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notesSlides/notesSlide3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 id="2147483668" r:id="rId3"/>
    <p:sldMasterId id="2147483680" r:id="rId4"/>
    <p:sldMasterId id="2147483692" r:id="rId5"/>
    <p:sldMasterId id="2147483704" r:id="rId6"/>
  </p:sldMasterIdLst>
  <p:notesMasterIdLst>
    <p:notesMasterId r:id="rId58"/>
  </p:notesMasterIdLst>
  <p:sldIdLst>
    <p:sldId id="748" r:id="rId7"/>
    <p:sldId id="813" r:id="rId8"/>
    <p:sldId id="811" r:id="rId9"/>
    <p:sldId id="812" r:id="rId10"/>
    <p:sldId id="807" r:id="rId11"/>
    <p:sldId id="815" r:id="rId12"/>
    <p:sldId id="816" r:id="rId13"/>
    <p:sldId id="814" r:id="rId14"/>
    <p:sldId id="810" r:id="rId15"/>
    <p:sldId id="817" r:id="rId16"/>
    <p:sldId id="774" r:id="rId17"/>
    <p:sldId id="775" r:id="rId18"/>
    <p:sldId id="776" r:id="rId19"/>
    <p:sldId id="777" r:id="rId20"/>
    <p:sldId id="751" r:id="rId21"/>
    <p:sldId id="752" r:id="rId22"/>
    <p:sldId id="753" r:id="rId23"/>
    <p:sldId id="754" r:id="rId24"/>
    <p:sldId id="755" r:id="rId25"/>
    <p:sldId id="778" r:id="rId26"/>
    <p:sldId id="779" r:id="rId27"/>
    <p:sldId id="780" r:id="rId28"/>
    <p:sldId id="781" r:id="rId29"/>
    <p:sldId id="783" r:id="rId30"/>
    <p:sldId id="785" r:id="rId31"/>
    <p:sldId id="786" r:id="rId32"/>
    <p:sldId id="787" r:id="rId33"/>
    <p:sldId id="788" r:id="rId34"/>
    <p:sldId id="790" r:id="rId35"/>
    <p:sldId id="791" r:id="rId36"/>
    <p:sldId id="792" r:id="rId37"/>
    <p:sldId id="793" r:id="rId38"/>
    <p:sldId id="794" r:id="rId39"/>
    <p:sldId id="795" r:id="rId40"/>
    <p:sldId id="796" r:id="rId41"/>
    <p:sldId id="756" r:id="rId42"/>
    <p:sldId id="757" r:id="rId43"/>
    <p:sldId id="758" r:id="rId44"/>
    <p:sldId id="764" r:id="rId45"/>
    <p:sldId id="765" r:id="rId46"/>
    <p:sldId id="766" r:id="rId47"/>
    <p:sldId id="767" r:id="rId48"/>
    <p:sldId id="769" r:id="rId49"/>
    <p:sldId id="770" r:id="rId50"/>
    <p:sldId id="797" r:id="rId51"/>
    <p:sldId id="798" r:id="rId52"/>
    <p:sldId id="799" r:id="rId53"/>
    <p:sldId id="806" r:id="rId54"/>
    <p:sldId id="802" r:id="rId55"/>
    <p:sldId id="803" r:id="rId56"/>
    <p:sldId id="805" r:id="rId57"/>
  </p:sldIdLst>
  <p:sldSz cx="12192000" cy="6858000"/>
  <p:notesSz cx="6858000" cy="9144000"/>
  <p:defaultTextStyle>
    <a:defPPr>
      <a:defRPr lang="en-US"/>
    </a:defPPr>
    <a:lvl1pPr marL="0" algn="l" defTabSz="456987" rtl="0" eaLnBrk="1" latinLnBrk="0" hangingPunct="1">
      <a:defRPr sz="1900" kern="1200">
        <a:solidFill>
          <a:schemeClr val="tx1"/>
        </a:solidFill>
        <a:latin typeface="+mn-lt"/>
        <a:ea typeface="+mn-ea"/>
        <a:cs typeface="+mn-cs"/>
      </a:defRPr>
    </a:lvl1pPr>
    <a:lvl2pPr marL="456987" algn="l" defTabSz="456987" rtl="0" eaLnBrk="1" latinLnBrk="0" hangingPunct="1">
      <a:defRPr sz="1900" kern="1200">
        <a:solidFill>
          <a:schemeClr val="tx1"/>
        </a:solidFill>
        <a:latin typeface="+mn-lt"/>
        <a:ea typeface="+mn-ea"/>
        <a:cs typeface="+mn-cs"/>
      </a:defRPr>
    </a:lvl2pPr>
    <a:lvl3pPr marL="913992" algn="l" defTabSz="456987" rtl="0" eaLnBrk="1" latinLnBrk="0" hangingPunct="1">
      <a:defRPr sz="1900" kern="1200">
        <a:solidFill>
          <a:schemeClr val="tx1"/>
        </a:solidFill>
        <a:latin typeface="+mn-lt"/>
        <a:ea typeface="+mn-ea"/>
        <a:cs typeface="+mn-cs"/>
      </a:defRPr>
    </a:lvl3pPr>
    <a:lvl4pPr marL="1370988" algn="l" defTabSz="456987" rtl="0" eaLnBrk="1" latinLnBrk="0" hangingPunct="1">
      <a:defRPr sz="1900" kern="1200">
        <a:solidFill>
          <a:schemeClr val="tx1"/>
        </a:solidFill>
        <a:latin typeface="+mn-lt"/>
        <a:ea typeface="+mn-ea"/>
        <a:cs typeface="+mn-cs"/>
      </a:defRPr>
    </a:lvl4pPr>
    <a:lvl5pPr marL="1827984" algn="l" defTabSz="456987" rtl="0" eaLnBrk="1" latinLnBrk="0" hangingPunct="1">
      <a:defRPr sz="1900" kern="1200">
        <a:solidFill>
          <a:schemeClr val="tx1"/>
        </a:solidFill>
        <a:latin typeface="+mn-lt"/>
        <a:ea typeface="+mn-ea"/>
        <a:cs typeface="+mn-cs"/>
      </a:defRPr>
    </a:lvl5pPr>
    <a:lvl6pPr marL="2284990" algn="l" defTabSz="456987" rtl="0" eaLnBrk="1" latinLnBrk="0" hangingPunct="1">
      <a:defRPr sz="1900" kern="1200">
        <a:solidFill>
          <a:schemeClr val="tx1"/>
        </a:solidFill>
        <a:latin typeface="+mn-lt"/>
        <a:ea typeface="+mn-ea"/>
        <a:cs typeface="+mn-cs"/>
      </a:defRPr>
    </a:lvl6pPr>
    <a:lvl7pPr marL="2741974" algn="l" defTabSz="456987" rtl="0" eaLnBrk="1" latinLnBrk="0" hangingPunct="1">
      <a:defRPr sz="1900" kern="1200">
        <a:solidFill>
          <a:schemeClr val="tx1"/>
        </a:solidFill>
        <a:latin typeface="+mn-lt"/>
        <a:ea typeface="+mn-ea"/>
        <a:cs typeface="+mn-cs"/>
      </a:defRPr>
    </a:lvl7pPr>
    <a:lvl8pPr marL="3198960" algn="l" defTabSz="456987" rtl="0" eaLnBrk="1" latinLnBrk="0" hangingPunct="1">
      <a:defRPr sz="1900" kern="1200">
        <a:solidFill>
          <a:schemeClr val="tx1"/>
        </a:solidFill>
        <a:latin typeface="+mn-lt"/>
        <a:ea typeface="+mn-ea"/>
        <a:cs typeface="+mn-cs"/>
      </a:defRPr>
    </a:lvl8pPr>
    <a:lvl9pPr marL="3655947" algn="l" defTabSz="456987"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Review" id="{1D23E87A-1765-5D4D-9EAD-D1F408110755}">
          <p14:sldIdLst>
            <p14:sldId id="748"/>
            <p14:sldId id="813"/>
            <p14:sldId id="811"/>
            <p14:sldId id="812"/>
            <p14:sldId id="807"/>
            <p14:sldId id="815"/>
            <p14:sldId id="816"/>
            <p14:sldId id="814"/>
            <p14:sldId id="810"/>
            <p14:sldId id="817"/>
          </p14:sldIdLst>
        </p14:section>
        <p14:section name="Data: A (Toxic?) Asset" id="{B72CDA28-5D13-CA4C-BBA5-F617C6CC8F90}">
          <p14:sldIdLst>
            <p14:sldId id="774"/>
            <p14:sldId id="775"/>
            <p14:sldId id="776"/>
            <p14:sldId id="777"/>
          </p14:sldIdLst>
        </p14:section>
        <p14:section name="Threat modeling" id="{260DB0B4-3758-7B46-86E5-FA0BB1495002}">
          <p14:sldIdLst>
            <p14:sldId id="751"/>
            <p14:sldId id="752"/>
            <p14:sldId id="753"/>
            <p14:sldId id="754"/>
            <p14:sldId id="755"/>
          </p14:sldIdLst>
        </p14:section>
        <p14:section name="Part 1: Secure computing" id="{B07104A0-CD14-A346-8376-3E18228868EF}">
          <p14:sldIdLst>
            <p14:sldId id="778"/>
            <p14:sldId id="779"/>
            <p14:sldId id="780"/>
            <p14:sldId id="781"/>
            <p14:sldId id="783"/>
            <p14:sldId id="785"/>
            <p14:sldId id="786"/>
            <p14:sldId id="787"/>
            <p14:sldId id="788"/>
            <p14:sldId id="790"/>
            <p14:sldId id="791"/>
            <p14:sldId id="792"/>
            <p14:sldId id="793"/>
            <p14:sldId id="794"/>
            <p14:sldId id="795"/>
            <p14:sldId id="796"/>
          </p14:sldIdLst>
        </p14:section>
        <p14:section name="Part 2: Database search" id="{7A7FE29D-AB2F-AC4E-B92D-84B813ADDF43}">
          <p14:sldIdLst>
            <p14:sldId id="756"/>
            <p14:sldId id="757"/>
            <p14:sldId id="758"/>
            <p14:sldId id="764"/>
            <p14:sldId id="765"/>
            <p14:sldId id="766"/>
            <p14:sldId id="767"/>
            <p14:sldId id="769"/>
            <p14:sldId id="770"/>
            <p14:sldId id="797"/>
            <p14:sldId id="798"/>
            <p14:sldId id="799"/>
            <p14:sldId id="806"/>
            <p14:sldId id="802"/>
            <p14:sldId id="803"/>
            <p14:sldId id="805"/>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0E0"/>
    <a:srgbClr val="DADADA"/>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85" autoAdjust="0"/>
    <p:restoredTop sz="74167" autoAdjust="0"/>
  </p:normalViewPr>
  <p:slideViewPr>
    <p:cSldViewPr snapToGrid="0" snapToObjects="1">
      <p:cViewPr varScale="1">
        <p:scale>
          <a:sx n="94" d="100"/>
          <a:sy n="94" d="100"/>
        </p:scale>
        <p:origin x="-336" y="-104"/>
      </p:cViewPr>
      <p:guideLst>
        <p:guide orient="horz" pos="2160"/>
        <p:guide pos="3840"/>
      </p:guideLst>
    </p:cSldViewPr>
  </p:slideViewPr>
  <p:notesTextViewPr>
    <p:cViewPr>
      <p:scale>
        <a:sx n="3" d="2"/>
        <a:sy n="3" d="2"/>
      </p:scale>
      <p:origin x="0" y="0"/>
    </p:cViewPr>
  </p:notesTextViewPr>
  <p:sorterViewPr>
    <p:cViewPr>
      <p:scale>
        <a:sx n="130" d="100"/>
        <a:sy n="130" d="100"/>
      </p:scale>
      <p:origin x="0" y="256"/>
    </p:cViewPr>
  </p:sorterViewPr>
  <p:notesViewPr>
    <p:cSldViewPr snapToGrid="0" snapToObjects="1">
      <p:cViewPr varScale="1">
        <p:scale>
          <a:sx n="72" d="100"/>
          <a:sy n="72" d="100"/>
        </p:scale>
        <p:origin x="2724"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63" Type="http://schemas.openxmlformats.org/officeDocument/2006/relationships/tableStyles" Target="tableStyles.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Clear</c:v>
                </c:pt>
              </c:strCache>
            </c:strRef>
          </c:tx>
          <c:spPr>
            <a:ln w="50800" cap="rnd">
              <a:solidFill>
                <a:schemeClr val="accent6"/>
              </a:solidFill>
              <a:round/>
            </a:ln>
            <a:effectLst/>
          </c:spPr>
          <c:marker>
            <c:symbol val="circle"/>
            <c:size val="12"/>
            <c:spPr>
              <a:solidFill>
                <a:schemeClr val="bg1"/>
              </a:solidFill>
              <a:ln w="50800">
                <a:solidFill>
                  <a:schemeClr val="accent6"/>
                </a:solidFill>
              </a:ln>
              <a:effectLst/>
            </c:spPr>
          </c:marker>
          <c:dPt>
            <c:idx val="4"/>
            <c:bubble3D val="0"/>
            <c:extLst xmlns:c16r2="http://schemas.microsoft.com/office/drawing/2015/06/chart">
              <c:ext xmlns:c16="http://schemas.microsoft.com/office/drawing/2014/chart" uri="{C3380CC4-5D6E-409C-BE32-E72D297353CC}">
                <c16:uniqueId val="{00000001-C8BD-4E3B-A551-CFEF3ACFEDB3}"/>
              </c:ext>
            </c:extLst>
          </c:dPt>
          <c:cat>
            <c:numRef>
              <c:f>Sheet1!$A$2:$A$5</c:f>
              <c:numCache>
                <c:formatCode>General</c:formatCode>
                <c:ptCount val="4"/>
                <c:pt idx="0">
                  <c:v>2011.0</c:v>
                </c:pt>
                <c:pt idx="1">
                  <c:v>2013.0</c:v>
                </c:pt>
                <c:pt idx="2">
                  <c:v>2015.0</c:v>
                </c:pt>
                <c:pt idx="3">
                  <c:v>2017.0</c:v>
                </c:pt>
              </c:numCache>
            </c:numRef>
          </c:cat>
          <c:val>
            <c:numRef>
              <c:f>Sheet1!$B$2:$B$5</c:f>
              <c:numCache>
                <c:formatCode>General</c:formatCode>
                <c:ptCount val="4"/>
                <c:pt idx="0">
                  <c:v>1.353E9</c:v>
                </c:pt>
                <c:pt idx="1">
                  <c:v>1.556E9</c:v>
                </c:pt>
                <c:pt idx="2">
                  <c:v>2.607E9</c:v>
                </c:pt>
                <c:pt idx="3">
                  <c:v>3.006E9</c:v>
                </c:pt>
              </c:numCache>
            </c:numRef>
          </c:val>
          <c:smooth val="0"/>
          <c:extLst xmlns:c16r2="http://schemas.microsoft.com/office/drawing/2015/06/chart">
            <c:ext xmlns:c16="http://schemas.microsoft.com/office/drawing/2014/chart" uri="{C3380CC4-5D6E-409C-BE32-E72D297353CC}">
              <c16:uniqueId val="{00000002-C8BD-4E3B-A551-CFEF3ACFEDB3}"/>
            </c:ext>
          </c:extLst>
        </c:ser>
        <c:ser>
          <c:idx val="2"/>
          <c:order val="1"/>
          <c:tx>
            <c:strRef>
              <c:f>Sheet1!$C$1</c:f>
              <c:strCache>
                <c:ptCount val="1"/>
                <c:pt idx="0">
                  <c:v>MPC</c:v>
                </c:pt>
              </c:strCache>
            </c:strRef>
          </c:tx>
          <c:spPr>
            <a:ln w="76200" cap="rnd">
              <a:solidFill>
                <a:schemeClr val="accent2"/>
              </a:solidFill>
              <a:round/>
            </a:ln>
            <a:effectLst/>
          </c:spPr>
          <c:marker>
            <c:symbol val="circle"/>
            <c:size val="13"/>
            <c:spPr>
              <a:solidFill>
                <a:schemeClr val="bg1"/>
              </a:solidFill>
              <a:ln w="50800">
                <a:solidFill>
                  <a:schemeClr val="accent2"/>
                </a:solidFill>
              </a:ln>
              <a:effectLst/>
            </c:spPr>
          </c:marker>
          <c:cat>
            <c:numRef>
              <c:f>Sheet1!$A$2:$A$5</c:f>
              <c:numCache>
                <c:formatCode>General</c:formatCode>
                <c:ptCount val="4"/>
                <c:pt idx="0">
                  <c:v>2011.0</c:v>
                </c:pt>
                <c:pt idx="1">
                  <c:v>2013.0</c:v>
                </c:pt>
                <c:pt idx="2">
                  <c:v>2015.0</c:v>
                </c:pt>
                <c:pt idx="3">
                  <c:v>2017.0</c:v>
                </c:pt>
              </c:numCache>
            </c:numRef>
          </c:cat>
          <c:val>
            <c:numRef>
              <c:f>Sheet1!$C$2:$C$5</c:f>
              <c:numCache>
                <c:formatCode>General</c:formatCode>
                <c:ptCount val="4"/>
                <c:pt idx="0">
                  <c:v>11.0</c:v>
                </c:pt>
                <c:pt idx="1">
                  <c:v>55200.0</c:v>
                </c:pt>
                <c:pt idx="2">
                  <c:v>400000.0</c:v>
                </c:pt>
                <c:pt idx="3">
                  <c:v>6.4625E7</c:v>
                </c:pt>
              </c:numCache>
            </c:numRef>
          </c:val>
          <c:smooth val="0"/>
          <c:extLst xmlns:c16r2="http://schemas.microsoft.com/office/drawing/2015/06/chart">
            <c:ext xmlns:c16="http://schemas.microsoft.com/office/drawing/2014/chart" uri="{C3380CC4-5D6E-409C-BE32-E72D297353CC}">
              <c16:uniqueId val="{00000004-C8BD-4E3B-A551-CFEF3ACFEDB3}"/>
            </c:ext>
          </c:extLst>
        </c:ser>
        <c:dLbls>
          <c:showLegendKey val="0"/>
          <c:showVal val="0"/>
          <c:showCatName val="0"/>
          <c:showSerName val="0"/>
          <c:showPercent val="0"/>
          <c:showBubbleSize val="0"/>
        </c:dLbls>
        <c:marker val="1"/>
        <c:smooth val="0"/>
        <c:axId val="2138858232"/>
        <c:axId val="2135577848"/>
      </c:lineChart>
      <c:catAx>
        <c:axId val="2138858232"/>
        <c:scaling>
          <c:orientation val="minMax"/>
        </c:scaling>
        <c:delete val="0"/>
        <c:axPos val="b"/>
        <c:numFmt formatCode="General" sourceLinked="1"/>
        <c:majorTickMark val="none"/>
        <c:minorTickMark val="none"/>
        <c:tickLblPos val="nextTo"/>
        <c:txPr>
          <a:bodyPr/>
          <a:lstStyle/>
          <a:p>
            <a:pPr>
              <a:defRPr sz="1200" b="0" i="0">
                <a:latin typeface="Lato Bold"/>
                <a:cs typeface="Lato Bold"/>
              </a:defRPr>
            </a:pPr>
            <a:endParaRPr lang="en-US"/>
          </a:p>
        </c:txPr>
        <c:crossAx val="2135577848"/>
        <c:crosses val="autoZero"/>
        <c:auto val="1"/>
        <c:lblAlgn val="ctr"/>
        <c:lblOffset val="100"/>
        <c:noMultiLvlLbl val="0"/>
      </c:catAx>
      <c:valAx>
        <c:axId val="2135577848"/>
        <c:scaling>
          <c:logBase val="10.0"/>
          <c:orientation val="minMax"/>
          <c:min val="10.0"/>
        </c:scaling>
        <c:delete val="0"/>
        <c:axPos val="l"/>
        <c:majorGridlines/>
        <c:title>
          <c:tx>
            <c:rich>
              <a:bodyPr/>
              <a:lstStyle/>
              <a:p>
                <a:pPr>
                  <a:defRPr sz="1600" b="0" i="0">
                    <a:latin typeface="Lato Heavy"/>
                    <a:cs typeface="Lato Heavy"/>
                  </a:defRPr>
                </a:pPr>
                <a:r>
                  <a:rPr lang="en-US" sz="1600" b="0" i="0" dirty="0" smtClean="0">
                    <a:latin typeface="Lato Heavy"/>
                    <a:cs typeface="Lato Heavy"/>
                  </a:rPr>
                  <a:t>Throughput (bytes/sec)</a:t>
                </a:r>
                <a:endParaRPr lang="en-US" sz="1600" b="0" i="0" dirty="0">
                  <a:latin typeface="Lato Heavy"/>
                  <a:cs typeface="Lato Heavy"/>
                </a:endParaRPr>
              </a:p>
            </c:rich>
          </c:tx>
          <c:layout/>
          <c:overlay val="0"/>
        </c:title>
        <c:numFmt formatCode="0\ E+00" sourceLinked="0"/>
        <c:majorTickMark val="none"/>
        <c:minorTickMark val="none"/>
        <c:tickLblPos val="nextTo"/>
        <c:txPr>
          <a:bodyPr/>
          <a:lstStyle/>
          <a:p>
            <a:pPr>
              <a:defRPr sz="1100" b="0" i="0">
                <a:latin typeface="Lato Bold"/>
                <a:cs typeface="Lato Bold"/>
              </a:defRPr>
            </a:pPr>
            <a:endParaRPr lang="en-US"/>
          </a:p>
        </c:txPr>
        <c:crossAx val="2138858232"/>
        <c:crosses val="autoZero"/>
        <c:crossBetween val="between"/>
        <c:majorUnit val="10.0"/>
        <c:minorUnit val="2.0"/>
      </c:valAx>
      <c:spPr>
        <a:noFill/>
        <a:ln>
          <a:noFill/>
        </a:ln>
        <a:effectLst/>
      </c:spPr>
    </c:plotArea>
    <c:legend>
      <c:legendPos val="r"/>
      <c:layout>
        <c:manualLayout>
          <c:xMode val="edge"/>
          <c:yMode val="edge"/>
          <c:x val="0.885733260548269"/>
          <c:y val="0.0403864051092328"/>
          <c:w val="0.0999833970202642"/>
          <c:h val="0.141732796469233"/>
        </c:manualLayout>
      </c:layout>
      <c:overlay val="0"/>
      <c:txPr>
        <a:bodyPr/>
        <a:lstStyle/>
        <a:p>
          <a:pPr>
            <a:defRPr b="0" i="0">
              <a:latin typeface="Lato Heavy"/>
              <a:cs typeface="Lato Heavy"/>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manualLayout>
          <c:xMode val="edge"/>
          <c:yMode val="edge"/>
          <c:x val="0.166811912081785"/>
          <c:y val="0.0347520924960495"/>
        </c:manualLayout>
      </c:layout>
      <c:overlay val="0"/>
    </c:title>
    <c:autoTitleDeleted val="0"/>
    <c:plotArea>
      <c:layout/>
      <c:barChart>
        <c:barDir val="bar"/>
        <c:grouping val="clustered"/>
        <c:varyColors val="0"/>
        <c:ser>
          <c:idx val="0"/>
          <c:order val="0"/>
          <c:tx>
            <c:strRef>
              <c:f>Sheet1!$B$1</c:f>
              <c:strCache>
                <c:ptCount val="1"/>
                <c:pt idx="0">
                  <c:v>Employers</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invertIfNegative val="0"/>
          <c:dPt>
            <c:idx val="0"/>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dPt>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dPt>
          <c:dLbls>
            <c:txPr>
              <a:bodyPr/>
              <a:lstStyle/>
              <a:p>
                <a:pPr>
                  <a:defRPr sz="2400" baseline="0"/>
                </a:pPr>
                <a:endParaRPr lang="en-US"/>
              </a:p>
            </c:txPr>
            <c:dLblPos val="inEnd"/>
            <c:showLegendKey val="0"/>
            <c:showVal val="1"/>
            <c:showCatName val="0"/>
            <c:showSerName val="0"/>
            <c:showPercent val="0"/>
            <c:showBubbleSize val="0"/>
            <c:showLeaderLines val="0"/>
          </c:dLbls>
          <c:cat>
            <c:numRef>
              <c:f>Sheet1!$A$2:$A$3</c:f>
              <c:numCache>
                <c:formatCode>General</c:formatCode>
                <c:ptCount val="2"/>
                <c:pt idx="0">
                  <c:v>2017.0</c:v>
                </c:pt>
                <c:pt idx="1">
                  <c:v>2016.0</c:v>
                </c:pt>
              </c:numCache>
            </c:numRef>
          </c:cat>
          <c:val>
            <c:numRef>
              <c:f>Sheet1!$B$2:$B$3</c:f>
              <c:numCache>
                <c:formatCode>General</c:formatCode>
                <c:ptCount val="2"/>
                <c:pt idx="0">
                  <c:v>114.0</c:v>
                </c:pt>
                <c:pt idx="1">
                  <c:v>69.0</c:v>
                </c:pt>
              </c:numCache>
            </c:numRef>
          </c:val>
        </c:ser>
        <c:dLbls>
          <c:showLegendKey val="0"/>
          <c:showVal val="0"/>
          <c:showCatName val="0"/>
          <c:showSerName val="0"/>
          <c:showPercent val="0"/>
          <c:showBubbleSize val="0"/>
        </c:dLbls>
        <c:gapWidth val="150"/>
        <c:axId val="2138228136"/>
        <c:axId val="2138579672"/>
      </c:barChart>
      <c:catAx>
        <c:axId val="2138228136"/>
        <c:scaling>
          <c:orientation val="minMax"/>
        </c:scaling>
        <c:delete val="0"/>
        <c:axPos val="l"/>
        <c:numFmt formatCode="General" sourceLinked="1"/>
        <c:majorTickMark val="none"/>
        <c:minorTickMark val="none"/>
        <c:tickLblPos val="nextTo"/>
        <c:txPr>
          <a:bodyPr/>
          <a:lstStyle/>
          <a:p>
            <a:pPr algn="ctr">
              <a:defRPr/>
            </a:pPr>
            <a:endParaRPr lang="en-US"/>
          </a:p>
        </c:txPr>
        <c:crossAx val="2138579672"/>
        <c:crosses val="autoZero"/>
        <c:auto val="1"/>
        <c:lblAlgn val="ctr"/>
        <c:lblOffset val="100"/>
        <c:noMultiLvlLbl val="0"/>
      </c:catAx>
      <c:valAx>
        <c:axId val="2138579672"/>
        <c:scaling>
          <c:orientation val="minMax"/>
          <c:max val="167.0"/>
          <c:min val="0.0"/>
        </c:scaling>
        <c:delete val="1"/>
        <c:axPos val="b"/>
        <c:numFmt formatCode="General" sourceLinked="1"/>
        <c:majorTickMark val="none"/>
        <c:minorTickMark val="none"/>
        <c:tickLblPos val="nextTo"/>
        <c:crossAx val="2138228136"/>
        <c:crosses val="autoZero"/>
        <c:crossBetween val="between"/>
        <c:majorUnit val="50.0"/>
        <c:minorUnit val="10.0"/>
      </c:valAx>
    </c:plotArea>
    <c:plotVisOnly val="1"/>
    <c:dispBlanksAs val="gap"/>
    <c:showDLblsOverMax val="0"/>
  </c:chart>
  <c:txPr>
    <a:bodyPr/>
    <a:lstStyle/>
    <a:p>
      <a:pPr>
        <a:defRPr sz="1800">
          <a:latin typeface="Lato"/>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manualLayout>
          <c:xMode val="edge"/>
          <c:yMode val="edge"/>
          <c:x val="0.0643557675179981"/>
          <c:y val="0.0347520563913684"/>
        </c:manualLayout>
      </c:layout>
      <c:overlay val="0"/>
    </c:title>
    <c:autoTitleDeleted val="0"/>
    <c:plotArea>
      <c:layout/>
      <c:barChart>
        <c:barDir val="bar"/>
        <c:grouping val="clustered"/>
        <c:varyColors val="0"/>
        <c:ser>
          <c:idx val="0"/>
          <c:order val="0"/>
          <c:tx>
            <c:strRef>
              <c:f>Sheet1!$B$1</c:f>
              <c:strCache>
                <c:ptCount val="1"/>
                <c:pt idx="0">
                  <c:v>Employees</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dLbls>
            <c:numFmt formatCode="0\k" sourceLinked="0"/>
            <c:txPr>
              <a:bodyPr/>
              <a:lstStyle/>
              <a:p>
                <a:pPr>
                  <a:defRPr sz="2400" baseline="0"/>
                </a:pPr>
                <a:endParaRPr lang="en-US"/>
              </a:p>
            </c:txPr>
            <c:dLblPos val="inEnd"/>
            <c:showLegendKey val="0"/>
            <c:showVal val="1"/>
            <c:showCatName val="0"/>
            <c:showSerName val="0"/>
            <c:showPercent val="0"/>
            <c:showBubbleSize val="0"/>
            <c:showLeaderLines val="0"/>
          </c:dLbls>
          <c:cat>
            <c:numRef>
              <c:f>Sheet1!$A$2:$A$3</c:f>
              <c:numCache>
                <c:formatCode>General</c:formatCode>
                <c:ptCount val="2"/>
                <c:pt idx="0">
                  <c:v>2017.0</c:v>
                </c:pt>
                <c:pt idx="1">
                  <c:v>2016.0</c:v>
                </c:pt>
              </c:numCache>
            </c:numRef>
          </c:cat>
          <c:val>
            <c:numRef>
              <c:f>Sheet1!$B$2:$B$3</c:f>
              <c:numCache>
                <c:formatCode>General</c:formatCode>
                <c:ptCount val="2"/>
                <c:pt idx="0">
                  <c:v>167.0</c:v>
                </c:pt>
                <c:pt idx="1">
                  <c:v>113.0</c:v>
                </c:pt>
              </c:numCache>
            </c:numRef>
          </c:val>
        </c:ser>
        <c:dLbls>
          <c:showLegendKey val="0"/>
          <c:showVal val="0"/>
          <c:showCatName val="0"/>
          <c:showSerName val="0"/>
          <c:showPercent val="0"/>
          <c:showBubbleSize val="0"/>
        </c:dLbls>
        <c:gapWidth val="150"/>
        <c:axId val="2135332360"/>
        <c:axId val="2135329688"/>
      </c:barChart>
      <c:catAx>
        <c:axId val="2135332360"/>
        <c:scaling>
          <c:orientation val="minMax"/>
        </c:scaling>
        <c:delete val="0"/>
        <c:axPos val="l"/>
        <c:numFmt formatCode="\ " sourceLinked="0"/>
        <c:majorTickMark val="none"/>
        <c:minorTickMark val="none"/>
        <c:tickLblPos val="nextTo"/>
        <c:txPr>
          <a:bodyPr/>
          <a:lstStyle/>
          <a:p>
            <a:pPr algn="ctr">
              <a:defRPr/>
            </a:pPr>
            <a:endParaRPr lang="en-US"/>
          </a:p>
        </c:txPr>
        <c:crossAx val="2135329688"/>
        <c:crosses val="autoZero"/>
        <c:auto val="1"/>
        <c:lblAlgn val="ctr"/>
        <c:lblOffset val="100"/>
        <c:noMultiLvlLbl val="0"/>
      </c:catAx>
      <c:valAx>
        <c:axId val="2135329688"/>
        <c:scaling>
          <c:orientation val="minMax"/>
          <c:max val="167.0"/>
          <c:min val="0.0"/>
        </c:scaling>
        <c:delete val="1"/>
        <c:axPos val="b"/>
        <c:numFmt formatCode="General" sourceLinked="1"/>
        <c:majorTickMark val="none"/>
        <c:minorTickMark val="none"/>
        <c:tickLblPos val="nextTo"/>
        <c:crossAx val="2135332360"/>
        <c:crosses val="autoZero"/>
        <c:crossBetween val="between"/>
        <c:majorUnit val="50.0"/>
        <c:minorUnit val="10.0"/>
      </c:valAx>
    </c:plotArea>
    <c:plotVisOnly val="1"/>
    <c:dispBlanksAs val="gap"/>
    <c:showDLblsOverMax val="0"/>
  </c:chart>
  <c:txPr>
    <a:bodyPr/>
    <a:lstStyle/>
    <a:p>
      <a:pPr>
        <a:defRPr sz="1800">
          <a:latin typeface="Lato"/>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4F5268-F49F-A84C-B36C-55B2FB5CD1F6}" type="doc">
      <dgm:prSet loTypeId="urn:microsoft.com/office/officeart/2009/3/layout/HorizontalOrganizationChart" loCatId="" qsTypeId="urn:microsoft.com/office/officeart/2005/8/quickstyle/simple4" qsCatId="simple" csTypeId="urn:microsoft.com/office/officeart/2005/8/colors/accent1_2" csCatId="accent1" phldr="1"/>
      <dgm:spPr/>
      <dgm:t>
        <a:bodyPr/>
        <a:lstStyle/>
        <a:p>
          <a:endParaRPr lang="en-US"/>
        </a:p>
      </dgm:t>
    </dgm:pt>
    <dgm:pt modelId="{EB931B92-C7D1-F842-B329-4EC1FC4A1726}">
      <dgm:prSet phldrT="[Text]"/>
      <dgm:spPr>
        <a:solidFill>
          <a:srgbClr val="E5E9EA"/>
        </a:solidFill>
        <a:ln>
          <a:solidFill>
            <a:srgbClr val="404040"/>
          </a:solidFill>
        </a:ln>
        <a:effectLst>
          <a:outerShdw blurRad="50800" dist="38100" dir="2700000" algn="tl" rotWithShape="0">
            <a:schemeClr val="bg2">
              <a:alpha val="40000"/>
            </a:schemeClr>
          </a:outerShdw>
        </a:effectLst>
      </dgm:spPr>
      <dgm:t>
        <a:bodyPr/>
        <a:lstStyle/>
        <a:p>
          <a:endParaRPr lang="en-US" dirty="0">
            <a:solidFill>
              <a:schemeClr val="tx1">
                <a:lumMod val="75000"/>
                <a:lumOff val="25000"/>
              </a:schemeClr>
            </a:solidFill>
            <a:latin typeface="Lato Heavy"/>
            <a:cs typeface="Lato Heavy"/>
          </a:endParaRPr>
        </a:p>
      </dgm:t>
    </dgm:pt>
    <dgm:pt modelId="{EC842D0F-348C-B046-A004-4E52D405D322}" type="parTrans" cxnId="{26F81CE2-D4A4-0142-808F-6EF50F8319A4}">
      <dgm:prSet/>
      <dgm:spPr/>
      <dgm:t>
        <a:bodyPr/>
        <a:lstStyle/>
        <a:p>
          <a:endParaRPr lang="en-US">
            <a:latin typeface="Lato Heavy"/>
            <a:cs typeface="Lato Heavy"/>
          </a:endParaRPr>
        </a:p>
      </dgm:t>
    </dgm:pt>
    <dgm:pt modelId="{30275869-122A-3F4E-96CE-A5E352139CF8}" type="sibTrans" cxnId="{26F81CE2-D4A4-0142-808F-6EF50F8319A4}">
      <dgm:prSet/>
      <dgm:spPr/>
      <dgm:t>
        <a:bodyPr/>
        <a:lstStyle/>
        <a:p>
          <a:endParaRPr lang="en-US">
            <a:latin typeface="Lato Heavy"/>
            <a:cs typeface="Lato Heavy"/>
          </a:endParaRPr>
        </a:p>
      </dgm:t>
    </dgm:pt>
    <dgm:pt modelId="{D6D99A86-0E0A-5E4B-AE30-0F47F6F03427}">
      <dgm:prSet phldrT="[Text]"/>
      <dgm:spPr>
        <a:solidFill>
          <a:srgbClr val="E5E9EA"/>
        </a:solidFill>
        <a:ln>
          <a:solidFill>
            <a:srgbClr val="404040"/>
          </a:solidFill>
        </a:ln>
        <a:effectLst>
          <a:outerShdw blurRad="50800" dist="38100" dir="2700000" algn="tl" rotWithShape="0">
            <a:schemeClr val="bg2">
              <a:alpha val="40000"/>
            </a:schemeClr>
          </a:outerShdw>
        </a:effectLst>
      </dgm:spPr>
      <dgm:t>
        <a:bodyPr/>
        <a:lstStyle/>
        <a:p>
          <a:endParaRPr lang="en-US" dirty="0">
            <a:solidFill>
              <a:schemeClr val="tx1">
                <a:lumMod val="75000"/>
                <a:lumOff val="25000"/>
              </a:schemeClr>
            </a:solidFill>
            <a:latin typeface="Lato Heavy"/>
            <a:cs typeface="Lato Heavy"/>
          </a:endParaRPr>
        </a:p>
      </dgm:t>
    </dgm:pt>
    <dgm:pt modelId="{33DE9AD1-4EC8-A048-AC40-463F55FF57A0}" type="parTrans" cxnId="{9285DBF8-31C3-F746-B99B-5A6EB592D1FD}">
      <dgm:prSet/>
      <dgm:spPr/>
      <dgm:t>
        <a:bodyPr/>
        <a:lstStyle/>
        <a:p>
          <a:endParaRPr lang="en-US">
            <a:latin typeface="Lato Heavy"/>
            <a:cs typeface="Lato Heavy"/>
          </a:endParaRPr>
        </a:p>
      </dgm:t>
    </dgm:pt>
    <dgm:pt modelId="{44D1CDE6-C55B-6C4C-84E3-5382119B499A}" type="sibTrans" cxnId="{9285DBF8-31C3-F746-B99B-5A6EB592D1FD}">
      <dgm:prSet/>
      <dgm:spPr/>
      <dgm:t>
        <a:bodyPr/>
        <a:lstStyle/>
        <a:p>
          <a:endParaRPr lang="en-US">
            <a:latin typeface="Lato Heavy"/>
            <a:cs typeface="Lato Heavy"/>
          </a:endParaRPr>
        </a:p>
      </dgm:t>
    </dgm:pt>
    <dgm:pt modelId="{8CBA3C9D-4E25-8D42-9FFC-773D4CE4BB3D}">
      <dgm:prSet phldrT="[Text]"/>
      <dgm:spPr>
        <a:solidFill>
          <a:srgbClr val="E5E9EA"/>
        </a:solidFill>
        <a:ln>
          <a:solidFill>
            <a:srgbClr val="404040"/>
          </a:solidFill>
        </a:ln>
        <a:effectLst>
          <a:outerShdw blurRad="50800" dist="38100" dir="2700000" algn="tl" rotWithShape="0">
            <a:schemeClr val="bg2">
              <a:alpha val="40000"/>
            </a:schemeClr>
          </a:outerShdw>
        </a:effectLst>
      </dgm:spPr>
      <dgm:t>
        <a:bodyPr/>
        <a:lstStyle/>
        <a:p>
          <a:r>
            <a:rPr lang="en-US" dirty="0" err="1" smtClean="0">
              <a:solidFill>
                <a:schemeClr val="tx1">
                  <a:lumMod val="75000"/>
                  <a:lumOff val="25000"/>
                </a:schemeClr>
              </a:solidFill>
              <a:latin typeface="Lato Heavy"/>
              <a:cs typeface="Lato Heavy"/>
            </a:rPr>
            <a:t>fname</a:t>
          </a:r>
          <a:r>
            <a:rPr lang="en-US" dirty="0" smtClean="0">
              <a:solidFill>
                <a:schemeClr val="tx1">
                  <a:lumMod val="75000"/>
                  <a:lumOff val="25000"/>
                </a:schemeClr>
              </a:solidFill>
              <a:latin typeface="Lato Heavy"/>
              <a:cs typeface="Lato Heavy"/>
            </a:rPr>
            <a:t> = Alice</a:t>
          </a:r>
          <a:br>
            <a:rPr lang="en-US" dirty="0" smtClean="0">
              <a:solidFill>
                <a:schemeClr val="tx1">
                  <a:lumMod val="75000"/>
                  <a:lumOff val="25000"/>
                </a:schemeClr>
              </a:solidFill>
              <a:latin typeface="Lato Heavy"/>
              <a:cs typeface="Lato Heavy"/>
            </a:rPr>
          </a:br>
          <a:r>
            <a:rPr lang="en-US" dirty="0" smtClean="0">
              <a:solidFill>
                <a:schemeClr val="tx1">
                  <a:lumMod val="75000"/>
                  <a:lumOff val="25000"/>
                </a:schemeClr>
              </a:solidFill>
              <a:latin typeface="Lato Heavy"/>
              <a:cs typeface="Lato Heavy"/>
            </a:rPr>
            <a:t>age = 20</a:t>
          </a:r>
          <a:endParaRPr lang="en-US" dirty="0">
            <a:solidFill>
              <a:schemeClr val="tx1">
                <a:lumMod val="75000"/>
                <a:lumOff val="25000"/>
              </a:schemeClr>
            </a:solidFill>
            <a:latin typeface="Lato Heavy"/>
            <a:cs typeface="Lato Heavy"/>
          </a:endParaRPr>
        </a:p>
      </dgm:t>
    </dgm:pt>
    <dgm:pt modelId="{EC9065D2-B903-354F-B2C6-E0F64DBD87A2}" type="parTrans" cxnId="{BCFF615C-1C8B-764A-802F-C96A829C64B7}">
      <dgm:prSet/>
      <dgm:spPr/>
      <dgm:t>
        <a:bodyPr/>
        <a:lstStyle/>
        <a:p>
          <a:endParaRPr lang="en-US">
            <a:latin typeface="Lato Heavy"/>
            <a:cs typeface="Lato Heavy"/>
          </a:endParaRPr>
        </a:p>
      </dgm:t>
    </dgm:pt>
    <dgm:pt modelId="{10FE0612-CCDA-664D-8DD1-1F4B68586189}" type="sibTrans" cxnId="{BCFF615C-1C8B-764A-802F-C96A829C64B7}">
      <dgm:prSet/>
      <dgm:spPr/>
      <dgm:t>
        <a:bodyPr/>
        <a:lstStyle/>
        <a:p>
          <a:endParaRPr lang="en-US">
            <a:latin typeface="Lato Heavy"/>
            <a:cs typeface="Lato Heavy"/>
          </a:endParaRPr>
        </a:p>
      </dgm:t>
    </dgm:pt>
    <dgm:pt modelId="{AB97161A-6E5A-2046-9ECD-EBB260C4AF19}">
      <dgm:prSet phldrT="[Text]"/>
      <dgm:spPr>
        <a:solidFill>
          <a:srgbClr val="E5E9EA"/>
        </a:solidFill>
        <a:ln>
          <a:solidFill>
            <a:srgbClr val="404040"/>
          </a:solidFill>
        </a:ln>
        <a:effectLst>
          <a:outerShdw blurRad="50800" dist="38100" dir="2700000" algn="tl" rotWithShape="0">
            <a:schemeClr val="bg2">
              <a:alpha val="40000"/>
            </a:schemeClr>
          </a:outerShdw>
        </a:effectLst>
      </dgm:spPr>
      <dgm:t>
        <a:bodyPr/>
        <a:lstStyle/>
        <a:p>
          <a:endParaRPr lang="en-US" dirty="0">
            <a:solidFill>
              <a:schemeClr val="tx1">
                <a:lumMod val="75000"/>
                <a:lumOff val="25000"/>
              </a:schemeClr>
            </a:solidFill>
            <a:latin typeface="Lato Heavy"/>
            <a:cs typeface="Lato Heavy"/>
          </a:endParaRPr>
        </a:p>
      </dgm:t>
    </dgm:pt>
    <dgm:pt modelId="{A52F1027-E933-824E-B803-A3E1FF39B860}" type="parTrans" cxnId="{16EA6A8E-1274-C848-AA31-72153A7CDF4B}">
      <dgm:prSet/>
      <dgm:spPr/>
      <dgm:t>
        <a:bodyPr/>
        <a:lstStyle/>
        <a:p>
          <a:endParaRPr lang="en-US">
            <a:latin typeface="Lato Heavy"/>
            <a:cs typeface="Lato Heavy"/>
          </a:endParaRPr>
        </a:p>
      </dgm:t>
    </dgm:pt>
    <dgm:pt modelId="{82C3E98E-3A3E-CC4F-95BE-D78612E866AB}" type="sibTrans" cxnId="{16EA6A8E-1274-C848-AA31-72153A7CDF4B}">
      <dgm:prSet/>
      <dgm:spPr/>
      <dgm:t>
        <a:bodyPr/>
        <a:lstStyle/>
        <a:p>
          <a:endParaRPr lang="en-US">
            <a:latin typeface="Lato Heavy"/>
            <a:cs typeface="Lato Heavy"/>
          </a:endParaRPr>
        </a:p>
      </dgm:t>
    </dgm:pt>
    <dgm:pt modelId="{380083E5-57A0-1A41-8EB7-F65E6CD53B6F}">
      <dgm:prSet phldrT="[Text]"/>
      <dgm:spPr>
        <a:solidFill>
          <a:srgbClr val="E5E9EA"/>
        </a:solidFill>
        <a:ln>
          <a:solidFill>
            <a:srgbClr val="404040"/>
          </a:solidFill>
        </a:ln>
        <a:effectLst>
          <a:outerShdw blurRad="50800" dist="38100" dir="2700000" algn="tl" rotWithShape="0">
            <a:schemeClr val="bg2">
              <a:alpha val="40000"/>
            </a:schemeClr>
          </a:outerShdw>
        </a:effectLst>
      </dgm:spPr>
      <dgm:t>
        <a:bodyPr/>
        <a:lstStyle/>
        <a:p>
          <a:r>
            <a:rPr lang="en-US" dirty="0" err="1" smtClean="0">
              <a:solidFill>
                <a:schemeClr val="tx1">
                  <a:lumMod val="75000"/>
                  <a:lumOff val="25000"/>
                </a:schemeClr>
              </a:solidFill>
              <a:latin typeface="Lato Heavy"/>
              <a:cs typeface="Lato Heavy"/>
            </a:rPr>
            <a:t>fname</a:t>
          </a:r>
          <a:r>
            <a:rPr lang="en-US" dirty="0" smtClean="0">
              <a:solidFill>
                <a:schemeClr val="tx1">
                  <a:lumMod val="75000"/>
                  <a:lumOff val="25000"/>
                </a:schemeClr>
              </a:solidFill>
              <a:latin typeface="Lato Heavy"/>
              <a:cs typeface="Lato Heavy"/>
            </a:rPr>
            <a:t> = Charlie</a:t>
          </a:r>
          <a:br>
            <a:rPr lang="en-US" dirty="0" smtClean="0">
              <a:solidFill>
                <a:schemeClr val="tx1">
                  <a:lumMod val="75000"/>
                  <a:lumOff val="25000"/>
                </a:schemeClr>
              </a:solidFill>
              <a:latin typeface="Lato Heavy"/>
              <a:cs typeface="Lato Heavy"/>
            </a:rPr>
          </a:br>
          <a:r>
            <a:rPr lang="en-US" dirty="0" smtClean="0">
              <a:solidFill>
                <a:schemeClr val="tx1">
                  <a:lumMod val="75000"/>
                  <a:lumOff val="25000"/>
                </a:schemeClr>
              </a:solidFill>
              <a:latin typeface="Lato Heavy"/>
              <a:cs typeface="Lato Heavy"/>
            </a:rPr>
            <a:t>age = 50</a:t>
          </a:r>
          <a:endParaRPr lang="en-US" dirty="0">
            <a:solidFill>
              <a:schemeClr val="tx1">
                <a:lumMod val="75000"/>
                <a:lumOff val="25000"/>
              </a:schemeClr>
            </a:solidFill>
            <a:latin typeface="Lato Heavy"/>
            <a:cs typeface="Lato Heavy"/>
          </a:endParaRPr>
        </a:p>
      </dgm:t>
    </dgm:pt>
    <dgm:pt modelId="{E6357365-698D-F84C-BA54-BCF345DB7006}" type="parTrans" cxnId="{8FD2E949-D057-0249-B7AE-51D15A1AE72A}">
      <dgm:prSet/>
      <dgm:spPr/>
      <dgm:t>
        <a:bodyPr/>
        <a:lstStyle/>
        <a:p>
          <a:endParaRPr lang="en-US">
            <a:latin typeface="Lato Heavy"/>
            <a:cs typeface="Lato Heavy"/>
          </a:endParaRPr>
        </a:p>
      </dgm:t>
    </dgm:pt>
    <dgm:pt modelId="{1357C171-7A2C-B940-BEDF-695DA2208C0F}" type="sibTrans" cxnId="{8FD2E949-D057-0249-B7AE-51D15A1AE72A}">
      <dgm:prSet/>
      <dgm:spPr/>
      <dgm:t>
        <a:bodyPr/>
        <a:lstStyle/>
        <a:p>
          <a:endParaRPr lang="en-US">
            <a:latin typeface="Lato Heavy"/>
            <a:cs typeface="Lato Heavy"/>
          </a:endParaRPr>
        </a:p>
      </dgm:t>
    </dgm:pt>
    <dgm:pt modelId="{46200FE7-1095-2A4A-AB14-46048F0E1AEB}">
      <dgm:prSet phldrT="[Text]"/>
      <dgm:spPr>
        <a:solidFill>
          <a:srgbClr val="E5E9EA"/>
        </a:solidFill>
        <a:ln>
          <a:solidFill>
            <a:srgbClr val="404040"/>
          </a:solidFill>
        </a:ln>
        <a:effectLst>
          <a:outerShdw blurRad="50800" dist="38100" dir="2700000" algn="tl" rotWithShape="0">
            <a:schemeClr val="bg2">
              <a:alpha val="40000"/>
            </a:schemeClr>
          </a:outerShdw>
        </a:effectLst>
      </dgm:spPr>
      <dgm:t>
        <a:bodyPr/>
        <a:lstStyle/>
        <a:p>
          <a:r>
            <a:rPr lang="en-US" dirty="0" err="1" smtClean="0">
              <a:solidFill>
                <a:schemeClr val="tx1">
                  <a:lumMod val="75000"/>
                  <a:lumOff val="25000"/>
                </a:schemeClr>
              </a:solidFill>
              <a:latin typeface="Lato Heavy"/>
              <a:cs typeface="Lato Heavy"/>
            </a:rPr>
            <a:t>fname</a:t>
          </a:r>
          <a:r>
            <a:rPr lang="en-US" dirty="0" smtClean="0">
              <a:solidFill>
                <a:schemeClr val="tx1">
                  <a:lumMod val="75000"/>
                  <a:lumOff val="25000"/>
                </a:schemeClr>
              </a:solidFill>
              <a:latin typeface="Lato Heavy"/>
              <a:cs typeface="Lato Heavy"/>
            </a:rPr>
            <a:t> = Bob</a:t>
          </a:r>
          <a:br>
            <a:rPr lang="en-US" dirty="0" smtClean="0">
              <a:solidFill>
                <a:schemeClr val="tx1">
                  <a:lumMod val="75000"/>
                  <a:lumOff val="25000"/>
                </a:schemeClr>
              </a:solidFill>
              <a:latin typeface="Lato Heavy"/>
              <a:cs typeface="Lato Heavy"/>
            </a:rPr>
          </a:br>
          <a:r>
            <a:rPr lang="en-US" dirty="0" smtClean="0">
              <a:solidFill>
                <a:schemeClr val="tx1">
                  <a:lumMod val="75000"/>
                  <a:lumOff val="25000"/>
                </a:schemeClr>
              </a:solidFill>
              <a:latin typeface="Lato Heavy"/>
              <a:cs typeface="Lato Heavy"/>
            </a:rPr>
            <a:t>age = 25 </a:t>
          </a:r>
          <a:endParaRPr lang="en-US" dirty="0">
            <a:solidFill>
              <a:schemeClr val="tx1">
                <a:lumMod val="75000"/>
                <a:lumOff val="25000"/>
              </a:schemeClr>
            </a:solidFill>
            <a:latin typeface="Lato Heavy"/>
            <a:cs typeface="Lato Heavy"/>
          </a:endParaRPr>
        </a:p>
      </dgm:t>
    </dgm:pt>
    <dgm:pt modelId="{1E384095-AC3E-F74B-B32D-85F5EA739B81}" type="parTrans" cxnId="{A849BB28-569C-8843-BF22-F972F42D39FE}">
      <dgm:prSet/>
      <dgm:spPr/>
      <dgm:t>
        <a:bodyPr/>
        <a:lstStyle/>
        <a:p>
          <a:endParaRPr lang="en-US">
            <a:latin typeface="Lato Heavy"/>
            <a:cs typeface="Lato Heavy"/>
          </a:endParaRPr>
        </a:p>
      </dgm:t>
    </dgm:pt>
    <dgm:pt modelId="{A5A03B88-2EA9-8F49-A1B3-9AE76C304830}" type="sibTrans" cxnId="{A849BB28-569C-8843-BF22-F972F42D39FE}">
      <dgm:prSet/>
      <dgm:spPr/>
      <dgm:t>
        <a:bodyPr/>
        <a:lstStyle/>
        <a:p>
          <a:endParaRPr lang="en-US">
            <a:latin typeface="Lato Heavy"/>
            <a:cs typeface="Lato Heavy"/>
          </a:endParaRPr>
        </a:p>
      </dgm:t>
    </dgm:pt>
    <dgm:pt modelId="{15F95C26-2B01-8345-82A8-AD7FE73B5D7C}">
      <dgm:prSet phldrT="[Text]"/>
      <dgm:spPr>
        <a:solidFill>
          <a:srgbClr val="E5E9EA"/>
        </a:solidFill>
        <a:ln>
          <a:solidFill>
            <a:srgbClr val="404040"/>
          </a:solidFill>
        </a:ln>
        <a:effectLst>
          <a:outerShdw blurRad="50800" dist="38100" dir="2700000" algn="tl" rotWithShape="0">
            <a:schemeClr val="bg2">
              <a:alpha val="40000"/>
            </a:schemeClr>
          </a:outerShdw>
        </a:effectLst>
      </dgm:spPr>
      <dgm:t>
        <a:bodyPr/>
        <a:lstStyle/>
        <a:p>
          <a:r>
            <a:rPr lang="en-US" dirty="0" err="1" smtClean="0">
              <a:solidFill>
                <a:schemeClr val="tx1">
                  <a:lumMod val="75000"/>
                  <a:lumOff val="25000"/>
                </a:schemeClr>
              </a:solidFill>
              <a:latin typeface="Lato Heavy"/>
              <a:cs typeface="Lato Heavy"/>
            </a:rPr>
            <a:t>fname</a:t>
          </a:r>
          <a:r>
            <a:rPr lang="en-US" dirty="0" smtClean="0">
              <a:solidFill>
                <a:schemeClr val="tx1">
                  <a:lumMod val="75000"/>
                  <a:lumOff val="25000"/>
                </a:schemeClr>
              </a:solidFill>
              <a:latin typeface="Lato Heavy"/>
              <a:cs typeface="Lato Heavy"/>
            </a:rPr>
            <a:t> = David</a:t>
          </a:r>
          <a:br>
            <a:rPr lang="en-US" dirty="0" smtClean="0">
              <a:solidFill>
                <a:schemeClr val="tx1">
                  <a:lumMod val="75000"/>
                  <a:lumOff val="25000"/>
                </a:schemeClr>
              </a:solidFill>
              <a:latin typeface="Lato Heavy"/>
              <a:cs typeface="Lato Heavy"/>
            </a:rPr>
          </a:br>
          <a:r>
            <a:rPr lang="en-US" dirty="0" smtClean="0">
              <a:solidFill>
                <a:schemeClr val="tx1">
                  <a:lumMod val="75000"/>
                  <a:lumOff val="25000"/>
                </a:schemeClr>
              </a:solidFill>
              <a:latin typeface="Lato Heavy"/>
              <a:cs typeface="Lato Heavy"/>
            </a:rPr>
            <a:t>age = 55</a:t>
          </a:r>
          <a:endParaRPr lang="en-US" dirty="0">
            <a:solidFill>
              <a:schemeClr val="tx1">
                <a:lumMod val="75000"/>
                <a:lumOff val="25000"/>
              </a:schemeClr>
            </a:solidFill>
            <a:latin typeface="Lato Heavy"/>
            <a:cs typeface="Lato Heavy"/>
          </a:endParaRPr>
        </a:p>
      </dgm:t>
    </dgm:pt>
    <dgm:pt modelId="{640B943B-DC8C-9E41-9294-7F7F9F9A59A1}" type="parTrans" cxnId="{AE9E0808-2E9F-DE46-BA76-F4DD9002E0A9}">
      <dgm:prSet/>
      <dgm:spPr/>
      <dgm:t>
        <a:bodyPr/>
        <a:lstStyle/>
        <a:p>
          <a:endParaRPr lang="en-US">
            <a:latin typeface="Lato Heavy"/>
            <a:cs typeface="Lato Heavy"/>
          </a:endParaRPr>
        </a:p>
      </dgm:t>
    </dgm:pt>
    <dgm:pt modelId="{3B96C190-D323-AA49-B7F1-51DA092B699D}" type="sibTrans" cxnId="{AE9E0808-2E9F-DE46-BA76-F4DD9002E0A9}">
      <dgm:prSet/>
      <dgm:spPr/>
      <dgm:t>
        <a:bodyPr/>
        <a:lstStyle/>
        <a:p>
          <a:endParaRPr lang="en-US">
            <a:latin typeface="Lato Heavy"/>
            <a:cs typeface="Lato Heavy"/>
          </a:endParaRPr>
        </a:p>
      </dgm:t>
    </dgm:pt>
    <dgm:pt modelId="{02241F53-9280-DA49-A1DB-CAF39F086206}" type="pres">
      <dgm:prSet presAssocID="{9A4F5268-F49F-A84C-B36C-55B2FB5CD1F6}" presName="hierChild1" presStyleCnt="0">
        <dgm:presLayoutVars>
          <dgm:orgChart val="1"/>
          <dgm:chPref val="1"/>
          <dgm:dir/>
          <dgm:animOne val="branch"/>
          <dgm:animLvl val="lvl"/>
          <dgm:resizeHandles/>
        </dgm:presLayoutVars>
      </dgm:prSet>
      <dgm:spPr/>
      <dgm:t>
        <a:bodyPr/>
        <a:lstStyle/>
        <a:p>
          <a:endParaRPr lang="en-US"/>
        </a:p>
      </dgm:t>
    </dgm:pt>
    <dgm:pt modelId="{68889FF7-2632-054D-A2F6-CF0B62A07039}" type="pres">
      <dgm:prSet presAssocID="{EB931B92-C7D1-F842-B329-4EC1FC4A1726}" presName="hierRoot1" presStyleCnt="0">
        <dgm:presLayoutVars>
          <dgm:hierBranch val="init"/>
        </dgm:presLayoutVars>
      </dgm:prSet>
      <dgm:spPr/>
    </dgm:pt>
    <dgm:pt modelId="{7035621A-504F-E345-B4AD-ACC1AB532155}" type="pres">
      <dgm:prSet presAssocID="{EB931B92-C7D1-F842-B329-4EC1FC4A1726}" presName="rootComposite1" presStyleCnt="0"/>
      <dgm:spPr/>
    </dgm:pt>
    <dgm:pt modelId="{6B5F8B9D-943B-9340-97E1-19CFE8F81E43}" type="pres">
      <dgm:prSet presAssocID="{EB931B92-C7D1-F842-B329-4EC1FC4A1726}" presName="rootText1" presStyleLbl="node0" presStyleIdx="0" presStyleCnt="1" custLinFactNeighborY="5128">
        <dgm:presLayoutVars>
          <dgm:chPref val="3"/>
        </dgm:presLayoutVars>
      </dgm:prSet>
      <dgm:spPr/>
      <dgm:t>
        <a:bodyPr/>
        <a:lstStyle/>
        <a:p>
          <a:endParaRPr lang="en-US"/>
        </a:p>
      </dgm:t>
    </dgm:pt>
    <dgm:pt modelId="{DF90775E-AF0D-3B43-B591-1B3B39A6C757}" type="pres">
      <dgm:prSet presAssocID="{EB931B92-C7D1-F842-B329-4EC1FC4A1726}" presName="rootConnector1" presStyleLbl="node1" presStyleIdx="0" presStyleCnt="0"/>
      <dgm:spPr/>
      <dgm:t>
        <a:bodyPr/>
        <a:lstStyle/>
        <a:p>
          <a:endParaRPr lang="en-US"/>
        </a:p>
      </dgm:t>
    </dgm:pt>
    <dgm:pt modelId="{0F493C95-D8D1-CF4E-8A13-B1441D8755EE}" type="pres">
      <dgm:prSet presAssocID="{EB931B92-C7D1-F842-B329-4EC1FC4A1726}" presName="hierChild2" presStyleCnt="0"/>
      <dgm:spPr/>
    </dgm:pt>
    <dgm:pt modelId="{7D54044A-2100-3F46-9166-931741DFA58F}" type="pres">
      <dgm:prSet presAssocID="{33DE9AD1-4EC8-A048-AC40-463F55FF57A0}" presName="Name64" presStyleLbl="parChTrans1D2" presStyleIdx="0" presStyleCnt="2"/>
      <dgm:spPr/>
      <dgm:t>
        <a:bodyPr/>
        <a:lstStyle/>
        <a:p>
          <a:endParaRPr lang="en-US"/>
        </a:p>
      </dgm:t>
    </dgm:pt>
    <dgm:pt modelId="{9E808C94-417B-4D4B-A61C-73456C7EE9EE}" type="pres">
      <dgm:prSet presAssocID="{D6D99A86-0E0A-5E4B-AE30-0F47F6F03427}" presName="hierRoot2" presStyleCnt="0">
        <dgm:presLayoutVars>
          <dgm:hierBranch val="init"/>
        </dgm:presLayoutVars>
      </dgm:prSet>
      <dgm:spPr/>
    </dgm:pt>
    <dgm:pt modelId="{70BF8BE0-95D1-0D49-98D7-738B50E7EF19}" type="pres">
      <dgm:prSet presAssocID="{D6D99A86-0E0A-5E4B-AE30-0F47F6F03427}" presName="rootComposite" presStyleCnt="0"/>
      <dgm:spPr/>
    </dgm:pt>
    <dgm:pt modelId="{334012D8-5BFD-E542-B8D8-D2A548B155A9}" type="pres">
      <dgm:prSet presAssocID="{D6D99A86-0E0A-5E4B-AE30-0F47F6F03427}" presName="rootText" presStyleLbl="node2" presStyleIdx="0" presStyleCnt="2">
        <dgm:presLayoutVars>
          <dgm:chPref val="3"/>
        </dgm:presLayoutVars>
      </dgm:prSet>
      <dgm:spPr/>
      <dgm:t>
        <a:bodyPr/>
        <a:lstStyle/>
        <a:p>
          <a:endParaRPr lang="en-US"/>
        </a:p>
      </dgm:t>
    </dgm:pt>
    <dgm:pt modelId="{2A28B9AE-5592-944D-A9B1-A41178A1C4A4}" type="pres">
      <dgm:prSet presAssocID="{D6D99A86-0E0A-5E4B-AE30-0F47F6F03427}" presName="rootConnector" presStyleLbl="node2" presStyleIdx="0" presStyleCnt="2"/>
      <dgm:spPr/>
      <dgm:t>
        <a:bodyPr/>
        <a:lstStyle/>
        <a:p>
          <a:endParaRPr lang="en-US"/>
        </a:p>
      </dgm:t>
    </dgm:pt>
    <dgm:pt modelId="{005C66FA-29F5-B34B-9495-DAA20B50D10D}" type="pres">
      <dgm:prSet presAssocID="{D6D99A86-0E0A-5E4B-AE30-0F47F6F03427}" presName="hierChild4" presStyleCnt="0"/>
      <dgm:spPr/>
    </dgm:pt>
    <dgm:pt modelId="{DB9CB4E8-DEF9-AD4D-A466-12D272C35D0A}" type="pres">
      <dgm:prSet presAssocID="{EC9065D2-B903-354F-B2C6-E0F64DBD87A2}" presName="Name64" presStyleLbl="parChTrans1D3" presStyleIdx="0" presStyleCnt="4"/>
      <dgm:spPr/>
      <dgm:t>
        <a:bodyPr/>
        <a:lstStyle/>
        <a:p>
          <a:endParaRPr lang="en-US"/>
        </a:p>
      </dgm:t>
    </dgm:pt>
    <dgm:pt modelId="{2E2CEF9D-8870-9449-947D-69CC8E3E4768}" type="pres">
      <dgm:prSet presAssocID="{8CBA3C9D-4E25-8D42-9FFC-773D4CE4BB3D}" presName="hierRoot2" presStyleCnt="0">
        <dgm:presLayoutVars>
          <dgm:hierBranch val="init"/>
        </dgm:presLayoutVars>
      </dgm:prSet>
      <dgm:spPr/>
    </dgm:pt>
    <dgm:pt modelId="{4D448F91-079B-E84B-A9F6-DC4900199223}" type="pres">
      <dgm:prSet presAssocID="{8CBA3C9D-4E25-8D42-9FFC-773D4CE4BB3D}" presName="rootComposite" presStyleCnt="0"/>
      <dgm:spPr/>
    </dgm:pt>
    <dgm:pt modelId="{7596FE82-8A7D-AC4F-97BF-EE304A278CA7}" type="pres">
      <dgm:prSet presAssocID="{8CBA3C9D-4E25-8D42-9FFC-773D4CE4BB3D}" presName="rootText" presStyleLbl="node3" presStyleIdx="0" presStyleCnt="4">
        <dgm:presLayoutVars>
          <dgm:chPref val="3"/>
        </dgm:presLayoutVars>
      </dgm:prSet>
      <dgm:spPr/>
      <dgm:t>
        <a:bodyPr/>
        <a:lstStyle/>
        <a:p>
          <a:endParaRPr lang="en-US"/>
        </a:p>
      </dgm:t>
    </dgm:pt>
    <dgm:pt modelId="{74E2D5F6-857C-AF46-BBA2-A91A98771CD6}" type="pres">
      <dgm:prSet presAssocID="{8CBA3C9D-4E25-8D42-9FFC-773D4CE4BB3D}" presName="rootConnector" presStyleLbl="node3" presStyleIdx="0" presStyleCnt="4"/>
      <dgm:spPr/>
      <dgm:t>
        <a:bodyPr/>
        <a:lstStyle/>
        <a:p>
          <a:endParaRPr lang="en-US"/>
        </a:p>
      </dgm:t>
    </dgm:pt>
    <dgm:pt modelId="{30D7F410-BCAA-8C4A-AD54-24E986F778A4}" type="pres">
      <dgm:prSet presAssocID="{8CBA3C9D-4E25-8D42-9FFC-773D4CE4BB3D}" presName="hierChild4" presStyleCnt="0"/>
      <dgm:spPr/>
    </dgm:pt>
    <dgm:pt modelId="{B3D8DF2C-D33D-D04D-B046-DF6FCA3D121C}" type="pres">
      <dgm:prSet presAssocID="{8CBA3C9D-4E25-8D42-9FFC-773D4CE4BB3D}" presName="hierChild5" presStyleCnt="0"/>
      <dgm:spPr/>
    </dgm:pt>
    <dgm:pt modelId="{F9592013-1F3E-5B4F-814B-8B733929BBF2}" type="pres">
      <dgm:prSet presAssocID="{1E384095-AC3E-F74B-B32D-85F5EA739B81}" presName="Name64" presStyleLbl="parChTrans1D3" presStyleIdx="1" presStyleCnt="4"/>
      <dgm:spPr/>
      <dgm:t>
        <a:bodyPr/>
        <a:lstStyle/>
        <a:p>
          <a:endParaRPr lang="en-US"/>
        </a:p>
      </dgm:t>
    </dgm:pt>
    <dgm:pt modelId="{F13E6DFD-78DF-4B49-AE4B-A30B76EF8BD5}" type="pres">
      <dgm:prSet presAssocID="{46200FE7-1095-2A4A-AB14-46048F0E1AEB}" presName="hierRoot2" presStyleCnt="0">
        <dgm:presLayoutVars>
          <dgm:hierBranch val="init"/>
        </dgm:presLayoutVars>
      </dgm:prSet>
      <dgm:spPr/>
    </dgm:pt>
    <dgm:pt modelId="{876AA4BD-9C06-F44F-A16A-A2A0CE0C79A2}" type="pres">
      <dgm:prSet presAssocID="{46200FE7-1095-2A4A-AB14-46048F0E1AEB}" presName="rootComposite" presStyleCnt="0"/>
      <dgm:spPr/>
    </dgm:pt>
    <dgm:pt modelId="{E9D9F359-80FD-084C-A3FF-564039995E03}" type="pres">
      <dgm:prSet presAssocID="{46200FE7-1095-2A4A-AB14-46048F0E1AEB}" presName="rootText" presStyleLbl="node3" presStyleIdx="1" presStyleCnt="4">
        <dgm:presLayoutVars>
          <dgm:chPref val="3"/>
        </dgm:presLayoutVars>
      </dgm:prSet>
      <dgm:spPr/>
      <dgm:t>
        <a:bodyPr/>
        <a:lstStyle/>
        <a:p>
          <a:endParaRPr lang="en-US"/>
        </a:p>
      </dgm:t>
    </dgm:pt>
    <dgm:pt modelId="{2E4C4091-8FB6-B749-A2EC-F1E084BC4BA9}" type="pres">
      <dgm:prSet presAssocID="{46200FE7-1095-2A4A-AB14-46048F0E1AEB}" presName="rootConnector" presStyleLbl="node3" presStyleIdx="1" presStyleCnt="4"/>
      <dgm:spPr/>
      <dgm:t>
        <a:bodyPr/>
        <a:lstStyle/>
        <a:p>
          <a:endParaRPr lang="en-US"/>
        </a:p>
      </dgm:t>
    </dgm:pt>
    <dgm:pt modelId="{DC971C38-76ED-7E4D-B11D-F5471EEE137F}" type="pres">
      <dgm:prSet presAssocID="{46200FE7-1095-2A4A-AB14-46048F0E1AEB}" presName="hierChild4" presStyleCnt="0"/>
      <dgm:spPr/>
    </dgm:pt>
    <dgm:pt modelId="{B1BD7303-E58E-A54C-8927-57CF9CEFB31C}" type="pres">
      <dgm:prSet presAssocID="{46200FE7-1095-2A4A-AB14-46048F0E1AEB}" presName="hierChild5" presStyleCnt="0"/>
      <dgm:spPr/>
    </dgm:pt>
    <dgm:pt modelId="{B060C0F5-2898-CD4F-8FC5-AF84AFD18B4E}" type="pres">
      <dgm:prSet presAssocID="{D6D99A86-0E0A-5E4B-AE30-0F47F6F03427}" presName="hierChild5" presStyleCnt="0"/>
      <dgm:spPr/>
    </dgm:pt>
    <dgm:pt modelId="{A00A9C01-5A96-BD46-9ACD-328D72856C6A}" type="pres">
      <dgm:prSet presAssocID="{A52F1027-E933-824E-B803-A3E1FF39B860}" presName="Name64" presStyleLbl="parChTrans1D2" presStyleIdx="1" presStyleCnt="2"/>
      <dgm:spPr/>
      <dgm:t>
        <a:bodyPr/>
        <a:lstStyle/>
        <a:p>
          <a:endParaRPr lang="en-US"/>
        </a:p>
      </dgm:t>
    </dgm:pt>
    <dgm:pt modelId="{AE9EBD96-BB69-334C-8EA1-20FC01F45C3C}" type="pres">
      <dgm:prSet presAssocID="{AB97161A-6E5A-2046-9ECD-EBB260C4AF19}" presName="hierRoot2" presStyleCnt="0">
        <dgm:presLayoutVars>
          <dgm:hierBranch val="init"/>
        </dgm:presLayoutVars>
      </dgm:prSet>
      <dgm:spPr/>
    </dgm:pt>
    <dgm:pt modelId="{F63FE692-1389-FC43-BD3F-D0C26E6B7D91}" type="pres">
      <dgm:prSet presAssocID="{AB97161A-6E5A-2046-9ECD-EBB260C4AF19}" presName="rootComposite" presStyleCnt="0"/>
      <dgm:spPr/>
    </dgm:pt>
    <dgm:pt modelId="{0CB06837-92FD-B14D-8D21-91D598B00229}" type="pres">
      <dgm:prSet presAssocID="{AB97161A-6E5A-2046-9ECD-EBB260C4AF19}" presName="rootText" presStyleLbl="node2" presStyleIdx="1" presStyleCnt="2">
        <dgm:presLayoutVars>
          <dgm:chPref val="3"/>
        </dgm:presLayoutVars>
      </dgm:prSet>
      <dgm:spPr/>
      <dgm:t>
        <a:bodyPr/>
        <a:lstStyle/>
        <a:p>
          <a:endParaRPr lang="en-US"/>
        </a:p>
      </dgm:t>
    </dgm:pt>
    <dgm:pt modelId="{474B1F67-CF36-134E-A707-5F9680347A88}" type="pres">
      <dgm:prSet presAssocID="{AB97161A-6E5A-2046-9ECD-EBB260C4AF19}" presName="rootConnector" presStyleLbl="node2" presStyleIdx="1" presStyleCnt="2"/>
      <dgm:spPr/>
      <dgm:t>
        <a:bodyPr/>
        <a:lstStyle/>
        <a:p>
          <a:endParaRPr lang="en-US"/>
        </a:p>
      </dgm:t>
    </dgm:pt>
    <dgm:pt modelId="{89019696-C18C-EF43-A63D-A8E6DE0FC63A}" type="pres">
      <dgm:prSet presAssocID="{AB97161A-6E5A-2046-9ECD-EBB260C4AF19}" presName="hierChild4" presStyleCnt="0"/>
      <dgm:spPr/>
    </dgm:pt>
    <dgm:pt modelId="{0D399560-874E-AB49-840D-5A474F84E3D3}" type="pres">
      <dgm:prSet presAssocID="{E6357365-698D-F84C-BA54-BCF345DB7006}" presName="Name64" presStyleLbl="parChTrans1D3" presStyleIdx="2" presStyleCnt="4"/>
      <dgm:spPr/>
      <dgm:t>
        <a:bodyPr/>
        <a:lstStyle/>
        <a:p>
          <a:endParaRPr lang="en-US"/>
        </a:p>
      </dgm:t>
    </dgm:pt>
    <dgm:pt modelId="{BC0DC3BD-036D-3949-9B32-EA7C97179FDC}" type="pres">
      <dgm:prSet presAssocID="{380083E5-57A0-1A41-8EB7-F65E6CD53B6F}" presName="hierRoot2" presStyleCnt="0">
        <dgm:presLayoutVars>
          <dgm:hierBranch val="init"/>
        </dgm:presLayoutVars>
      </dgm:prSet>
      <dgm:spPr/>
    </dgm:pt>
    <dgm:pt modelId="{C7012510-226B-8346-8FD0-758A215FB795}" type="pres">
      <dgm:prSet presAssocID="{380083E5-57A0-1A41-8EB7-F65E6CD53B6F}" presName="rootComposite" presStyleCnt="0"/>
      <dgm:spPr/>
    </dgm:pt>
    <dgm:pt modelId="{A7C9AD6F-63E4-2148-BA14-6C62D6B9A4AC}" type="pres">
      <dgm:prSet presAssocID="{380083E5-57A0-1A41-8EB7-F65E6CD53B6F}" presName="rootText" presStyleLbl="node3" presStyleIdx="2" presStyleCnt="4">
        <dgm:presLayoutVars>
          <dgm:chPref val="3"/>
        </dgm:presLayoutVars>
      </dgm:prSet>
      <dgm:spPr/>
      <dgm:t>
        <a:bodyPr/>
        <a:lstStyle/>
        <a:p>
          <a:endParaRPr lang="en-US"/>
        </a:p>
      </dgm:t>
    </dgm:pt>
    <dgm:pt modelId="{BE40D36C-CECB-B84E-BC90-5B587972C7EF}" type="pres">
      <dgm:prSet presAssocID="{380083E5-57A0-1A41-8EB7-F65E6CD53B6F}" presName="rootConnector" presStyleLbl="node3" presStyleIdx="2" presStyleCnt="4"/>
      <dgm:spPr/>
      <dgm:t>
        <a:bodyPr/>
        <a:lstStyle/>
        <a:p>
          <a:endParaRPr lang="en-US"/>
        </a:p>
      </dgm:t>
    </dgm:pt>
    <dgm:pt modelId="{4806F457-EF34-7047-97AC-2987A267C212}" type="pres">
      <dgm:prSet presAssocID="{380083E5-57A0-1A41-8EB7-F65E6CD53B6F}" presName="hierChild4" presStyleCnt="0"/>
      <dgm:spPr/>
    </dgm:pt>
    <dgm:pt modelId="{79F37969-3DD1-4646-9197-AD611447C85C}" type="pres">
      <dgm:prSet presAssocID="{380083E5-57A0-1A41-8EB7-F65E6CD53B6F}" presName="hierChild5" presStyleCnt="0"/>
      <dgm:spPr/>
    </dgm:pt>
    <dgm:pt modelId="{2220E872-648B-C64C-A3C6-B9331F13318C}" type="pres">
      <dgm:prSet presAssocID="{640B943B-DC8C-9E41-9294-7F7F9F9A59A1}" presName="Name64" presStyleLbl="parChTrans1D3" presStyleIdx="3" presStyleCnt="4"/>
      <dgm:spPr/>
      <dgm:t>
        <a:bodyPr/>
        <a:lstStyle/>
        <a:p>
          <a:endParaRPr lang="en-US"/>
        </a:p>
      </dgm:t>
    </dgm:pt>
    <dgm:pt modelId="{A7F7AE24-CEBA-0249-985E-2769CB275B1E}" type="pres">
      <dgm:prSet presAssocID="{15F95C26-2B01-8345-82A8-AD7FE73B5D7C}" presName="hierRoot2" presStyleCnt="0">
        <dgm:presLayoutVars>
          <dgm:hierBranch val="init"/>
        </dgm:presLayoutVars>
      </dgm:prSet>
      <dgm:spPr/>
    </dgm:pt>
    <dgm:pt modelId="{C46F408C-E0D7-8445-82B9-4C47CEB94E4D}" type="pres">
      <dgm:prSet presAssocID="{15F95C26-2B01-8345-82A8-AD7FE73B5D7C}" presName="rootComposite" presStyleCnt="0"/>
      <dgm:spPr/>
    </dgm:pt>
    <dgm:pt modelId="{98927CA7-7695-9340-9DE4-75E153DB9D97}" type="pres">
      <dgm:prSet presAssocID="{15F95C26-2B01-8345-82A8-AD7FE73B5D7C}" presName="rootText" presStyleLbl="node3" presStyleIdx="3" presStyleCnt="4">
        <dgm:presLayoutVars>
          <dgm:chPref val="3"/>
        </dgm:presLayoutVars>
      </dgm:prSet>
      <dgm:spPr/>
      <dgm:t>
        <a:bodyPr/>
        <a:lstStyle/>
        <a:p>
          <a:endParaRPr lang="en-US"/>
        </a:p>
      </dgm:t>
    </dgm:pt>
    <dgm:pt modelId="{F7DB763B-A007-6446-BB7E-EA755A5B0D68}" type="pres">
      <dgm:prSet presAssocID="{15F95C26-2B01-8345-82A8-AD7FE73B5D7C}" presName="rootConnector" presStyleLbl="node3" presStyleIdx="3" presStyleCnt="4"/>
      <dgm:spPr/>
      <dgm:t>
        <a:bodyPr/>
        <a:lstStyle/>
        <a:p>
          <a:endParaRPr lang="en-US"/>
        </a:p>
      </dgm:t>
    </dgm:pt>
    <dgm:pt modelId="{29F1338D-AFE9-5D4C-B76D-724A18A36424}" type="pres">
      <dgm:prSet presAssocID="{15F95C26-2B01-8345-82A8-AD7FE73B5D7C}" presName="hierChild4" presStyleCnt="0"/>
      <dgm:spPr/>
    </dgm:pt>
    <dgm:pt modelId="{485E7C1D-C70E-AE42-9821-C7C996E3D98D}" type="pres">
      <dgm:prSet presAssocID="{15F95C26-2B01-8345-82A8-AD7FE73B5D7C}" presName="hierChild5" presStyleCnt="0"/>
      <dgm:spPr/>
    </dgm:pt>
    <dgm:pt modelId="{0AE96349-3624-B445-B268-FE2C47A3BAD3}" type="pres">
      <dgm:prSet presAssocID="{AB97161A-6E5A-2046-9ECD-EBB260C4AF19}" presName="hierChild5" presStyleCnt="0"/>
      <dgm:spPr/>
    </dgm:pt>
    <dgm:pt modelId="{47404828-E207-664E-A999-C002866D493F}" type="pres">
      <dgm:prSet presAssocID="{EB931B92-C7D1-F842-B329-4EC1FC4A1726}" presName="hierChild3" presStyleCnt="0"/>
      <dgm:spPr/>
    </dgm:pt>
  </dgm:ptLst>
  <dgm:cxnLst>
    <dgm:cxn modelId="{8FD2E949-D057-0249-B7AE-51D15A1AE72A}" srcId="{AB97161A-6E5A-2046-9ECD-EBB260C4AF19}" destId="{380083E5-57A0-1A41-8EB7-F65E6CD53B6F}" srcOrd="0" destOrd="0" parTransId="{E6357365-698D-F84C-BA54-BCF345DB7006}" sibTransId="{1357C171-7A2C-B940-BEDF-695DA2208C0F}"/>
    <dgm:cxn modelId="{8A7F0B1B-4A14-9345-9429-4F2932B4F6AF}" type="presOf" srcId="{AB97161A-6E5A-2046-9ECD-EBB260C4AF19}" destId="{474B1F67-CF36-134E-A707-5F9680347A88}" srcOrd="1" destOrd="0" presId="urn:microsoft.com/office/officeart/2009/3/layout/HorizontalOrganizationChart"/>
    <dgm:cxn modelId="{13F866B4-2DBA-5B48-BE4C-F9FDF6327134}" type="presOf" srcId="{8CBA3C9D-4E25-8D42-9FFC-773D4CE4BB3D}" destId="{74E2D5F6-857C-AF46-BBA2-A91A98771CD6}" srcOrd="1" destOrd="0" presId="urn:microsoft.com/office/officeart/2009/3/layout/HorizontalOrganizationChart"/>
    <dgm:cxn modelId="{25607FFC-8B7E-7142-A141-ED0A291BEAE3}" type="presOf" srcId="{AB97161A-6E5A-2046-9ECD-EBB260C4AF19}" destId="{0CB06837-92FD-B14D-8D21-91D598B00229}" srcOrd="0" destOrd="0" presId="urn:microsoft.com/office/officeart/2009/3/layout/HorizontalOrganizationChart"/>
    <dgm:cxn modelId="{6A04E405-4024-834B-96C8-E9858F96A551}" type="presOf" srcId="{380083E5-57A0-1A41-8EB7-F65E6CD53B6F}" destId="{BE40D36C-CECB-B84E-BC90-5B587972C7EF}" srcOrd="1" destOrd="0" presId="urn:microsoft.com/office/officeart/2009/3/layout/HorizontalOrganizationChart"/>
    <dgm:cxn modelId="{5D6C5430-0D31-AB40-8A7B-40DC2FDECE7C}" type="presOf" srcId="{380083E5-57A0-1A41-8EB7-F65E6CD53B6F}" destId="{A7C9AD6F-63E4-2148-BA14-6C62D6B9A4AC}" srcOrd="0" destOrd="0" presId="urn:microsoft.com/office/officeart/2009/3/layout/HorizontalOrganizationChart"/>
    <dgm:cxn modelId="{BCFF615C-1C8B-764A-802F-C96A829C64B7}" srcId="{D6D99A86-0E0A-5E4B-AE30-0F47F6F03427}" destId="{8CBA3C9D-4E25-8D42-9FFC-773D4CE4BB3D}" srcOrd="0" destOrd="0" parTransId="{EC9065D2-B903-354F-B2C6-E0F64DBD87A2}" sibTransId="{10FE0612-CCDA-664D-8DD1-1F4B68586189}"/>
    <dgm:cxn modelId="{26F81CE2-D4A4-0142-808F-6EF50F8319A4}" srcId="{9A4F5268-F49F-A84C-B36C-55B2FB5CD1F6}" destId="{EB931B92-C7D1-F842-B329-4EC1FC4A1726}" srcOrd="0" destOrd="0" parTransId="{EC842D0F-348C-B046-A004-4E52D405D322}" sibTransId="{30275869-122A-3F4E-96CE-A5E352139CF8}"/>
    <dgm:cxn modelId="{3FEAB683-C56E-8D45-BF67-3BF467B3F7D6}" type="presOf" srcId="{33DE9AD1-4EC8-A048-AC40-463F55FF57A0}" destId="{7D54044A-2100-3F46-9166-931741DFA58F}" srcOrd="0" destOrd="0" presId="urn:microsoft.com/office/officeart/2009/3/layout/HorizontalOrganizationChart"/>
    <dgm:cxn modelId="{A849BB28-569C-8843-BF22-F972F42D39FE}" srcId="{D6D99A86-0E0A-5E4B-AE30-0F47F6F03427}" destId="{46200FE7-1095-2A4A-AB14-46048F0E1AEB}" srcOrd="1" destOrd="0" parTransId="{1E384095-AC3E-F74B-B32D-85F5EA739B81}" sibTransId="{A5A03B88-2EA9-8F49-A1B3-9AE76C304830}"/>
    <dgm:cxn modelId="{B5E05B23-25CA-3249-AFE0-4F3773A7A953}" type="presOf" srcId="{EB931B92-C7D1-F842-B329-4EC1FC4A1726}" destId="{6B5F8B9D-943B-9340-97E1-19CFE8F81E43}" srcOrd="0" destOrd="0" presId="urn:microsoft.com/office/officeart/2009/3/layout/HorizontalOrganizationChart"/>
    <dgm:cxn modelId="{86A6DA05-0F82-CE4C-9EF8-0AB524BFC059}" type="presOf" srcId="{EC9065D2-B903-354F-B2C6-E0F64DBD87A2}" destId="{DB9CB4E8-DEF9-AD4D-A466-12D272C35D0A}" srcOrd="0" destOrd="0" presId="urn:microsoft.com/office/officeart/2009/3/layout/HorizontalOrganizationChart"/>
    <dgm:cxn modelId="{E817AA0A-3C1A-AA4F-ADCA-F5A33B29F970}" type="presOf" srcId="{A52F1027-E933-824E-B803-A3E1FF39B860}" destId="{A00A9C01-5A96-BD46-9ACD-328D72856C6A}" srcOrd="0" destOrd="0" presId="urn:microsoft.com/office/officeart/2009/3/layout/HorizontalOrganizationChart"/>
    <dgm:cxn modelId="{9F07EFC4-FA4E-F844-8A9E-BDB83E8AE6AF}" type="presOf" srcId="{8CBA3C9D-4E25-8D42-9FFC-773D4CE4BB3D}" destId="{7596FE82-8A7D-AC4F-97BF-EE304A278CA7}" srcOrd="0" destOrd="0" presId="urn:microsoft.com/office/officeart/2009/3/layout/HorizontalOrganizationChart"/>
    <dgm:cxn modelId="{DF0A88A3-B0F5-0C41-9F30-01AC2C4DFD4E}" type="presOf" srcId="{D6D99A86-0E0A-5E4B-AE30-0F47F6F03427}" destId="{2A28B9AE-5592-944D-A9B1-A41178A1C4A4}" srcOrd="1" destOrd="0" presId="urn:microsoft.com/office/officeart/2009/3/layout/HorizontalOrganizationChart"/>
    <dgm:cxn modelId="{961393C9-88B6-E943-8F16-A629B19DE752}" type="presOf" srcId="{15F95C26-2B01-8345-82A8-AD7FE73B5D7C}" destId="{F7DB763B-A007-6446-BB7E-EA755A5B0D68}" srcOrd="1" destOrd="0" presId="urn:microsoft.com/office/officeart/2009/3/layout/HorizontalOrganizationChart"/>
    <dgm:cxn modelId="{F2A2EA98-5F94-0849-A92C-C59766E74BD5}" type="presOf" srcId="{D6D99A86-0E0A-5E4B-AE30-0F47F6F03427}" destId="{334012D8-5BFD-E542-B8D8-D2A548B155A9}" srcOrd="0" destOrd="0" presId="urn:microsoft.com/office/officeart/2009/3/layout/HorizontalOrganizationChart"/>
    <dgm:cxn modelId="{C2619DD3-08FA-6241-BDC6-FFF153C512CC}" type="presOf" srcId="{E6357365-698D-F84C-BA54-BCF345DB7006}" destId="{0D399560-874E-AB49-840D-5A474F84E3D3}" srcOrd="0" destOrd="0" presId="urn:microsoft.com/office/officeart/2009/3/layout/HorizontalOrganizationChart"/>
    <dgm:cxn modelId="{AE9E0808-2E9F-DE46-BA76-F4DD9002E0A9}" srcId="{AB97161A-6E5A-2046-9ECD-EBB260C4AF19}" destId="{15F95C26-2B01-8345-82A8-AD7FE73B5D7C}" srcOrd="1" destOrd="0" parTransId="{640B943B-DC8C-9E41-9294-7F7F9F9A59A1}" sibTransId="{3B96C190-D323-AA49-B7F1-51DA092B699D}"/>
    <dgm:cxn modelId="{16EA6A8E-1274-C848-AA31-72153A7CDF4B}" srcId="{EB931B92-C7D1-F842-B329-4EC1FC4A1726}" destId="{AB97161A-6E5A-2046-9ECD-EBB260C4AF19}" srcOrd="1" destOrd="0" parTransId="{A52F1027-E933-824E-B803-A3E1FF39B860}" sibTransId="{82C3E98E-3A3E-CC4F-95BE-D78612E866AB}"/>
    <dgm:cxn modelId="{D55C241E-00CC-8543-9BA0-D089F9ED86FA}" type="presOf" srcId="{EB931B92-C7D1-F842-B329-4EC1FC4A1726}" destId="{DF90775E-AF0D-3B43-B591-1B3B39A6C757}" srcOrd="1" destOrd="0" presId="urn:microsoft.com/office/officeart/2009/3/layout/HorizontalOrganizationChart"/>
    <dgm:cxn modelId="{E5BB5A92-C69A-8E4A-B52E-1F26B9D81F9A}" type="presOf" srcId="{15F95C26-2B01-8345-82A8-AD7FE73B5D7C}" destId="{98927CA7-7695-9340-9DE4-75E153DB9D97}" srcOrd="0" destOrd="0" presId="urn:microsoft.com/office/officeart/2009/3/layout/HorizontalOrganizationChart"/>
    <dgm:cxn modelId="{85C99F6A-AD44-0241-B507-925C56C1DFFA}" type="presOf" srcId="{46200FE7-1095-2A4A-AB14-46048F0E1AEB}" destId="{E9D9F359-80FD-084C-A3FF-564039995E03}" srcOrd="0" destOrd="0" presId="urn:microsoft.com/office/officeart/2009/3/layout/HorizontalOrganizationChart"/>
    <dgm:cxn modelId="{207078E0-A00F-3A44-89CD-6C3F4056768D}" type="presOf" srcId="{1E384095-AC3E-F74B-B32D-85F5EA739B81}" destId="{F9592013-1F3E-5B4F-814B-8B733929BBF2}" srcOrd="0" destOrd="0" presId="urn:microsoft.com/office/officeart/2009/3/layout/HorizontalOrganizationChart"/>
    <dgm:cxn modelId="{287DD2E7-F3D3-7C49-926C-C12E99E9A59E}" type="presOf" srcId="{46200FE7-1095-2A4A-AB14-46048F0E1AEB}" destId="{2E4C4091-8FB6-B749-A2EC-F1E084BC4BA9}" srcOrd="1" destOrd="0" presId="urn:microsoft.com/office/officeart/2009/3/layout/HorizontalOrganizationChart"/>
    <dgm:cxn modelId="{9285DBF8-31C3-F746-B99B-5A6EB592D1FD}" srcId="{EB931B92-C7D1-F842-B329-4EC1FC4A1726}" destId="{D6D99A86-0E0A-5E4B-AE30-0F47F6F03427}" srcOrd="0" destOrd="0" parTransId="{33DE9AD1-4EC8-A048-AC40-463F55FF57A0}" sibTransId="{44D1CDE6-C55B-6C4C-84E3-5382119B499A}"/>
    <dgm:cxn modelId="{5F25EEA0-C59F-C04A-8C9F-CD924FDA5FDB}" type="presOf" srcId="{9A4F5268-F49F-A84C-B36C-55B2FB5CD1F6}" destId="{02241F53-9280-DA49-A1DB-CAF39F086206}" srcOrd="0" destOrd="0" presId="urn:microsoft.com/office/officeart/2009/3/layout/HorizontalOrganizationChart"/>
    <dgm:cxn modelId="{829AFED5-9A4B-F64B-B2CA-79AF2D2B2D0A}" type="presOf" srcId="{640B943B-DC8C-9E41-9294-7F7F9F9A59A1}" destId="{2220E872-648B-C64C-A3C6-B9331F13318C}" srcOrd="0" destOrd="0" presId="urn:microsoft.com/office/officeart/2009/3/layout/HorizontalOrganizationChart"/>
    <dgm:cxn modelId="{EB81005C-2397-594E-9012-CC48D4B7E30C}" type="presParOf" srcId="{02241F53-9280-DA49-A1DB-CAF39F086206}" destId="{68889FF7-2632-054D-A2F6-CF0B62A07039}" srcOrd="0" destOrd="0" presId="urn:microsoft.com/office/officeart/2009/3/layout/HorizontalOrganizationChart"/>
    <dgm:cxn modelId="{44AD1E88-60F6-3C48-A4AE-4937D382CE68}" type="presParOf" srcId="{68889FF7-2632-054D-A2F6-CF0B62A07039}" destId="{7035621A-504F-E345-B4AD-ACC1AB532155}" srcOrd="0" destOrd="0" presId="urn:microsoft.com/office/officeart/2009/3/layout/HorizontalOrganizationChart"/>
    <dgm:cxn modelId="{177E6EDC-4F3A-5540-8B2F-3CABF619DF8E}" type="presParOf" srcId="{7035621A-504F-E345-B4AD-ACC1AB532155}" destId="{6B5F8B9D-943B-9340-97E1-19CFE8F81E43}" srcOrd="0" destOrd="0" presId="urn:microsoft.com/office/officeart/2009/3/layout/HorizontalOrganizationChart"/>
    <dgm:cxn modelId="{3DA91075-47BB-3A40-87B7-881387FBC383}" type="presParOf" srcId="{7035621A-504F-E345-B4AD-ACC1AB532155}" destId="{DF90775E-AF0D-3B43-B591-1B3B39A6C757}" srcOrd="1" destOrd="0" presId="urn:microsoft.com/office/officeart/2009/3/layout/HorizontalOrganizationChart"/>
    <dgm:cxn modelId="{BA784C71-44CF-2D4B-8D0A-F7437D282AA4}" type="presParOf" srcId="{68889FF7-2632-054D-A2F6-CF0B62A07039}" destId="{0F493C95-D8D1-CF4E-8A13-B1441D8755EE}" srcOrd="1" destOrd="0" presId="urn:microsoft.com/office/officeart/2009/3/layout/HorizontalOrganizationChart"/>
    <dgm:cxn modelId="{F5A85F61-EE23-7848-B862-DB08DD74BACE}" type="presParOf" srcId="{0F493C95-D8D1-CF4E-8A13-B1441D8755EE}" destId="{7D54044A-2100-3F46-9166-931741DFA58F}" srcOrd="0" destOrd="0" presId="urn:microsoft.com/office/officeart/2009/3/layout/HorizontalOrganizationChart"/>
    <dgm:cxn modelId="{CA444CA1-2DB3-3C45-AF43-8ECE1A6D4856}" type="presParOf" srcId="{0F493C95-D8D1-CF4E-8A13-B1441D8755EE}" destId="{9E808C94-417B-4D4B-A61C-73456C7EE9EE}" srcOrd="1" destOrd="0" presId="urn:microsoft.com/office/officeart/2009/3/layout/HorizontalOrganizationChart"/>
    <dgm:cxn modelId="{1359A166-F993-B94D-8ED4-C00A1E333D11}" type="presParOf" srcId="{9E808C94-417B-4D4B-A61C-73456C7EE9EE}" destId="{70BF8BE0-95D1-0D49-98D7-738B50E7EF19}" srcOrd="0" destOrd="0" presId="urn:microsoft.com/office/officeart/2009/3/layout/HorizontalOrganizationChart"/>
    <dgm:cxn modelId="{8C0BFC26-4FCC-654B-936D-A098968CE063}" type="presParOf" srcId="{70BF8BE0-95D1-0D49-98D7-738B50E7EF19}" destId="{334012D8-5BFD-E542-B8D8-D2A548B155A9}" srcOrd="0" destOrd="0" presId="urn:microsoft.com/office/officeart/2009/3/layout/HorizontalOrganizationChart"/>
    <dgm:cxn modelId="{4A3DBBFD-1874-4249-8BFF-A1F1BFC7EBB8}" type="presParOf" srcId="{70BF8BE0-95D1-0D49-98D7-738B50E7EF19}" destId="{2A28B9AE-5592-944D-A9B1-A41178A1C4A4}" srcOrd="1" destOrd="0" presId="urn:microsoft.com/office/officeart/2009/3/layout/HorizontalOrganizationChart"/>
    <dgm:cxn modelId="{67D34433-7C33-5B4D-94FE-A7D8FF480BAF}" type="presParOf" srcId="{9E808C94-417B-4D4B-A61C-73456C7EE9EE}" destId="{005C66FA-29F5-B34B-9495-DAA20B50D10D}" srcOrd="1" destOrd="0" presId="urn:microsoft.com/office/officeart/2009/3/layout/HorizontalOrganizationChart"/>
    <dgm:cxn modelId="{AFE2C1CE-B853-F041-A148-3CB09A4FB1C6}" type="presParOf" srcId="{005C66FA-29F5-B34B-9495-DAA20B50D10D}" destId="{DB9CB4E8-DEF9-AD4D-A466-12D272C35D0A}" srcOrd="0" destOrd="0" presId="urn:microsoft.com/office/officeart/2009/3/layout/HorizontalOrganizationChart"/>
    <dgm:cxn modelId="{55D108F3-38F0-6843-968D-9C0D3DDAF5B3}" type="presParOf" srcId="{005C66FA-29F5-B34B-9495-DAA20B50D10D}" destId="{2E2CEF9D-8870-9449-947D-69CC8E3E4768}" srcOrd="1" destOrd="0" presId="urn:microsoft.com/office/officeart/2009/3/layout/HorizontalOrganizationChart"/>
    <dgm:cxn modelId="{6647085F-38A0-C844-B873-0D8B06B66EE6}" type="presParOf" srcId="{2E2CEF9D-8870-9449-947D-69CC8E3E4768}" destId="{4D448F91-079B-E84B-A9F6-DC4900199223}" srcOrd="0" destOrd="0" presId="urn:microsoft.com/office/officeart/2009/3/layout/HorizontalOrganizationChart"/>
    <dgm:cxn modelId="{77B3640F-4BD3-2E4B-A284-9A99BC84A912}" type="presParOf" srcId="{4D448F91-079B-E84B-A9F6-DC4900199223}" destId="{7596FE82-8A7D-AC4F-97BF-EE304A278CA7}" srcOrd="0" destOrd="0" presId="urn:microsoft.com/office/officeart/2009/3/layout/HorizontalOrganizationChart"/>
    <dgm:cxn modelId="{3AA32E94-554D-9E4A-8F57-F0FA3F9F1E43}" type="presParOf" srcId="{4D448F91-079B-E84B-A9F6-DC4900199223}" destId="{74E2D5F6-857C-AF46-BBA2-A91A98771CD6}" srcOrd="1" destOrd="0" presId="urn:microsoft.com/office/officeart/2009/3/layout/HorizontalOrganizationChart"/>
    <dgm:cxn modelId="{CD6F3CCD-D418-694B-8713-5DC2BB32681E}" type="presParOf" srcId="{2E2CEF9D-8870-9449-947D-69CC8E3E4768}" destId="{30D7F410-BCAA-8C4A-AD54-24E986F778A4}" srcOrd="1" destOrd="0" presId="urn:microsoft.com/office/officeart/2009/3/layout/HorizontalOrganizationChart"/>
    <dgm:cxn modelId="{3FEABCF7-F37C-EB46-BAC5-DA573B88CC16}" type="presParOf" srcId="{2E2CEF9D-8870-9449-947D-69CC8E3E4768}" destId="{B3D8DF2C-D33D-D04D-B046-DF6FCA3D121C}" srcOrd="2" destOrd="0" presId="urn:microsoft.com/office/officeart/2009/3/layout/HorizontalOrganizationChart"/>
    <dgm:cxn modelId="{DE985D6B-E37C-9B4E-9E9A-6B26F42E43B5}" type="presParOf" srcId="{005C66FA-29F5-B34B-9495-DAA20B50D10D}" destId="{F9592013-1F3E-5B4F-814B-8B733929BBF2}" srcOrd="2" destOrd="0" presId="urn:microsoft.com/office/officeart/2009/3/layout/HorizontalOrganizationChart"/>
    <dgm:cxn modelId="{477A4AB2-3457-0F47-BA9A-097354CAAF28}" type="presParOf" srcId="{005C66FA-29F5-B34B-9495-DAA20B50D10D}" destId="{F13E6DFD-78DF-4B49-AE4B-A30B76EF8BD5}" srcOrd="3" destOrd="0" presId="urn:microsoft.com/office/officeart/2009/3/layout/HorizontalOrganizationChart"/>
    <dgm:cxn modelId="{BA7E7A26-FC40-0141-A949-DC302E8495FB}" type="presParOf" srcId="{F13E6DFD-78DF-4B49-AE4B-A30B76EF8BD5}" destId="{876AA4BD-9C06-F44F-A16A-A2A0CE0C79A2}" srcOrd="0" destOrd="0" presId="urn:microsoft.com/office/officeart/2009/3/layout/HorizontalOrganizationChart"/>
    <dgm:cxn modelId="{3389AFA6-AC22-7C49-BE3A-29D1E126907F}" type="presParOf" srcId="{876AA4BD-9C06-F44F-A16A-A2A0CE0C79A2}" destId="{E9D9F359-80FD-084C-A3FF-564039995E03}" srcOrd="0" destOrd="0" presId="urn:microsoft.com/office/officeart/2009/3/layout/HorizontalOrganizationChart"/>
    <dgm:cxn modelId="{7FFD46E4-1722-B44C-BC94-3E16FE5C47A1}" type="presParOf" srcId="{876AA4BD-9C06-F44F-A16A-A2A0CE0C79A2}" destId="{2E4C4091-8FB6-B749-A2EC-F1E084BC4BA9}" srcOrd="1" destOrd="0" presId="urn:microsoft.com/office/officeart/2009/3/layout/HorizontalOrganizationChart"/>
    <dgm:cxn modelId="{8463F4B7-1E15-324A-8CB6-7D1BC95D6115}" type="presParOf" srcId="{F13E6DFD-78DF-4B49-AE4B-A30B76EF8BD5}" destId="{DC971C38-76ED-7E4D-B11D-F5471EEE137F}" srcOrd="1" destOrd="0" presId="urn:microsoft.com/office/officeart/2009/3/layout/HorizontalOrganizationChart"/>
    <dgm:cxn modelId="{EE0988E2-5D81-024B-A61D-BBF0BBA2C1F7}" type="presParOf" srcId="{F13E6DFD-78DF-4B49-AE4B-A30B76EF8BD5}" destId="{B1BD7303-E58E-A54C-8927-57CF9CEFB31C}" srcOrd="2" destOrd="0" presId="urn:microsoft.com/office/officeart/2009/3/layout/HorizontalOrganizationChart"/>
    <dgm:cxn modelId="{C1E59554-2438-2D4E-9ACB-B25595EA4DE4}" type="presParOf" srcId="{9E808C94-417B-4D4B-A61C-73456C7EE9EE}" destId="{B060C0F5-2898-CD4F-8FC5-AF84AFD18B4E}" srcOrd="2" destOrd="0" presId="urn:microsoft.com/office/officeart/2009/3/layout/HorizontalOrganizationChart"/>
    <dgm:cxn modelId="{8631D340-6093-5D49-981C-E1FFCEC01D57}" type="presParOf" srcId="{0F493C95-D8D1-CF4E-8A13-B1441D8755EE}" destId="{A00A9C01-5A96-BD46-9ACD-328D72856C6A}" srcOrd="2" destOrd="0" presId="urn:microsoft.com/office/officeart/2009/3/layout/HorizontalOrganizationChart"/>
    <dgm:cxn modelId="{14B5EDB5-EF71-A449-B008-4173043029CB}" type="presParOf" srcId="{0F493C95-D8D1-CF4E-8A13-B1441D8755EE}" destId="{AE9EBD96-BB69-334C-8EA1-20FC01F45C3C}" srcOrd="3" destOrd="0" presId="urn:microsoft.com/office/officeart/2009/3/layout/HorizontalOrganizationChart"/>
    <dgm:cxn modelId="{D6AC3707-F4D2-5548-9B26-0D7333DA9732}" type="presParOf" srcId="{AE9EBD96-BB69-334C-8EA1-20FC01F45C3C}" destId="{F63FE692-1389-FC43-BD3F-D0C26E6B7D91}" srcOrd="0" destOrd="0" presId="urn:microsoft.com/office/officeart/2009/3/layout/HorizontalOrganizationChart"/>
    <dgm:cxn modelId="{3DEA6A23-1CBC-B94C-8FE9-D9750745591E}" type="presParOf" srcId="{F63FE692-1389-FC43-BD3F-D0C26E6B7D91}" destId="{0CB06837-92FD-B14D-8D21-91D598B00229}" srcOrd="0" destOrd="0" presId="urn:microsoft.com/office/officeart/2009/3/layout/HorizontalOrganizationChart"/>
    <dgm:cxn modelId="{1847AE2C-1DBB-0F45-868E-01250638C661}" type="presParOf" srcId="{F63FE692-1389-FC43-BD3F-D0C26E6B7D91}" destId="{474B1F67-CF36-134E-A707-5F9680347A88}" srcOrd="1" destOrd="0" presId="urn:microsoft.com/office/officeart/2009/3/layout/HorizontalOrganizationChart"/>
    <dgm:cxn modelId="{EF2E608D-1CAF-B441-B413-D2433674E05E}" type="presParOf" srcId="{AE9EBD96-BB69-334C-8EA1-20FC01F45C3C}" destId="{89019696-C18C-EF43-A63D-A8E6DE0FC63A}" srcOrd="1" destOrd="0" presId="urn:microsoft.com/office/officeart/2009/3/layout/HorizontalOrganizationChart"/>
    <dgm:cxn modelId="{F058B27C-93C0-2A46-9420-A121EE804E87}" type="presParOf" srcId="{89019696-C18C-EF43-A63D-A8E6DE0FC63A}" destId="{0D399560-874E-AB49-840D-5A474F84E3D3}" srcOrd="0" destOrd="0" presId="urn:microsoft.com/office/officeart/2009/3/layout/HorizontalOrganizationChart"/>
    <dgm:cxn modelId="{AA6087F7-3E33-8A4C-86E7-5D41B4A4A17B}" type="presParOf" srcId="{89019696-C18C-EF43-A63D-A8E6DE0FC63A}" destId="{BC0DC3BD-036D-3949-9B32-EA7C97179FDC}" srcOrd="1" destOrd="0" presId="urn:microsoft.com/office/officeart/2009/3/layout/HorizontalOrganizationChart"/>
    <dgm:cxn modelId="{0EF2E6A6-3D0E-1B46-90A8-4CBE883B396F}" type="presParOf" srcId="{BC0DC3BD-036D-3949-9B32-EA7C97179FDC}" destId="{C7012510-226B-8346-8FD0-758A215FB795}" srcOrd="0" destOrd="0" presId="urn:microsoft.com/office/officeart/2009/3/layout/HorizontalOrganizationChart"/>
    <dgm:cxn modelId="{4394F401-D24C-5049-BA3A-18053A3FE243}" type="presParOf" srcId="{C7012510-226B-8346-8FD0-758A215FB795}" destId="{A7C9AD6F-63E4-2148-BA14-6C62D6B9A4AC}" srcOrd="0" destOrd="0" presId="urn:microsoft.com/office/officeart/2009/3/layout/HorizontalOrganizationChart"/>
    <dgm:cxn modelId="{82E66F46-394F-DF41-9FC4-F42354A9C0BE}" type="presParOf" srcId="{C7012510-226B-8346-8FD0-758A215FB795}" destId="{BE40D36C-CECB-B84E-BC90-5B587972C7EF}" srcOrd="1" destOrd="0" presId="urn:microsoft.com/office/officeart/2009/3/layout/HorizontalOrganizationChart"/>
    <dgm:cxn modelId="{09C82F44-CDD7-A947-9715-80B976EEA6F6}" type="presParOf" srcId="{BC0DC3BD-036D-3949-9B32-EA7C97179FDC}" destId="{4806F457-EF34-7047-97AC-2987A267C212}" srcOrd="1" destOrd="0" presId="urn:microsoft.com/office/officeart/2009/3/layout/HorizontalOrganizationChart"/>
    <dgm:cxn modelId="{660A9184-9910-D94D-BF49-4911BA08E1E9}" type="presParOf" srcId="{BC0DC3BD-036D-3949-9B32-EA7C97179FDC}" destId="{79F37969-3DD1-4646-9197-AD611447C85C}" srcOrd="2" destOrd="0" presId="urn:microsoft.com/office/officeart/2009/3/layout/HorizontalOrganizationChart"/>
    <dgm:cxn modelId="{F5C1085D-3543-464C-B39E-45119B00F9CE}" type="presParOf" srcId="{89019696-C18C-EF43-A63D-A8E6DE0FC63A}" destId="{2220E872-648B-C64C-A3C6-B9331F13318C}" srcOrd="2" destOrd="0" presId="urn:microsoft.com/office/officeart/2009/3/layout/HorizontalOrganizationChart"/>
    <dgm:cxn modelId="{6BE6BD8B-FA3B-FF47-BC12-4F3CCE4A4EC8}" type="presParOf" srcId="{89019696-C18C-EF43-A63D-A8E6DE0FC63A}" destId="{A7F7AE24-CEBA-0249-985E-2769CB275B1E}" srcOrd="3" destOrd="0" presId="urn:microsoft.com/office/officeart/2009/3/layout/HorizontalOrganizationChart"/>
    <dgm:cxn modelId="{10461755-EA2F-0D46-AC62-2CF8C37ACE76}" type="presParOf" srcId="{A7F7AE24-CEBA-0249-985E-2769CB275B1E}" destId="{C46F408C-E0D7-8445-82B9-4C47CEB94E4D}" srcOrd="0" destOrd="0" presId="urn:microsoft.com/office/officeart/2009/3/layout/HorizontalOrganizationChart"/>
    <dgm:cxn modelId="{2E411BAF-E960-284D-ACB4-AFC46DCDF85C}" type="presParOf" srcId="{C46F408C-E0D7-8445-82B9-4C47CEB94E4D}" destId="{98927CA7-7695-9340-9DE4-75E153DB9D97}" srcOrd="0" destOrd="0" presId="urn:microsoft.com/office/officeart/2009/3/layout/HorizontalOrganizationChart"/>
    <dgm:cxn modelId="{06F9BEB1-9A6D-9244-A1A6-C922DD388859}" type="presParOf" srcId="{C46F408C-E0D7-8445-82B9-4C47CEB94E4D}" destId="{F7DB763B-A007-6446-BB7E-EA755A5B0D68}" srcOrd="1" destOrd="0" presId="urn:microsoft.com/office/officeart/2009/3/layout/HorizontalOrganizationChart"/>
    <dgm:cxn modelId="{67F341E4-98E3-464C-8288-92FE84D475EA}" type="presParOf" srcId="{A7F7AE24-CEBA-0249-985E-2769CB275B1E}" destId="{29F1338D-AFE9-5D4C-B76D-724A18A36424}" srcOrd="1" destOrd="0" presId="urn:microsoft.com/office/officeart/2009/3/layout/HorizontalOrganizationChart"/>
    <dgm:cxn modelId="{4850AAEF-9737-2143-A27C-CA6CB045DD8F}" type="presParOf" srcId="{A7F7AE24-CEBA-0249-985E-2769CB275B1E}" destId="{485E7C1D-C70E-AE42-9821-C7C996E3D98D}" srcOrd="2" destOrd="0" presId="urn:microsoft.com/office/officeart/2009/3/layout/HorizontalOrganizationChart"/>
    <dgm:cxn modelId="{FF4CB90C-13D9-3F4D-82E3-28E2C248A997}" type="presParOf" srcId="{AE9EBD96-BB69-334C-8EA1-20FC01F45C3C}" destId="{0AE96349-3624-B445-B268-FE2C47A3BAD3}" srcOrd="2" destOrd="0" presId="urn:microsoft.com/office/officeart/2009/3/layout/HorizontalOrganizationChart"/>
    <dgm:cxn modelId="{0DAB5198-8749-5041-B4DE-703D44F29304}" type="presParOf" srcId="{68889FF7-2632-054D-A2F6-CF0B62A07039}" destId="{47404828-E207-664E-A999-C002866D493F}" srcOrd="2" destOrd="0" presId="urn:microsoft.com/office/officeart/2009/3/layout/HorizontalOrganizationChar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4F5268-F49F-A84C-B36C-55B2FB5CD1F6}" type="doc">
      <dgm:prSet loTypeId="urn:microsoft.com/office/officeart/2009/3/layout/HorizontalOrganizationChart" loCatId="" qsTypeId="urn:microsoft.com/office/officeart/2005/8/quickstyle/simple4" qsCatId="simple" csTypeId="urn:microsoft.com/office/officeart/2005/8/colors/accent1_2" csCatId="accent1" phldr="1"/>
      <dgm:spPr/>
      <dgm:t>
        <a:bodyPr/>
        <a:lstStyle/>
        <a:p>
          <a:endParaRPr lang="en-US"/>
        </a:p>
      </dgm:t>
    </dgm:pt>
    <dgm:pt modelId="{EB931B92-C7D1-F842-B329-4EC1FC4A1726}">
      <dgm:prSet phldrT="[Text]"/>
      <dgm:spPr>
        <a:solidFill>
          <a:srgbClr val="E5E9EA"/>
        </a:solidFill>
        <a:ln>
          <a:solidFill>
            <a:srgbClr val="404040"/>
          </a:solidFill>
        </a:ln>
        <a:effectLst>
          <a:outerShdw blurRad="50800" dist="38100" dir="2700000" algn="tl" rotWithShape="0">
            <a:schemeClr val="bg2">
              <a:alpha val="40000"/>
            </a:schemeClr>
          </a:outerShdw>
        </a:effectLst>
      </dgm:spPr>
      <dgm:t>
        <a:bodyPr/>
        <a:lstStyle/>
        <a:p>
          <a:r>
            <a:rPr lang="en-US" dirty="0" smtClean="0">
              <a:solidFill>
                <a:schemeClr val="tx1">
                  <a:lumMod val="75000"/>
                  <a:lumOff val="25000"/>
                </a:schemeClr>
              </a:solidFill>
              <a:latin typeface="Lato Heavy"/>
              <a:cs typeface="Lato Heavy"/>
            </a:rPr>
            <a:t>All keywords</a:t>
          </a:r>
          <a:endParaRPr lang="en-US" dirty="0">
            <a:solidFill>
              <a:schemeClr val="tx1">
                <a:lumMod val="75000"/>
                <a:lumOff val="25000"/>
              </a:schemeClr>
            </a:solidFill>
            <a:latin typeface="Lato Heavy"/>
            <a:cs typeface="Lato Heavy"/>
          </a:endParaRPr>
        </a:p>
      </dgm:t>
    </dgm:pt>
    <dgm:pt modelId="{EC842D0F-348C-B046-A004-4E52D405D322}" type="parTrans" cxnId="{26F81CE2-D4A4-0142-808F-6EF50F8319A4}">
      <dgm:prSet/>
      <dgm:spPr/>
      <dgm:t>
        <a:bodyPr/>
        <a:lstStyle/>
        <a:p>
          <a:endParaRPr lang="en-US">
            <a:latin typeface="Lato Heavy"/>
            <a:cs typeface="Lato Heavy"/>
          </a:endParaRPr>
        </a:p>
      </dgm:t>
    </dgm:pt>
    <dgm:pt modelId="{30275869-122A-3F4E-96CE-A5E352139CF8}" type="sibTrans" cxnId="{26F81CE2-D4A4-0142-808F-6EF50F8319A4}">
      <dgm:prSet/>
      <dgm:spPr/>
      <dgm:t>
        <a:bodyPr/>
        <a:lstStyle/>
        <a:p>
          <a:endParaRPr lang="en-US">
            <a:latin typeface="Lato Heavy"/>
            <a:cs typeface="Lato Heavy"/>
          </a:endParaRPr>
        </a:p>
      </dgm:t>
    </dgm:pt>
    <dgm:pt modelId="{D6D99A86-0E0A-5E4B-AE30-0F47F6F03427}">
      <dgm:prSet phldrT="[Text]"/>
      <dgm:spPr>
        <a:solidFill>
          <a:srgbClr val="E5E9EA"/>
        </a:solidFill>
        <a:ln>
          <a:solidFill>
            <a:srgbClr val="404040"/>
          </a:solidFill>
        </a:ln>
        <a:effectLst>
          <a:outerShdw blurRad="50800" dist="38100" dir="2700000" algn="tl" rotWithShape="0">
            <a:schemeClr val="bg2">
              <a:alpha val="40000"/>
            </a:schemeClr>
          </a:outerShdw>
        </a:effectLst>
      </dgm:spPr>
      <dgm:t>
        <a:bodyPr/>
        <a:lstStyle/>
        <a:p>
          <a:r>
            <a:rPr lang="en-US" dirty="0" smtClean="0">
              <a:solidFill>
                <a:schemeClr val="tx1">
                  <a:lumMod val="75000"/>
                  <a:lumOff val="25000"/>
                </a:schemeClr>
              </a:solidFill>
              <a:latin typeface="Lato Heavy"/>
              <a:cs typeface="Lato Heavy"/>
            </a:rPr>
            <a:t>n=Alice, a=20,</a:t>
          </a:r>
          <a:br>
            <a:rPr lang="en-US" dirty="0" smtClean="0">
              <a:solidFill>
                <a:schemeClr val="tx1">
                  <a:lumMod val="75000"/>
                  <a:lumOff val="25000"/>
                </a:schemeClr>
              </a:solidFill>
              <a:latin typeface="Lato Heavy"/>
              <a:cs typeface="Lato Heavy"/>
            </a:rPr>
          </a:br>
          <a:r>
            <a:rPr lang="en-US" dirty="0" smtClean="0">
              <a:solidFill>
                <a:schemeClr val="tx1">
                  <a:lumMod val="75000"/>
                  <a:lumOff val="25000"/>
                </a:schemeClr>
              </a:solidFill>
              <a:latin typeface="Lato Heavy"/>
              <a:cs typeface="Lato Heavy"/>
            </a:rPr>
            <a:t>n=Bob, a=25</a:t>
          </a:r>
          <a:endParaRPr lang="en-US" dirty="0">
            <a:solidFill>
              <a:schemeClr val="tx1">
                <a:lumMod val="75000"/>
                <a:lumOff val="25000"/>
              </a:schemeClr>
            </a:solidFill>
            <a:latin typeface="Lato Heavy"/>
            <a:cs typeface="Lato Heavy"/>
          </a:endParaRPr>
        </a:p>
      </dgm:t>
    </dgm:pt>
    <dgm:pt modelId="{33DE9AD1-4EC8-A048-AC40-463F55FF57A0}" type="parTrans" cxnId="{9285DBF8-31C3-F746-B99B-5A6EB592D1FD}">
      <dgm:prSet/>
      <dgm:spPr/>
      <dgm:t>
        <a:bodyPr/>
        <a:lstStyle/>
        <a:p>
          <a:endParaRPr lang="en-US">
            <a:latin typeface="Lato Heavy"/>
            <a:cs typeface="Lato Heavy"/>
          </a:endParaRPr>
        </a:p>
      </dgm:t>
    </dgm:pt>
    <dgm:pt modelId="{44D1CDE6-C55B-6C4C-84E3-5382119B499A}" type="sibTrans" cxnId="{9285DBF8-31C3-F746-B99B-5A6EB592D1FD}">
      <dgm:prSet/>
      <dgm:spPr/>
      <dgm:t>
        <a:bodyPr/>
        <a:lstStyle/>
        <a:p>
          <a:endParaRPr lang="en-US">
            <a:latin typeface="Lato Heavy"/>
            <a:cs typeface="Lato Heavy"/>
          </a:endParaRPr>
        </a:p>
      </dgm:t>
    </dgm:pt>
    <dgm:pt modelId="{8CBA3C9D-4E25-8D42-9FFC-773D4CE4BB3D}">
      <dgm:prSet phldrT="[Text]"/>
      <dgm:spPr>
        <a:solidFill>
          <a:srgbClr val="E5E9EA"/>
        </a:solidFill>
        <a:ln>
          <a:solidFill>
            <a:srgbClr val="404040"/>
          </a:solidFill>
        </a:ln>
        <a:effectLst>
          <a:outerShdw blurRad="50800" dist="38100" dir="2700000" algn="tl" rotWithShape="0">
            <a:schemeClr val="bg2">
              <a:alpha val="40000"/>
            </a:schemeClr>
          </a:outerShdw>
        </a:effectLst>
      </dgm:spPr>
      <dgm:t>
        <a:bodyPr/>
        <a:lstStyle/>
        <a:p>
          <a:r>
            <a:rPr lang="en-US" dirty="0" err="1" smtClean="0">
              <a:solidFill>
                <a:schemeClr val="tx1">
                  <a:lumMod val="75000"/>
                  <a:lumOff val="25000"/>
                </a:schemeClr>
              </a:solidFill>
              <a:latin typeface="Lato Heavy"/>
              <a:cs typeface="Lato Heavy"/>
            </a:rPr>
            <a:t>fname</a:t>
          </a:r>
          <a:r>
            <a:rPr lang="en-US" dirty="0" smtClean="0">
              <a:solidFill>
                <a:schemeClr val="tx1">
                  <a:lumMod val="75000"/>
                  <a:lumOff val="25000"/>
                </a:schemeClr>
              </a:solidFill>
              <a:latin typeface="Lato Heavy"/>
              <a:cs typeface="Lato Heavy"/>
            </a:rPr>
            <a:t> = Alice</a:t>
          </a:r>
          <a:br>
            <a:rPr lang="en-US" dirty="0" smtClean="0">
              <a:solidFill>
                <a:schemeClr val="tx1">
                  <a:lumMod val="75000"/>
                  <a:lumOff val="25000"/>
                </a:schemeClr>
              </a:solidFill>
              <a:latin typeface="Lato Heavy"/>
              <a:cs typeface="Lato Heavy"/>
            </a:rPr>
          </a:br>
          <a:r>
            <a:rPr lang="en-US" dirty="0" smtClean="0">
              <a:solidFill>
                <a:schemeClr val="tx1">
                  <a:lumMod val="75000"/>
                  <a:lumOff val="25000"/>
                </a:schemeClr>
              </a:solidFill>
              <a:latin typeface="Lato Heavy"/>
              <a:cs typeface="Lato Heavy"/>
            </a:rPr>
            <a:t>age = 20</a:t>
          </a:r>
          <a:endParaRPr lang="en-US" dirty="0">
            <a:solidFill>
              <a:schemeClr val="tx1">
                <a:lumMod val="75000"/>
                <a:lumOff val="25000"/>
              </a:schemeClr>
            </a:solidFill>
            <a:latin typeface="Lato Heavy"/>
            <a:cs typeface="Lato Heavy"/>
          </a:endParaRPr>
        </a:p>
      </dgm:t>
    </dgm:pt>
    <dgm:pt modelId="{EC9065D2-B903-354F-B2C6-E0F64DBD87A2}" type="parTrans" cxnId="{BCFF615C-1C8B-764A-802F-C96A829C64B7}">
      <dgm:prSet/>
      <dgm:spPr/>
      <dgm:t>
        <a:bodyPr/>
        <a:lstStyle/>
        <a:p>
          <a:endParaRPr lang="en-US">
            <a:latin typeface="Lato Heavy"/>
            <a:cs typeface="Lato Heavy"/>
          </a:endParaRPr>
        </a:p>
      </dgm:t>
    </dgm:pt>
    <dgm:pt modelId="{10FE0612-CCDA-664D-8DD1-1F4B68586189}" type="sibTrans" cxnId="{BCFF615C-1C8B-764A-802F-C96A829C64B7}">
      <dgm:prSet/>
      <dgm:spPr/>
      <dgm:t>
        <a:bodyPr/>
        <a:lstStyle/>
        <a:p>
          <a:endParaRPr lang="en-US">
            <a:latin typeface="Lato Heavy"/>
            <a:cs typeface="Lato Heavy"/>
          </a:endParaRPr>
        </a:p>
      </dgm:t>
    </dgm:pt>
    <dgm:pt modelId="{AB97161A-6E5A-2046-9ECD-EBB260C4AF19}">
      <dgm:prSet phldrT="[Text]"/>
      <dgm:spPr>
        <a:solidFill>
          <a:srgbClr val="E5E9EA"/>
        </a:solidFill>
        <a:ln>
          <a:solidFill>
            <a:srgbClr val="404040"/>
          </a:solidFill>
        </a:ln>
        <a:effectLst>
          <a:outerShdw blurRad="50800" dist="38100" dir="2700000" algn="tl" rotWithShape="0">
            <a:schemeClr val="bg2">
              <a:alpha val="40000"/>
            </a:schemeClr>
          </a:outerShdw>
        </a:effectLst>
      </dgm:spPr>
      <dgm:t>
        <a:bodyPr/>
        <a:lstStyle/>
        <a:p>
          <a:r>
            <a:rPr lang="en-US" dirty="0" smtClean="0">
              <a:solidFill>
                <a:schemeClr val="tx1">
                  <a:lumMod val="75000"/>
                  <a:lumOff val="25000"/>
                </a:schemeClr>
              </a:solidFill>
              <a:latin typeface="Lato Heavy"/>
              <a:cs typeface="Lato Heavy"/>
            </a:rPr>
            <a:t>n=Charlie, a=50,</a:t>
          </a:r>
          <a:br>
            <a:rPr lang="en-US" dirty="0" smtClean="0">
              <a:solidFill>
                <a:schemeClr val="tx1">
                  <a:lumMod val="75000"/>
                  <a:lumOff val="25000"/>
                </a:schemeClr>
              </a:solidFill>
              <a:latin typeface="Lato Heavy"/>
              <a:cs typeface="Lato Heavy"/>
            </a:rPr>
          </a:br>
          <a:r>
            <a:rPr lang="en-US" dirty="0" smtClean="0">
              <a:solidFill>
                <a:schemeClr val="tx1">
                  <a:lumMod val="75000"/>
                  <a:lumOff val="25000"/>
                </a:schemeClr>
              </a:solidFill>
              <a:latin typeface="Lato Heavy"/>
              <a:cs typeface="Lato Heavy"/>
            </a:rPr>
            <a:t>n=David, a=55</a:t>
          </a:r>
          <a:endParaRPr lang="en-US" dirty="0">
            <a:solidFill>
              <a:schemeClr val="tx1">
                <a:lumMod val="75000"/>
                <a:lumOff val="25000"/>
              </a:schemeClr>
            </a:solidFill>
            <a:latin typeface="Lato Heavy"/>
            <a:cs typeface="Lato Heavy"/>
          </a:endParaRPr>
        </a:p>
      </dgm:t>
    </dgm:pt>
    <dgm:pt modelId="{A52F1027-E933-824E-B803-A3E1FF39B860}" type="parTrans" cxnId="{16EA6A8E-1274-C848-AA31-72153A7CDF4B}">
      <dgm:prSet/>
      <dgm:spPr/>
      <dgm:t>
        <a:bodyPr/>
        <a:lstStyle/>
        <a:p>
          <a:endParaRPr lang="en-US">
            <a:latin typeface="Lato Heavy"/>
            <a:cs typeface="Lato Heavy"/>
          </a:endParaRPr>
        </a:p>
      </dgm:t>
    </dgm:pt>
    <dgm:pt modelId="{82C3E98E-3A3E-CC4F-95BE-D78612E866AB}" type="sibTrans" cxnId="{16EA6A8E-1274-C848-AA31-72153A7CDF4B}">
      <dgm:prSet/>
      <dgm:spPr/>
      <dgm:t>
        <a:bodyPr/>
        <a:lstStyle/>
        <a:p>
          <a:endParaRPr lang="en-US">
            <a:latin typeface="Lato Heavy"/>
            <a:cs typeface="Lato Heavy"/>
          </a:endParaRPr>
        </a:p>
      </dgm:t>
    </dgm:pt>
    <dgm:pt modelId="{380083E5-57A0-1A41-8EB7-F65E6CD53B6F}">
      <dgm:prSet phldrT="[Text]"/>
      <dgm:spPr>
        <a:solidFill>
          <a:srgbClr val="E5E9EA"/>
        </a:solidFill>
        <a:ln>
          <a:solidFill>
            <a:srgbClr val="404040"/>
          </a:solidFill>
        </a:ln>
        <a:effectLst>
          <a:outerShdw blurRad="50800" dist="38100" dir="2700000" algn="tl" rotWithShape="0">
            <a:schemeClr val="bg2">
              <a:alpha val="40000"/>
            </a:schemeClr>
          </a:outerShdw>
        </a:effectLst>
      </dgm:spPr>
      <dgm:t>
        <a:bodyPr/>
        <a:lstStyle/>
        <a:p>
          <a:r>
            <a:rPr lang="en-US" dirty="0" err="1" smtClean="0">
              <a:solidFill>
                <a:schemeClr val="tx1">
                  <a:lumMod val="75000"/>
                  <a:lumOff val="25000"/>
                </a:schemeClr>
              </a:solidFill>
              <a:latin typeface="Lato Heavy"/>
              <a:cs typeface="Lato Heavy"/>
            </a:rPr>
            <a:t>fname</a:t>
          </a:r>
          <a:r>
            <a:rPr lang="en-US" dirty="0" smtClean="0">
              <a:solidFill>
                <a:schemeClr val="tx1">
                  <a:lumMod val="75000"/>
                  <a:lumOff val="25000"/>
                </a:schemeClr>
              </a:solidFill>
              <a:latin typeface="Lato Heavy"/>
              <a:cs typeface="Lato Heavy"/>
            </a:rPr>
            <a:t> = Charlie</a:t>
          </a:r>
          <a:br>
            <a:rPr lang="en-US" dirty="0" smtClean="0">
              <a:solidFill>
                <a:schemeClr val="tx1">
                  <a:lumMod val="75000"/>
                  <a:lumOff val="25000"/>
                </a:schemeClr>
              </a:solidFill>
              <a:latin typeface="Lato Heavy"/>
              <a:cs typeface="Lato Heavy"/>
            </a:rPr>
          </a:br>
          <a:r>
            <a:rPr lang="en-US" dirty="0" smtClean="0">
              <a:solidFill>
                <a:schemeClr val="tx1">
                  <a:lumMod val="75000"/>
                  <a:lumOff val="25000"/>
                </a:schemeClr>
              </a:solidFill>
              <a:latin typeface="Lato Heavy"/>
              <a:cs typeface="Lato Heavy"/>
            </a:rPr>
            <a:t>age = 50</a:t>
          </a:r>
          <a:endParaRPr lang="en-US" dirty="0">
            <a:solidFill>
              <a:schemeClr val="tx1">
                <a:lumMod val="75000"/>
                <a:lumOff val="25000"/>
              </a:schemeClr>
            </a:solidFill>
            <a:latin typeface="Lato Heavy"/>
            <a:cs typeface="Lato Heavy"/>
          </a:endParaRPr>
        </a:p>
      </dgm:t>
    </dgm:pt>
    <dgm:pt modelId="{E6357365-698D-F84C-BA54-BCF345DB7006}" type="parTrans" cxnId="{8FD2E949-D057-0249-B7AE-51D15A1AE72A}">
      <dgm:prSet/>
      <dgm:spPr/>
      <dgm:t>
        <a:bodyPr/>
        <a:lstStyle/>
        <a:p>
          <a:endParaRPr lang="en-US">
            <a:latin typeface="Lato Heavy"/>
            <a:cs typeface="Lato Heavy"/>
          </a:endParaRPr>
        </a:p>
      </dgm:t>
    </dgm:pt>
    <dgm:pt modelId="{1357C171-7A2C-B940-BEDF-695DA2208C0F}" type="sibTrans" cxnId="{8FD2E949-D057-0249-B7AE-51D15A1AE72A}">
      <dgm:prSet/>
      <dgm:spPr/>
      <dgm:t>
        <a:bodyPr/>
        <a:lstStyle/>
        <a:p>
          <a:endParaRPr lang="en-US">
            <a:latin typeface="Lato Heavy"/>
            <a:cs typeface="Lato Heavy"/>
          </a:endParaRPr>
        </a:p>
      </dgm:t>
    </dgm:pt>
    <dgm:pt modelId="{46200FE7-1095-2A4A-AB14-46048F0E1AEB}">
      <dgm:prSet phldrT="[Text]"/>
      <dgm:spPr>
        <a:solidFill>
          <a:srgbClr val="E5E9EA"/>
        </a:solidFill>
        <a:ln>
          <a:solidFill>
            <a:srgbClr val="404040"/>
          </a:solidFill>
        </a:ln>
        <a:effectLst>
          <a:outerShdw blurRad="50800" dist="38100" dir="2700000" algn="tl" rotWithShape="0">
            <a:schemeClr val="bg2">
              <a:alpha val="40000"/>
            </a:schemeClr>
          </a:outerShdw>
        </a:effectLst>
      </dgm:spPr>
      <dgm:t>
        <a:bodyPr/>
        <a:lstStyle/>
        <a:p>
          <a:r>
            <a:rPr lang="en-US" dirty="0" err="1" smtClean="0">
              <a:solidFill>
                <a:schemeClr val="tx1">
                  <a:lumMod val="75000"/>
                  <a:lumOff val="25000"/>
                </a:schemeClr>
              </a:solidFill>
              <a:latin typeface="Lato Heavy"/>
              <a:cs typeface="Lato Heavy"/>
            </a:rPr>
            <a:t>fname</a:t>
          </a:r>
          <a:r>
            <a:rPr lang="en-US" dirty="0" smtClean="0">
              <a:solidFill>
                <a:schemeClr val="tx1">
                  <a:lumMod val="75000"/>
                  <a:lumOff val="25000"/>
                </a:schemeClr>
              </a:solidFill>
              <a:latin typeface="Lato Heavy"/>
              <a:cs typeface="Lato Heavy"/>
            </a:rPr>
            <a:t> = Bob</a:t>
          </a:r>
          <a:br>
            <a:rPr lang="en-US" dirty="0" smtClean="0">
              <a:solidFill>
                <a:schemeClr val="tx1">
                  <a:lumMod val="75000"/>
                  <a:lumOff val="25000"/>
                </a:schemeClr>
              </a:solidFill>
              <a:latin typeface="Lato Heavy"/>
              <a:cs typeface="Lato Heavy"/>
            </a:rPr>
          </a:br>
          <a:r>
            <a:rPr lang="en-US" dirty="0" smtClean="0">
              <a:solidFill>
                <a:schemeClr val="tx1">
                  <a:lumMod val="75000"/>
                  <a:lumOff val="25000"/>
                </a:schemeClr>
              </a:solidFill>
              <a:latin typeface="Lato Heavy"/>
              <a:cs typeface="Lato Heavy"/>
            </a:rPr>
            <a:t>age = 25 </a:t>
          </a:r>
          <a:endParaRPr lang="en-US" dirty="0">
            <a:solidFill>
              <a:schemeClr val="tx1">
                <a:lumMod val="75000"/>
                <a:lumOff val="25000"/>
              </a:schemeClr>
            </a:solidFill>
            <a:latin typeface="Lato Heavy"/>
            <a:cs typeface="Lato Heavy"/>
          </a:endParaRPr>
        </a:p>
      </dgm:t>
    </dgm:pt>
    <dgm:pt modelId="{1E384095-AC3E-F74B-B32D-85F5EA739B81}" type="parTrans" cxnId="{A849BB28-569C-8843-BF22-F972F42D39FE}">
      <dgm:prSet/>
      <dgm:spPr/>
      <dgm:t>
        <a:bodyPr/>
        <a:lstStyle/>
        <a:p>
          <a:endParaRPr lang="en-US">
            <a:latin typeface="Lato Heavy"/>
            <a:cs typeface="Lato Heavy"/>
          </a:endParaRPr>
        </a:p>
      </dgm:t>
    </dgm:pt>
    <dgm:pt modelId="{A5A03B88-2EA9-8F49-A1B3-9AE76C304830}" type="sibTrans" cxnId="{A849BB28-569C-8843-BF22-F972F42D39FE}">
      <dgm:prSet/>
      <dgm:spPr/>
      <dgm:t>
        <a:bodyPr/>
        <a:lstStyle/>
        <a:p>
          <a:endParaRPr lang="en-US">
            <a:latin typeface="Lato Heavy"/>
            <a:cs typeface="Lato Heavy"/>
          </a:endParaRPr>
        </a:p>
      </dgm:t>
    </dgm:pt>
    <dgm:pt modelId="{15F95C26-2B01-8345-82A8-AD7FE73B5D7C}">
      <dgm:prSet phldrT="[Text]"/>
      <dgm:spPr>
        <a:solidFill>
          <a:srgbClr val="E5E9EA"/>
        </a:solidFill>
        <a:ln>
          <a:solidFill>
            <a:srgbClr val="404040"/>
          </a:solidFill>
        </a:ln>
        <a:effectLst>
          <a:outerShdw blurRad="50800" dist="38100" dir="2700000" algn="tl" rotWithShape="0">
            <a:schemeClr val="bg2">
              <a:alpha val="40000"/>
            </a:schemeClr>
          </a:outerShdw>
        </a:effectLst>
      </dgm:spPr>
      <dgm:t>
        <a:bodyPr/>
        <a:lstStyle/>
        <a:p>
          <a:r>
            <a:rPr lang="en-US" dirty="0" err="1" smtClean="0">
              <a:solidFill>
                <a:schemeClr val="tx1">
                  <a:lumMod val="75000"/>
                  <a:lumOff val="25000"/>
                </a:schemeClr>
              </a:solidFill>
              <a:latin typeface="Lato Heavy"/>
              <a:cs typeface="Lato Heavy"/>
            </a:rPr>
            <a:t>fname</a:t>
          </a:r>
          <a:r>
            <a:rPr lang="en-US" dirty="0" smtClean="0">
              <a:solidFill>
                <a:schemeClr val="tx1">
                  <a:lumMod val="75000"/>
                  <a:lumOff val="25000"/>
                </a:schemeClr>
              </a:solidFill>
              <a:latin typeface="Lato Heavy"/>
              <a:cs typeface="Lato Heavy"/>
            </a:rPr>
            <a:t> = David</a:t>
          </a:r>
          <a:br>
            <a:rPr lang="en-US" dirty="0" smtClean="0">
              <a:solidFill>
                <a:schemeClr val="tx1">
                  <a:lumMod val="75000"/>
                  <a:lumOff val="25000"/>
                </a:schemeClr>
              </a:solidFill>
              <a:latin typeface="Lato Heavy"/>
              <a:cs typeface="Lato Heavy"/>
            </a:rPr>
          </a:br>
          <a:r>
            <a:rPr lang="en-US" dirty="0" smtClean="0">
              <a:solidFill>
                <a:schemeClr val="tx1">
                  <a:lumMod val="75000"/>
                  <a:lumOff val="25000"/>
                </a:schemeClr>
              </a:solidFill>
              <a:latin typeface="Lato Heavy"/>
              <a:cs typeface="Lato Heavy"/>
            </a:rPr>
            <a:t>age = 55</a:t>
          </a:r>
          <a:endParaRPr lang="en-US" dirty="0">
            <a:solidFill>
              <a:schemeClr val="tx1">
                <a:lumMod val="75000"/>
                <a:lumOff val="25000"/>
              </a:schemeClr>
            </a:solidFill>
            <a:latin typeface="Lato Heavy"/>
            <a:cs typeface="Lato Heavy"/>
          </a:endParaRPr>
        </a:p>
      </dgm:t>
    </dgm:pt>
    <dgm:pt modelId="{640B943B-DC8C-9E41-9294-7F7F9F9A59A1}" type="parTrans" cxnId="{AE9E0808-2E9F-DE46-BA76-F4DD9002E0A9}">
      <dgm:prSet/>
      <dgm:spPr/>
      <dgm:t>
        <a:bodyPr/>
        <a:lstStyle/>
        <a:p>
          <a:endParaRPr lang="en-US">
            <a:latin typeface="Lato Heavy"/>
            <a:cs typeface="Lato Heavy"/>
          </a:endParaRPr>
        </a:p>
      </dgm:t>
    </dgm:pt>
    <dgm:pt modelId="{3B96C190-D323-AA49-B7F1-51DA092B699D}" type="sibTrans" cxnId="{AE9E0808-2E9F-DE46-BA76-F4DD9002E0A9}">
      <dgm:prSet/>
      <dgm:spPr/>
      <dgm:t>
        <a:bodyPr/>
        <a:lstStyle/>
        <a:p>
          <a:endParaRPr lang="en-US">
            <a:latin typeface="Lato Heavy"/>
            <a:cs typeface="Lato Heavy"/>
          </a:endParaRPr>
        </a:p>
      </dgm:t>
    </dgm:pt>
    <dgm:pt modelId="{02241F53-9280-DA49-A1DB-CAF39F086206}" type="pres">
      <dgm:prSet presAssocID="{9A4F5268-F49F-A84C-B36C-55B2FB5CD1F6}" presName="hierChild1" presStyleCnt="0">
        <dgm:presLayoutVars>
          <dgm:orgChart val="1"/>
          <dgm:chPref val="1"/>
          <dgm:dir/>
          <dgm:animOne val="branch"/>
          <dgm:animLvl val="lvl"/>
          <dgm:resizeHandles/>
        </dgm:presLayoutVars>
      </dgm:prSet>
      <dgm:spPr/>
      <dgm:t>
        <a:bodyPr/>
        <a:lstStyle/>
        <a:p>
          <a:endParaRPr lang="en-US"/>
        </a:p>
      </dgm:t>
    </dgm:pt>
    <dgm:pt modelId="{68889FF7-2632-054D-A2F6-CF0B62A07039}" type="pres">
      <dgm:prSet presAssocID="{EB931B92-C7D1-F842-B329-4EC1FC4A1726}" presName="hierRoot1" presStyleCnt="0">
        <dgm:presLayoutVars>
          <dgm:hierBranch val="init"/>
        </dgm:presLayoutVars>
      </dgm:prSet>
      <dgm:spPr/>
    </dgm:pt>
    <dgm:pt modelId="{7035621A-504F-E345-B4AD-ACC1AB532155}" type="pres">
      <dgm:prSet presAssocID="{EB931B92-C7D1-F842-B329-4EC1FC4A1726}" presName="rootComposite1" presStyleCnt="0"/>
      <dgm:spPr/>
    </dgm:pt>
    <dgm:pt modelId="{6B5F8B9D-943B-9340-97E1-19CFE8F81E43}" type="pres">
      <dgm:prSet presAssocID="{EB931B92-C7D1-F842-B329-4EC1FC4A1726}" presName="rootText1" presStyleLbl="node0" presStyleIdx="0" presStyleCnt="1" custLinFactNeighborY="5128">
        <dgm:presLayoutVars>
          <dgm:chPref val="3"/>
        </dgm:presLayoutVars>
      </dgm:prSet>
      <dgm:spPr/>
      <dgm:t>
        <a:bodyPr/>
        <a:lstStyle/>
        <a:p>
          <a:endParaRPr lang="en-US"/>
        </a:p>
      </dgm:t>
    </dgm:pt>
    <dgm:pt modelId="{DF90775E-AF0D-3B43-B591-1B3B39A6C757}" type="pres">
      <dgm:prSet presAssocID="{EB931B92-C7D1-F842-B329-4EC1FC4A1726}" presName="rootConnector1" presStyleLbl="node1" presStyleIdx="0" presStyleCnt="0"/>
      <dgm:spPr/>
      <dgm:t>
        <a:bodyPr/>
        <a:lstStyle/>
        <a:p>
          <a:endParaRPr lang="en-US"/>
        </a:p>
      </dgm:t>
    </dgm:pt>
    <dgm:pt modelId="{0F493C95-D8D1-CF4E-8A13-B1441D8755EE}" type="pres">
      <dgm:prSet presAssocID="{EB931B92-C7D1-F842-B329-4EC1FC4A1726}" presName="hierChild2" presStyleCnt="0"/>
      <dgm:spPr/>
    </dgm:pt>
    <dgm:pt modelId="{7D54044A-2100-3F46-9166-931741DFA58F}" type="pres">
      <dgm:prSet presAssocID="{33DE9AD1-4EC8-A048-AC40-463F55FF57A0}" presName="Name64" presStyleLbl="parChTrans1D2" presStyleIdx="0" presStyleCnt="2"/>
      <dgm:spPr/>
      <dgm:t>
        <a:bodyPr/>
        <a:lstStyle/>
        <a:p>
          <a:endParaRPr lang="en-US"/>
        </a:p>
      </dgm:t>
    </dgm:pt>
    <dgm:pt modelId="{9E808C94-417B-4D4B-A61C-73456C7EE9EE}" type="pres">
      <dgm:prSet presAssocID="{D6D99A86-0E0A-5E4B-AE30-0F47F6F03427}" presName="hierRoot2" presStyleCnt="0">
        <dgm:presLayoutVars>
          <dgm:hierBranch val="init"/>
        </dgm:presLayoutVars>
      </dgm:prSet>
      <dgm:spPr/>
    </dgm:pt>
    <dgm:pt modelId="{70BF8BE0-95D1-0D49-98D7-738B50E7EF19}" type="pres">
      <dgm:prSet presAssocID="{D6D99A86-0E0A-5E4B-AE30-0F47F6F03427}" presName="rootComposite" presStyleCnt="0"/>
      <dgm:spPr/>
    </dgm:pt>
    <dgm:pt modelId="{334012D8-5BFD-E542-B8D8-D2A548B155A9}" type="pres">
      <dgm:prSet presAssocID="{D6D99A86-0E0A-5E4B-AE30-0F47F6F03427}" presName="rootText" presStyleLbl="node2" presStyleIdx="0" presStyleCnt="2">
        <dgm:presLayoutVars>
          <dgm:chPref val="3"/>
        </dgm:presLayoutVars>
      </dgm:prSet>
      <dgm:spPr/>
      <dgm:t>
        <a:bodyPr/>
        <a:lstStyle/>
        <a:p>
          <a:endParaRPr lang="en-US"/>
        </a:p>
      </dgm:t>
    </dgm:pt>
    <dgm:pt modelId="{2A28B9AE-5592-944D-A9B1-A41178A1C4A4}" type="pres">
      <dgm:prSet presAssocID="{D6D99A86-0E0A-5E4B-AE30-0F47F6F03427}" presName="rootConnector" presStyleLbl="node2" presStyleIdx="0" presStyleCnt="2"/>
      <dgm:spPr/>
      <dgm:t>
        <a:bodyPr/>
        <a:lstStyle/>
        <a:p>
          <a:endParaRPr lang="en-US"/>
        </a:p>
      </dgm:t>
    </dgm:pt>
    <dgm:pt modelId="{005C66FA-29F5-B34B-9495-DAA20B50D10D}" type="pres">
      <dgm:prSet presAssocID="{D6D99A86-0E0A-5E4B-AE30-0F47F6F03427}" presName="hierChild4" presStyleCnt="0"/>
      <dgm:spPr/>
    </dgm:pt>
    <dgm:pt modelId="{DB9CB4E8-DEF9-AD4D-A466-12D272C35D0A}" type="pres">
      <dgm:prSet presAssocID="{EC9065D2-B903-354F-B2C6-E0F64DBD87A2}" presName="Name64" presStyleLbl="parChTrans1D3" presStyleIdx="0" presStyleCnt="4"/>
      <dgm:spPr/>
      <dgm:t>
        <a:bodyPr/>
        <a:lstStyle/>
        <a:p>
          <a:endParaRPr lang="en-US"/>
        </a:p>
      </dgm:t>
    </dgm:pt>
    <dgm:pt modelId="{2E2CEF9D-8870-9449-947D-69CC8E3E4768}" type="pres">
      <dgm:prSet presAssocID="{8CBA3C9D-4E25-8D42-9FFC-773D4CE4BB3D}" presName="hierRoot2" presStyleCnt="0">
        <dgm:presLayoutVars>
          <dgm:hierBranch val="init"/>
        </dgm:presLayoutVars>
      </dgm:prSet>
      <dgm:spPr/>
    </dgm:pt>
    <dgm:pt modelId="{4D448F91-079B-E84B-A9F6-DC4900199223}" type="pres">
      <dgm:prSet presAssocID="{8CBA3C9D-4E25-8D42-9FFC-773D4CE4BB3D}" presName="rootComposite" presStyleCnt="0"/>
      <dgm:spPr/>
    </dgm:pt>
    <dgm:pt modelId="{7596FE82-8A7D-AC4F-97BF-EE304A278CA7}" type="pres">
      <dgm:prSet presAssocID="{8CBA3C9D-4E25-8D42-9FFC-773D4CE4BB3D}" presName="rootText" presStyleLbl="node3" presStyleIdx="0" presStyleCnt="4">
        <dgm:presLayoutVars>
          <dgm:chPref val="3"/>
        </dgm:presLayoutVars>
      </dgm:prSet>
      <dgm:spPr/>
      <dgm:t>
        <a:bodyPr/>
        <a:lstStyle/>
        <a:p>
          <a:endParaRPr lang="en-US"/>
        </a:p>
      </dgm:t>
    </dgm:pt>
    <dgm:pt modelId="{74E2D5F6-857C-AF46-BBA2-A91A98771CD6}" type="pres">
      <dgm:prSet presAssocID="{8CBA3C9D-4E25-8D42-9FFC-773D4CE4BB3D}" presName="rootConnector" presStyleLbl="node3" presStyleIdx="0" presStyleCnt="4"/>
      <dgm:spPr/>
      <dgm:t>
        <a:bodyPr/>
        <a:lstStyle/>
        <a:p>
          <a:endParaRPr lang="en-US"/>
        </a:p>
      </dgm:t>
    </dgm:pt>
    <dgm:pt modelId="{30D7F410-BCAA-8C4A-AD54-24E986F778A4}" type="pres">
      <dgm:prSet presAssocID="{8CBA3C9D-4E25-8D42-9FFC-773D4CE4BB3D}" presName="hierChild4" presStyleCnt="0"/>
      <dgm:spPr/>
    </dgm:pt>
    <dgm:pt modelId="{B3D8DF2C-D33D-D04D-B046-DF6FCA3D121C}" type="pres">
      <dgm:prSet presAssocID="{8CBA3C9D-4E25-8D42-9FFC-773D4CE4BB3D}" presName="hierChild5" presStyleCnt="0"/>
      <dgm:spPr/>
    </dgm:pt>
    <dgm:pt modelId="{F9592013-1F3E-5B4F-814B-8B733929BBF2}" type="pres">
      <dgm:prSet presAssocID="{1E384095-AC3E-F74B-B32D-85F5EA739B81}" presName="Name64" presStyleLbl="parChTrans1D3" presStyleIdx="1" presStyleCnt="4"/>
      <dgm:spPr/>
      <dgm:t>
        <a:bodyPr/>
        <a:lstStyle/>
        <a:p>
          <a:endParaRPr lang="en-US"/>
        </a:p>
      </dgm:t>
    </dgm:pt>
    <dgm:pt modelId="{F13E6DFD-78DF-4B49-AE4B-A30B76EF8BD5}" type="pres">
      <dgm:prSet presAssocID="{46200FE7-1095-2A4A-AB14-46048F0E1AEB}" presName="hierRoot2" presStyleCnt="0">
        <dgm:presLayoutVars>
          <dgm:hierBranch val="init"/>
        </dgm:presLayoutVars>
      </dgm:prSet>
      <dgm:spPr/>
    </dgm:pt>
    <dgm:pt modelId="{876AA4BD-9C06-F44F-A16A-A2A0CE0C79A2}" type="pres">
      <dgm:prSet presAssocID="{46200FE7-1095-2A4A-AB14-46048F0E1AEB}" presName="rootComposite" presStyleCnt="0"/>
      <dgm:spPr/>
    </dgm:pt>
    <dgm:pt modelId="{E9D9F359-80FD-084C-A3FF-564039995E03}" type="pres">
      <dgm:prSet presAssocID="{46200FE7-1095-2A4A-AB14-46048F0E1AEB}" presName="rootText" presStyleLbl="node3" presStyleIdx="1" presStyleCnt="4">
        <dgm:presLayoutVars>
          <dgm:chPref val="3"/>
        </dgm:presLayoutVars>
      </dgm:prSet>
      <dgm:spPr/>
      <dgm:t>
        <a:bodyPr/>
        <a:lstStyle/>
        <a:p>
          <a:endParaRPr lang="en-US"/>
        </a:p>
      </dgm:t>
    </dgm:pt>
    <dgm:pt modelId="{2E4C4091-8FB6-B749-A2EC-F1E084BC4BA9}" type="pres">
      <dgm:prSet presAssocID="{46200FE7-1095-2A4A-AB14-46048F0E1AEB}" presName="rootConnector" presStyleLbl="node3" presStyleIdx="1" presStyleCnt="4"/>
      <dgm:spPr/>
      <dgm:t>
        <a:bodyPr/>
        <a:lstStyle/>
        <a:p>
          <a:endParaRPr lang="en-US"/>
        </a:p>
      </dgm:t>
    </dgm:pt>
    <dgm:pt modelId="{DC971C38-76ED-7E4D-B11D-F5471EEE137F}" type="pres">
      <dgm:prSet presAssocID="{46200FE7-1095-2A4A-AB14-46048F0E1AEB}" presName="hierChild4" presStyleCnt="0"/>
      <dgm:spPr/>
    </dgm:pt>
    <dgm:pt modelId="{B1BD7303-E58E-A54C-8927-57CF9CEFB31C}" type="pres">
      <dgm:prSet presAssocID="{46200FE7-1095-2A4A-AB14-46048F0E1AEB}" presName="hierChild5" presStyleCnt="0"/>
      <dgm:spPr/>
    </dgm:pt>
    <dgm:pt modelId="{B060C0F5-2898-CD4F-8FC5-AF84AFD18B4E}" type="pres">
      <dgm:prSet presAssocID="{D6D99A86-0E0A-5E4B-AE30-0F47F6F03427}" presName="hierChild5" presStyleCnt="0"/>
      <dgm:spPr/>
    </dgm:pt>
    <dgm:pt modelId="{A00A9C01-5A96-BD46-9ACD-328D72856C6A}" type="pres">
      <dgm:prSet presAssocID="{A52F1027-E933-824E-B803-A3E1FF39B860}" presName="Name64" presStyleLbl="parChTrans1D2" presStyleIdx="1" presStyleCnt="2"/>
      <dgm:spPr/>
      <dgm:t>
        <a:bodyPr/>
        <a:lstStyle/>
        <a:p>
          <a:endParaRPr lang="en-US"/>
        </a:p>
      </dgm:t>
    </dgm:pt>
    <dgm:pt modelId="{AE9EBD96-BB69-334C-8EA1-20FC01F45C3C}" type="pres">
      <dgm:prSet presAssocID="{AB97161A-6E5A-2046-9ECD-EBB260C4AF19}" presName="hierRoot2" presStyleCnt="0">
        <dgm:presLayoutVars>
          <dgm:hierBranch val="init"/>
        </dgm:presLayoutVars>
      </dgm:prSet>
      <dgm:spPr/>
    </dgm:pt>
    <dgm:pt modelId="{F63FE692-1389-FC43-BD3F-D0C26E6B7D91}" type="pres">
      <dgm:prSet presAssocID="{AB97161A-6E5A-2046-9ECD-EBB260C4AF19}" presName="rootComposite" presStyleCnt="0"/>
      <dgm:spPr/>
    </dgm:pt>
    <dgm:pt modelId="{0CB06837-92FD-B14D-8D21-91D598B00229}" type="pres">
      <dgm:prSet presAssocID="{AB97161A-6E5A-2046-9ECD-EBB260C4AF19}" presName="rootText" presStyleLbl="node2" presStyleIdx="1" presStyleCnt="2">
        <dgm:presLayoutVars>
          <dgm:chPref val="3"/>
        </dgm:presLayoutVars>
      </dgm:prSet>
      <dgm:spPr/>
      <dgm:t>
        <a:bodyPr/>
        <a:lstStyle/>
        <a:p>
          <a:endParaRPr lang="en-US"/>
        </a:p>
      </dgm:t>
    </dgm:pt>
    <dgm:pt modelId="{474B1F67-CF36-134E-A707-5F9680347A88}" type="pres">
      <dgm:prSet presAssocID="{AB97161A-6E5A-2046-9ECD-EBB260C4AF19}" presName="rootConnector" presStyleLbl="node2" presStyleIdx="1" presStyleCnt="2"/>
      <dgm:spPr/>
      <dgm:t>
        <a:bodyPr/>
        <a:lstStyle/>
        <a:p>
          <a:endParaRPr lang="en-US"/>
        </a:p>
      </dgm:t>
    </dgm:pt>
    <dgm:pt modelId="{89019696-C18C-EF43-A63D-A8E6DE0FC63A}" type="pres">
      <dgm:prSet presAssocID="{AB97161A-6E5A-2046-9ECD-EBB260C4AF19}" presName="hierChild4" presStyleCnt="0"/>
      <dgm:spPr/>
    </dgm:pt>
    <dgm:pt modelId="{0D399560-874E-AB49-840D-5A474F84E3D3}" type="pres">
      <dgm:prSet presAssocID="{E6357365-698D-F84C-BA54-BCF345DB7006}" presName="Name64" presStyleLbl="parChTrans1D3" presStyleIdx="2" presStyleCnt="4"/>
      <dgm:spPr/>
      <dgm:t>
        <a:bodyPr/>
        <a:lstStyle/>
        <a:p>
          <a:endParaRPr lang="en-US"/>
        </a:p>
      </dgm:t>
    </dgm:pt>
    <dgm:pt modelId="{BC0DC3BD-036D-3949-9B32-EA7C97179FDC}" type="pres">
      <dgm:prSet presAssocID="{380083E5-57A0-1A41-8EB7-F65E6CD53B6F}" presName="hierRoot2" presStyleCnt="0">
        <dgm:presLayoutVars>
          <dgm:hierBranch val="init"/>
        </dgm:presLayoutVars>
      </dgm:prSet>
      <dgm:spPr/>
    </dgm:pt>
    <dgm:pt modelId="{C7012510-226B-8346-8FD0-758A215FB795}" type="pres">
      <dgm:prSet presAssocID="{380083E5-57A0-1A41-8EB7-F65E6CD53B6F}" presName="rootComposite" presStyleCnt="0"/>
      <dgm:spPr/>
    </dgm:pt>
    <dgm:pt modelId="{A7C9AD6F-63E4-2148-BA14-6C62D6B9A4AC}" type="pres">
      <dgm:prSet presAssocID="{380083E5-57A0-1A41-8EB7-F65E6CD53B6F}" presName="rootText" presStyleLbl="node3" presStyleIdx="2" presStyleCnt="4">
        <dgm:presLayoutVars>
          <dgm:chPref val="3"/>
        </dgm:presLayoutVars>
      </dgm:prSet>
      <dgm:spPr/>
      <dgm:t>
        <a:bodyPr/>
        <a:lstStyle/>
        <a:p>
          <a:endParaRPr lang="en-US"/>
        </a:p>
      </dgm:t>
    </dgm:pt>
    <dgm:pt modelId="{BE40D36C-CECB-B84E-BC90-5B587972C7EF}" type="pres">
      <dgm:prSet presAssocID="{380083E5-57A0-1A41-8EB7-F65E6CD53B6F}" presName="rootConnector" presStyleLbl="node3" presStyleIdx="2" presStyleCnt="4"/>
      <dgm:spPr/>
      <dgm:t>
        <a:bodyPr/>
        <a:lstStyle/>
        <a:p>
          <a:endParaRPr lang="en-US"/>
        </a:p>
      </dgm:t>
    </dgm:pt>
    <dgm:pt modelId="{4806F457-EF34-7047-97AC-2987A267C212}" type="pres">
      <dgm:prSet presAssocID="{380083E5-57A0-1A41-8EB7-F65E6CD53B6F}" presName="hierChild4" presStyleCnt="0"/>
      <dgm:spPr/>
    </dgm:pt>
    <dgm:pt modelId="{79F37969-3DD1-4646-9197-AD611447C85C}" type="pres">
      <dgm:prSet presAssocID="{380083E5-57A0-1A41-8EB7-F65E6CD53B6F}" presName="hierChild5" presStyleCnt="0"/>
      <dgm:spPr/>
    </dgm:pt>
    <dgm:pt modelId="{2220E872-648B-C64C-A3C6-B9331F13318C}" type="pres">
      <dgm:prSet presAssocID="{640B943B-DC8C-9E41-9294-7F7F9F9A59A1}" presName="Name64" presStyleLbl="parChTrans1D3" presStyleIdx="3" presStyleCnt="4"/>
      <dgm:spPr/>
      <dgm:t>
        <a:bodyPr/>
        <a:lstStyle/>
        <a:p>
          <a:endParaRPr lang="en-US"/>
        </a:p>
      </dgm:t>
    </dgm:pt>
    <dgm:pt modelId="{A7F7AE24-CEBA-0249-985E-2769CB275B1E}" type="pres">
      <dgm:prSet presAssocID="{15F95C26-2B01-8345-82A8-AD7FE73B5D7C}" presName="hierRoot2" presStyleCnt="0">
        <dgm:presLayoutVars>
          <dgm:hierBranch val="init"/>
        </dgm:presLayoutVars>
      </dgm:prSet>
      <dgm:spPr/>
    </dgm:pt>
    <dgm:pt modelId="{C46F408C-E0D7-8445-82B9-4C47CEB94E4D}" type="pres">
      <dgm:prSet presAssocID="{15F95C26-2B01-8345-82A8-AD7FE73B5D7C}" presName="rootComposite" presStyleCnt="0"/>
      <dgm:spPr/>
    </dgm:pt>
    <dgm:pt modelId="{98927CA7-7695-9340-9DE4-75E153DB9D97}" type="pres">
      <dgm:prSet presAssocID="{15F95C26-2B01-8345-82A8-AD7FE73B5D7C}" presName="rootText" presStyleLbl="node3" presStyleIdx="3" presStyleCnt="4">
        <dgm:presLayoutVars>
          <dgm:chPref val="3"/>
        </dgm:presLayoutVars>
      </dgm:prSet>
      <dgm:spPr/>
      <dgm:t>
        <a:bodyPr/>
        <a:lstStyle/>
        <a:p>
          <a:endParaRPr lang="en-US"/>
        </a:p>
      </dgm:t>
    </dgm:pt>
    <dgm:pt modelId="{F7DB763B-A007-6446-BB7E-EA755A5B0D68}" type="pres">
      <dgm:prSet presAssocID="{15F95C26-2B01-8345-82A8-AD7FE73B5D7C}" presName="rootConnector" presStyleLbl="node3" presStyleIdx="3" presStyleCnt="4"/>
      <dgm:spPr/>
      <dgm:t>
        <a:bodyPr/>
        <a:lstStyle/>
        <a:p>
          <a:endParaRPr lang="en-US"/>
        </a:p>
      </dgm:t>
    </dgm:pt>
    <dgm:pt modelId="{29F1338D-AFE9-5D4C-B76D-724A18A36424}" type="pres">
      <dgm:prSet presAssocID="{15F95C26-2B01-8345-82A8-AD7FE73B5D7C}" presName="hierChild4" presStyleCnt="0"/>
      <dgm:spPr/>
    </dgm:pt>
    <dgm:pt modelId="{485E7C1D-C70E-AE42-9821-C7C996E3D98D}" type="pres">
      <dgm:prSet presAssocID="{15F95C26-2B01-8345-82A8-AD7FE73B5D7C}" presName="hierChild5" presStyleCnt="0"/>
      <dgm:spPr/>
    </dgm:pt>
    <dgm:pt modelId="{0AE96349-3624-B445-B268-FE2C47A3BAD3}" type="pres">
      <dgm:prSet presAssocID="{AB97161A-6E5A-2046-9ECD-EBB260C4AF19}" presName="hierChild5" presStyleCnt="0"/>
      <dgm:spPr/>
    </dgm:pt>
    <dgm:pt modelId="{47404828-E207-664E-A999-C002866D493F}" type="pres">
      <dgm:prSet presAssocID="{EB931B92-C7D1-F842-B329-4EC1FC4A1726}" presName="hierChild3" presStyleCnt="0"/>
      <dgm:spPr/>
    </dgm:pt>
  </dgm:ptLst>
  <dgm:cxnLst>
    <dgm:cxn modelId="{A849BB28-569C-8843-BF22-F972F42D39FE}" srcId="{D6D99A86-0E0A-5E4B-AE30-0F47F6F03427}" destId="{46200FE7-1095-2A4A-AB14-46048F0E1AEB}" srcOrd="1" destOrd="0" parTransId="{1E384095-AC3E-F74B-B32D-85F5EA739B81}" sibTransId="{A5A03B88-2EA9-8F49-A1B3-9AE76C304830}"/>
    <dgm:cxn modelId="{1B886634-832F-0641-BDCD-11DF1B2E2360}" type="presOf" srcId="{8CBA3C9D-4E25-8D42-9FFC-773D4CE4BB3D}" destId="{74E2D5F6-857C-AF46-BBA2-A91A98771CD6}" srcOrd="1" destOrd="0" presId="urn:microsoft.com/office/officeart/2009/3/layout/HorizontalOrganizationChart"/>
    <dgm:cxn modelId="{ED6A6B7B-3F9C-F747-A676-57A70E14FA17}" type="presOf" srcId="{380083E5-57A0-1A41-8EB7-F65E6CD53B6F}" destId="{A7C9AD6F-63E4-2148-BA14-6C62D6B9A4AC}" srcOrd="0" destOrd="0" presId="urn:microsoft.com/office/officeart/2009/3/layout/HorizontalOrganizationChart"/>
    <dgm:cxn modelId="{08F6001F-D700-FC4A-850A-EB6FEE47E0E1}" type="presOf" srcId="{9A4F5268-F49F-A84C-B36C-55B2FB5CD1F6}" destId="{02241F53-9280-DA49-A1DB-CAF39F086206}" srcOrd="0" destOrd="0" presId="urn:microsoft.com/office/officeart/2009/3/layout/HorizontalOrganizationChart"/>
    <dgm:cxn modelId="{E183D1F4-D12E-5340-90D9-F35E45509492}" type="presOf" srcId="{33DE9AD1-4EC8-A048-AC40-463F55FF57A0}" destId="{7D54044A-2100-3F46-9166-931741DFA58F}" srcOrd="0" destOrd="0" presId="urn:microsoft.com/office/officeart/2009/3/layout/HorizontalOrganizationChart"/>
    <dgm:cxn modelId="{21E12ED6-83F0-7048-A5C8-293F5A74ED13}" type="presOf" srcId="{380083E5-57A0-1A41-8EB7-F65E6CD53B6F}" destId="{BE40D36C-CECB-B84E-BC90-5B587972C7EF}" srcOrd="1" destOrd="0" presId="urn:microsoft.com/office/officeart/2009/3/layout/HorizontalOrganizationChart"/>
    <dgm:cxn modelId="{54FDFDF7-B2FD-7840-B481-6D7ACC77A486}" type="presOf" srcId="{E6357365-698D-F84C-BA54-BCF345DB7006}" destId="{0D399560-874E-AB49-840D-5A474F84E3D3}" srcOrd="0" destOrd="0" presId="urn:microsoft.com/office/officeart/2009/3/layout/HorizontalOrganizationChart"/>
    <dgm:cxn modelId="{97F9D163-88DF-E64B-8C5C-4EAAB5F477B8}" type="presOf" srcId="{8CBA3C9D-4E25-8D42-9FFC-773D4CE4BB3D}" destId="{7596FE82-8A7D-AC4F-97BF-EE304A278CA7}" srcOrd="0" destOrd="0" presId="urn:microsoft.com/office/officeart/2009/3/layout/HorizontalOrganizationChart"/>
    <dgm:cxn modelId="{8FD2E949-D057-0249-B7AE-51D15A1AE72A}" srcId="{AB97161A-6E5A-2046-9ECD-EBB260C4AF19}" destId="{380083E5-57A0-1A41-8EB7-F65E6CD53B6F}" srcOrd="0" destOrd="0" parTransId="{E6357365-698D-F84C-BA54-BCF345DB7006}" sibTransId="{1357C171-7A2C-B940-BEDF-695DA2208C0F}"/>
    <dgm:cxn modelId="{3B351BB4-9DF6-4041-B737-C93B52323D69}" type="presOf" srcId="{D6D99A86-0E0A-5E4B-AE30-0F47F6F03427}" destId="{334012D8-5BFD-E542-B8D8-D2A548B155A9}" srcOrd="0" destOrd="0" presId="urn:microsoft.com/office/officeart/2009/3/layout/HorizontalOrganizationChart"/>
    <dgm:cxn modelId="{947B558A-FB68-A24A-92B3-4C25E251460A}" type="presOf" srcId="{EB931B92-C7D1-F842-B329-4EC1FC4A1726}" destId="{6B5F8B9D-943B-9340-97E1-19CFE8F81E43}" srcOrd="0" destOrd="0" presId="urn:microsoft.com/office/officeart/2009/3/layout/HorizontalOrganizationChart"/>
    <dgm:cxn modelId="{1EB7ACDE-711E-104E-9C49-C80CCC57FEC8}" type="presOf" srcId="{46200FE7-1095-2A4A-AB14-46048F0E1AEB}" destId="{2E4C4091-8FB6-B749-A2EC-F1E084BC4BA9}" srcOrd="1" destOrd="0" presId="urn:microsoft.com/office/officeart/2009/3/layout/HorizontalOrganizationChart"/>
    <dgm:cxn modelId="{26F81CE2-D4A4-0142-808F-6EF50F8319A4}" srcId="{9A4F5268-F49F-A84C-B36C-55B2FB5CD1F6}" destId="{EB931B92-C7D1-F842-B329-4EC1FC4A1726}" srcOrd="0" destOrd="0" parTransId="{EC842D0F-348C-B046-A004-4E52D405D322}" sibTransId="{30275869-122A-3F4E-96CE-A5E352139CF8}"/>
    <dgm:cxn modelId="{70BA54B2-5574-054B-BAD3-21B1F7C46550}" type="presOf" srcId="{15F95C26-2B01-8345-82A8-AD7FE73B5D7C}" destId="{F7DB763B-A007-6446-BB7E-EA755A5B0D68}" srcOrd="1" destOrd="0" presId="urn:microsoft.com/office/officeart/2009/3/layout/HorizontalOrganizationChart"/>
    <dgm:cxn modelId="{6961B52B-0D79-8B40-BC22-BA07A1174736}" type="presOf" srcId="{1E384095-AC3E-F74B-B32D-85F5EA739B81}" destId="{F9592013-1F3E-5B4F-814B-8B733929BBF2}" srcOrd="0" destOrd="0" presId="urn:microsoft.com/office/officeart/2009/3/layout/HorizontalOrganizationChart"/>
    <dgm:cxn modelId="{95186A33-1FD1-2E4F-9218-112A83479BC3}" type="presOf" srcId="{640B943B-DC8C-9E41-9294-7F7F9F9A59A1}" destId="{2220E872-648B-C64C-A3C6-B9331F13318C}" srcOrd="0" destOrd="0" presId="urn:microsoft.com/office/officeart/2009/3/layout/HorizontalOrganizationChart"/>
    <dgm:cxn modelId="{32A40742-7840-2046-8C7F-761BFD0081A5}" type="presOf" srcId="{15F95C26-2B01-8345-82A8-AD7FE73B5D7C}" destId="{98927CA7-7695-9340-9DE4-75E153DB9D97}" srcOrd="0" destOrd="0" presId="urn:microsoft.com/office/officeart/2009/3/layout/HorizontalOrganizationChart"/>
    <dgm:cxn modelId="{9285DBF8-31C3-F746-B99B-5A6EB592D1FD}" srcId="{EB931B92-C7D1-F842-B329-4EC1FC4A1726}" destId="{D6D99A86-0E0A-5E4B-AE30-0F47F6F03427}" srcOrd="0" destOrd="0" parTransId="{33DE9AD1-4EC8-A048-AC40-463F55FF57A0}" sibTransId="{44D1CDE6-C55B-6C4C-84E3-5382119B499A}"/>
    <dgm:cxn modelId="{8C09FB6E-6859-C940-AC08-A80D571D3999}" type="presOf" srcId="{D6D99A86-0E0A-5E4B-AE30-0F47F6F03427}" destId="{2A28B9AE-5592-944D-A9B1-A41178A1C4A4}" srcOrd="1" destOrd="0" presId="urn:microsoft.com/office/officeart/2009/3/layout/HorizontalOrganizationChart"/>
    <dgm:cxn modelId="{46CCB0A9-8404-5946-ACD5-1B56177EDC08}" type="presOf" srcId="{A52F1027-E933-824E-B803-A3E1FF39B860}" destId="{A00A9C01-5A96-BD46-9ACD-328D72856C6A}" srcOrd="0" destOrd="0" presId="urn:microsoft.com/office/officeart/2009/3/layout/HorizontalOrganizationChart"/>
    <dgm:cxn modelId="{5B92BA13-324C-7D4D-9AC2-0BA9282483E2}" type="presOf" srcId="{AB97161A-6E5A-2046-9ECD-EBB260C4AF19}" destId="{474B1F67-CF36-134E-A707-5F9680347A88}" srcOrd="1" destOrd="0" presId="urn:microsoft.com/office/officeart/2009/3/layout/HorizontalOrganizationChart"/>
    <dgm:cxn modelId="{16EA6A8E-1274-C848-AA31-72153A7CDF4B}" srcId="{EB931B92-C7D1-F842-B329-4EC1FC4A1726}" destId="{AB97161A-6E5A-2046-9ECD-EBB260C4AF19}" srcOrd="1" destOrd="0" parTransId="{A52F1027-E933-824E-B803-A3E1FF39B860}" sibTransId="{82C3E98E-3A3E-CC4F-95BE-D78612E866AB}"/>
    <dgm:cxn modelId="{34D799E1-08EB-DE43-8984-BDE098CD4645}" type="presOf" srcId="{EC9065D2-B903-354F-B2C6-E0F64DBD87A2}" destId="{DB9CB4E8-DEF9-AD4D-A466-12D272C35D0A}" srcOrd="0" destOrd="0" presId="urn:microsoft.com/office/officeart/2009/3/layout/HorizontalOrganizationChart"/>
    <dgm:cxn modelId="{AE9E0808-2E9F-DE46-BA76-F4DD9002E0A9}" srcId="{AB97161A-6E5A-2046-9ECD-EBB260C4AF19}" destId="{15F95C26-2B01-8345-82A8-AD7FE73B5D7C}" srcOrd="1" destOrd="0" parTransId="{640B943B-DC8C-9E41-9294-7F7F9F9A59A1}" sibTransId="{3B96C190-D323-AA49-B7F1-51DA092B699D}"/>
    <dgm:cxn modelId="{3A37F131-EC43-7D42-9D3A-E9503590FC1F}" type="presOf" srcId="{46200FE7-1095-2A4A-AB14-46048F0E1AEB}" destId="{E9D9F359-80FD-084C-A3FF-564039995E03}" srcOrd="0" destOrd="0" presId="urn:microsoft.com/office/officeart/2009/3/layout/HorizontalOrganizationChart"/>
    <dgm:cxn modelId="{BCFF615C-1C8B-764A-802F-C96A829C64B7}" srcId="{D6D99A86-0E0A-5E4B-AE30-0F47F6F03427}" destId="{8CBA3C9D-4E25-8D42-9FFC-773D4CE4BB3D}" srcOrd="0" destOrd="0" parTransId="{EC9065D2-B903-354F-B2C6-E0F64DBD87A2}" sibTransId="{10FE0612-CCDA-664D-8DD1-1F4B68586189}"/>
    <dgm:cxn modelId="{3C5C3953-CDAF-AC43-9FCE-6669AC544C5A}" type="presOf" srcId="{EB931B92-C7D1-F842-B329-4EC1FC4A1726}" destId="{DF90775E-AF0D-3B43-B591-1B3B39A6C757}" srcOrd="1" destOrd="0" presId="urn:microsoft.com/office/officeart/2009/3/layout/HorizontalOrganizationChart"/>
    <dgm:cxn modelId="{47C9C1F8-FBAC-1E47-9B6E-BFF2873F7ABD}" type="presOf" srcId="{AB97161A-6E5A-2046-9ECD-EBB260C4AF19}" destId="{0CB06837-92FD-B14D-8D21-91D598B00229}" srcOrd="0" destOrd="0" presId="urn:microsoft.com/office/officeart/2009/3/layout/HorizontalOrganizationChart"/>
    <dgm:cxn modelId="{F37739A1-6003-C245-BA69-DF7CC4CD84B8}" type="presParOf" srcId="{02241F53-9280-DA49-A1DB-CAF39F086206}" destId="{68889FF7-2632-054D-A2F6-CF0B62A07039}" srcOrd="0" destOrd="0" presId="urn:microsoft.com/office/officeart/2009/3/layout/HorizontalOrganizationChart"/>
    <dgm:cxn modelId="{4582B754-A88A-264B-A069-9519806EC4FC}" type="presParOf" srcId="{68889FF7-2632-054D-A2F6-CF0B62A07039}" destId="{7035621A-504F-E345-B4AD-ACC1AB532155}" srcOrd="0" destOrd="0" presId="urn:microsoft.com/office/officeart/2009/3/layout/HorizontalOrganizationChart"/>
    <dgm:cxn modelId="{082B367C-F414-9A4D-AEE8-779945123FBB}" type="presParOf" srcId="{7035621A-504F-E345-B4AD-ACC1AB532155}" destId="{6B5F8B9D-943B-9340-97E1-19CFE8F81E43}" srcOrd="0" destOrd="0" presId="urn:microsoft.com/office/officeart/2009/3/layout/HorizontalOrganizationChart"/>
    <dgm:cxn modelId="{94BBE6E4-2389-3641-833D-794042B4F47E}" type="presParOf" srcId="{7035621A-504F-E345-B4AD-ACC1AB532155}" destId="{DF90775E-AF0D-3B43-B591-1B3B39A6C757}" srcOrd="1" destOrd="0" presId="urn:microsoft.com/office/officeart/2009/3/layout/HorizontalOrganizationChart"/>
    <dgm:cxn modelId="{33E9169C-503D-814E-A6CB-A66883D717BC}" type="presParOf" srcId="{68889FF7-2632-054D-A2F6-CF0B62A07039}" destId="{0F493C95-D8D1-CF4E-8A13-B1441D8755EE}" srcOrd="1" destOrd="0" presId="urn:microsoft.com/office/officeart/2009/3/layout/HorizontalOrganizationChart"/>
    <dgm:cxn modelId="{9289654B-9C8D-BE43-B0CA-600D0D85D6B4}" type="presParOf" srcId="{0F493C95-D8D1-CF4E-8A13-B1441D8755EE}" destId="{7D54044A-2100-3F46-9166-931741DFA58F}" srcOrd="0" destOrd="0" presId="urn:microsoft.com/office/officeart/2009/3/layout/HorizontalOrganizationChart"/>
    <dgm:cxn modelId="{D2EBD401-32CB-EA4B-BA24-F2B0E00BAF2C}" type="presParOf" srcId="{0F493C95-D8D1-CF4E-8A13-B1441D8755EE}" destId="{9E808C94-417B-4D4B-A61C-73456C7EE9EE}" srcOrd="1" destOrd="0" presId="urn:microsoft.com/office/officeart/2009/3/layout/HorizontalOrganizationChart"/>
    <dgm:cxn modelId="{2AFA1C78-13FC-9343-B558-FA1697C870B3}" type="presParOf" srcId="{9E808C94-417B-4D4B-A61C-73456C7EE9EE}" destId="{70BF8BE0-95D1-0D49-98D7-738B50E7EF19}" srcOrd="0" destOrd="0" presId="urn:microsoft.com/office/officeart/2009/3/layout/HorizontalOrganizationChart"/>
    <dgm:cxn modelId="{4E648B88-ED66-D649-96FD-3C88CF14E333}" type="presParOf" srcId="{70BF8BE0-95D1-0D49-98D7-738B50E7EF19}" destId="{334012D8-5BFD-E542-B8D8-D2A548B155A9}" srcOrd="0" destOrd="0" presId="urn:microsoft.com/office/officeart/2009/3/layout/HorizontalOrganizationChart"/>
    <dgm:cxn modelId="{1E97D9E2-AF05-7445-A69C-89618AFBA3F9}" type="presParOf" srcId="{70BF8BE0-95D1-0D49-98D7-738B50E7EF19}" destId="{2A28B9AE-5592-944D-A9B1-A41178A1C4A4}" srcOrd="1" destOrd="0" presId="urn:microsoft.com/office/officeart/2009/3/layout/HorizontalOrganizationChart"/>
    <dgm:cxn modelId="{8E255DC0-39BC-EC49-8E4A-6DF28B8D6AA9}" type="presParOf" srcId="{9E808C94-417B-4D4B-A61C-73456C7EE9EE}" destId="{005C66FA-29F5-B34B-9495-DAA20B50D10D}" srcOrd="1" destOrd="0" presId="urn:microsoft.com/office/officeart/2009/3/layout/HorizontalOrganizationChart"/>
    <dgm:cxn modelId="{4AAD0A14-F6F0-924C-8682-3CFD54627D1A}" type="presParOf" srcId="{005C66FA-29F5-B34B-9495-DAA20B50D10D}" destId="{DB9CB4E8-DEF9-AD4D-A466-12D272C35D0A}" srcOrd="0" destOrd="0" presId="urn:microsoft.com/office/officeart/2009/3/layout/HorizontalOrganizationChart"/>
    <dgm:cxn modelId="{96DD3DFE-49C6-534E-978E-952E184EAB8E}" type="presParOf" srcId="{005C66FA-29F5-B34B-9495-DAA20B50D10D}" destId="{2E2CEF9D-8870-9449-947D-69CC8E3E4768}" srcOrd="1" destOrd="0" presId="urn:microsoft.com/office/officeart/2009/3/layout/HorizontalOrganizationChart"/>
    <dgm:cxn modelId="{EA56A6E4-0113-6E4B-8D05-9C0B21B6A2D3}" type="presParOf" srcId="{2E2CEF9D-8870-9449-947D-69CC8E3E4768}" destId="{4D448F91-079B-E84B-A9F6-DC4900199223}" srcOrd="0" destOrd="0" presId="urn:microsoft.com/office/officeart/2009/3/layout/HorizontalOrganizationChart"/>
    <dgm:cxn modelId="{9D676FF8-30F2-8743-8B37-57B5FC362C07}" type="presParOf" srcId="{4D448F91-079B-E84B-A9F6-DC4900199223}" destId="{7596FE82-8A7D-AC4F-97BF-EE304A278CA7}" srcOrd="0" destOrd="0" presId="urn:microsoft.com/office/officeart/2009/3/layout/HorizontalOrganizationChart"/>
    <dgm:cxn modelId="{086F0346-F99A-3041-96CB-BFC4D6A95A90}" type="presParOf" srcId="{4D448F91-079B-E84B-A9F6-DC4900199223}" destId="{74E2D5F6-857C-AF46-BBA2-A91A98771CD6}" srcOrd="1" destOrd="0" presId="urn:microsoft.com/office/officeart/2009/3/layout/HorizontalOrganizationChart"/>
    <dgm:cxn modelId="{02503156-074D-DA49-A6ED-C87D9313B70C}" type="presParOf" srcId="{2E2CEF9D-8870-9449-947D-69CC8E3E4768}" destId="{30D7F410-BCAA-8C4A-AD54-24E986F778A4}" srcOrd="1" destOrd="0" presId="urn:microsoft.com/office/officeart/2009/3/layout/HorizontalOrganizationChart"/>
    <dgm:cxn modelId="{96F13EBB-C249-5E44-AE35-7A46AF2A469E}" type="presParOf" srcId="{2E2CEF9D-8870-9449-947D-69CC8E3E4768}" destId="{B3D8DF2C-D33D-D04D-B046-DF6FCA3D121C}" srcOrd="2" destOrd="0" presId="urn:microsoft.com/office/officeart/2009/3/layout/HorizontalOrganizationChart"/>
    <dgm:cxn modelId="{E00BC9CC-8B27-5E4A-932F-146F86E77125}" type="presParOf" srcId="{005C66FA-29F5-B34B-9495-DAA20B50D10D}" destId="{F9592013-1F3E-5B4F-814B-8B733929BBF2}" srcOrd="2" destOrd="0" presId="urn:microsoft.com/office/officeart/2009/3/layout/HorizontalOrganizationChart"/>
    <dgm:cxn modelId="{51201821-88B5-2347-82CF-C8D7599357B1}" type="presParOf" srcId="{005C66FA-29F5-B34B-9495-DAA20B50D10D}" destId="{F13E6DFD-78DF-4B49-AE4B-A30B76EF8BD5}" srcOrd="3" destOrd="0" presId="urn:microsoft.com/office/officeart/2009/3/layout/HorizontalOrganizationChart"/>
    <dgm:cxn modelId="{6481093D-E5DE-844B-BDCE-0FFA75A84820}" type="presParOf" srcId="{F13E6DFD-78DF-4B49-AE4B-A30B76EF8BD5}" destId="{876AA4BD-9C06-F44F-A16A-A2A0CE0C79A2}" srcOrd="0" destOrd="0" presId="urn:microsoft.com/office/officeart/2009/3/layout/HorizontalOrganizationChart"/>
    <dgm:cxn modelId="{0ADDC5D5-F7A3-B340-846F-43D974A45500}" type="presParOf" srcId="{876AA4BD-9C06-F44F-A16A-A2A0CE0C79A2}" destId="{E9D9F359-80FD-084C-A3FF-564039995E03}" srcOrd="0" destOrd="0" presId="urn:microsoft.com/office/officeart/2009/3/layout/HorizontalOrganizationChart"/>
    <dgm:cxn modelId="{D8EADE2D-BB2B-E043-B47B-FB581904AAF5}" type="presParOf" srcId="{876AA4BD-9C06-F44F-A16A-A2A0CE0C79A2}" destId="{2E4C4091-8FB6-B749-A2EC-F1E084BC4BA9}" srcOrd="1" destOrd="0" presId="urn:microsoft.com/office/officeart/2009/3/layout/HorizontalOrganizationChart"/>
    <dgm:cxn modelId="{7CA971C5-91BE-764A-9A44-0FDEC6CB57C5}" type="presParOf" srcId="{F13E6DFD-78DF-4B49-AE4B-A30B76EF8BD5}" destId="{DC971C38-76ED-7E4D-B11D-F5471EEE137F}" srcOrd="1" destOrd="0" presId="urn:microsoft.com/office/officeart/2009/3/layout/HorizontalOrganizationChart"/>
    <dgm:cxn modelId="{3003FBB2-6518-A842-BAD9-A19EB331D7A0}" type="presParOf" srcId="{F13E6DFD-78DF-4B49-AE4B-A30B76EF8BD5}" destId="{B1BD7303-E58E-A54C-8927-57CF9CEFB31C}" srcOrd="2" destOrd="0" presId="urn:microsoft.com/office/officeart/2009/3/layout/HorizontalOrganizationChart"/>
    <dgm:cxn modelId="{0ACB3716-AB17-854E-902C-E132E6CCEDD7}" type="presParOf" srcId="{9E808C94-417B-4D4B-A61C-73456C7EE9EE}" destId="{B060C0F5-2898-CD4F-8FC5-AF84AFD18B4E}" srcOrd="2" destOrd="0" presId="urn:microsoft.com/office/officeart/2009/3/layout/HorizontalOrganizationChart"/>
    <dgm:cxn modelId="{0E1B432D-CE6C-0642-B7F9-7CFDC8874F24}" type="presParOf" srcId="{0F493C95-D8D1-CF4E-8A13-B1441D8755EE}" destId="{A00A9C01-5A96-BD46-9ACD-328D72856C6A}" srcOrd="2" destOrd="0" presId="urn:microsoft.com/office/officeart/2009/3/layout/HorizontalOrganizationChart"/>
    <dgm:cxn modelId="{770A7FE2-A40C-A945-9E22-A92B115DBA43}" type="presParOf" srcId="{0F493C95-D8D1-CF4E-8A13-B1441D8755EE}" destId="{AE9EBD96-BB69-334C-8EA1-20FC01F45C3C}" srcOrd="3" destOrd="0" presId="urn:microsoft.com/office/officeart/2009/3/layout/HorizontalOrganizationChart"/>
    <dgm:cxn modelId="{59BE7B62-187A-F348-9F03-08300B58B046}" type="presParOf" srcId="{AE9EBD96-BB69-334C-8EA1-20FC01F45C3C}" destId="{F63FE692-1389-FC43-BD3F-D0C26E6B7D91}" srcOrd="0" destOrd="0" presId="urn:microsoft.com/office/officeart/2009/3/layout/HorizontalOrganizationChart"/>
    <dgm:cxn modelId="{5BFE6661-FD1A-A04B-83A1-4213C1220A23}" type="presParOf" srcId="{F63FE692-1389-FC43-BD3F-D0C26E6B7D91}" destId="{0CB06837-92FD-B14D-8D21-91D598B00229}" srcOrd="0" destOrd="0" presId="urn:microsoft.com/office/officeart/2009/3/layout/HorizontalOrganizationChart"/>
    <dgm:cxn modelId="{2C6532FA-C486-F747-823F-E4587587BF48}" type="presParOf" srcId="{F63FE692-1389-FC43-BD3F-D0C26E6B7D91}" destId="{474B1F67-CF36-134E-A707-5F9680347A88}" srcOrd="1" destOrd="0" presId="urn:microsoft.com/office/officeart/2009/3/layout/HorizontalOrganizationChart"/>
    <dgm:cxn modelId="{7C6F6D14-D4FA-8C4F-8730-B5E77264D912}" type="presParOf" srcId="{AE9EBD96-BB69-334C-8EA1-20FC01F45C3C}" destId="{89019696-C18C-EF43-A63D-A8E6DE0FC63A}" srcOrd="1" destOrd="0" presId="urn:microsoft.com/office/officeart/2009/3/layout/HorizontalOrganizationChart"/>
    <dgm:cxn modelId="{2E72226F-644D-4E44-997A-3A43AB31E33E}" type="presParOf" srcId="{89019696-C18C-EF43-A63D-A8E6DE0FC63A}" destId="{0D399560-874E-AB49-840D-5A474F84E3D3}" srcOrd="0" destOrd="0" presId="urn:microsoft.com/office/officeart/2009/3/layout/HorizontalOrganizationChart"/>
    <dgm:cxn modelId="{7B6098D8-C5A4-E942-A35C-28A0C2076032}" type="presParOf" srcId="{89019696-C18C-EF43-A63D-A8E6DE0FC63A}" destId="{BC0DC3BD-036D-3949-9B32-EA7C97179FDC}" srcOrd="1" destOrd="0" presId="urn:microsoft.com/office/officeart/2009/3/layout/HorizontalOrganizationChart"/>
    <dgm:cxn modelId="{7128DA3A-F495-2445-9C2F-076FBA3719F2}" type="presParOf" srcId="{BC0DC3BD-036D-3949-9B32-EA7C97179FDC}" destId="{C7012510-226B-8346-8FD0-758A215FB795}" srcOrd="0" destOrd="0" presId="urn:microsoft.com/office/officeart/2009/3/layout/HorizontalOrganizationChart"/>
    <dgm:cxn modelId="{8F81F50B-B1D4-484C-BBCD-782A1DFAFA5C}" type="presParOf" srcId="{C7012510-226B-8346-8FD0-758A215FB795}" destId="{A7C9AD6F-63E4-2148-BA14-6C62D6B9A4AC}" srcOrd="0" destOrd="0" presId="urn:microsoft.com/office/officeart/2009/3/layout/HorizontalOrganizationChart"/>
    <dgm:cxn modelId="{CA25081A-8561-EB4B-AFCD-BE765620B186}" type="presParOf" srcId="{C7012510-226B-8346-8FD0-758A215FB795}" destId="{BE40D36C-CECB-B84E-BC90-5B587972C7EF}" srcOrd="1" destOrd="0" presId="urn:microsoft.com/office/officeart/2009/3/layout/HorizontalOrganizationChart"/>
    <dgm:cxn modelId="{81DECFE3-8EF2-EE44-AA80-341166680CB5}" type="presParOf" srcId="{BC0DC3BD-036D-3949-9B32-EA7C97179FDC}" destId="{4806F457-EF34-7047-97AC-2987A267C212}" srcOrd="1" destOrd="0" presId="urn:microsoft.com/office/officeart/2009/3/layout/HorizontalOrganizationChart"/>
    <dgm:cxn modelId="{D56AC76A-F1B4-B843-9641-266A60E704D2}" type="presParOf" srcId="{BC0DC3BD-036D-3949-9B32-EA7C97179FDC}" destId="{79F37969-3DD1-4646-9197-AD611447C85C}" srcOrd="2" destOrd="0" presId="urn:microsoft.com/office/officeart/2009/3/layout/HorizontalOrganizationChart"/>
    <dgm:cxn modelId="{86511C3A-1CE3-D540-BD53-421B692BADE8}" type="presParOf" srcId="{89019696-C18C-EF43-A63D-A8E6DE0FC63A}" destId="{2220E872-648B-C64C-A3C6-B9331F13318C}" srcOrd="2" destOrd="0" presId="urn:microsoft.com/office/officeart/2009/3/layout/HorizontalOrganizationChart"/>
    <dgm:cxn modelId="{F6D9A063-D59C-404D-ADF6-85D700E6DE9F}" type="presParOf" srcId="{89019696-C18C-EF43-A63D-A8E6DE0FC63A}" destId="{A7F7AE24-CEBA-0249-985E-2769CB275B1E}" srcOrd="3" destOrd="0" presId="urn:microsoft.com/office/officeart/2009/3/layout/HorizontalOrganizationChart"/>
    <dgm:cxn modelId="{4925F721-CF4F-2B43-946B-E4106DC52372}" type="presParOf" srcId="{A7F7AE24-CEBA-0249-985E-2769CB275B1E}" destId="{C46F408C-E0D7-8445-82B9-4C47CEB94E4D}" srcOrd="0" destOrd="0" presId="urn:microsoft.com/office/officeart/2009/3/layout/HorizontalOrganizationChart"/>
    <dgm:cxn modelId="{91445825-5959-9241-A28E-0B20D58A0BA4}" type="presParOf" srcId="{C46F408C-E0D7-8445-82B9-4C47CEB94E4D}" destId="{98927CA7-7695-9340-9DE4-75E153DB9D97}" srcOrd="0" destOrd="0" presId="urn:microsoft.com/office/officeart/2009/3/layout/HorizontalOrganizationChart"/>
    <dgm:cxn modelId="{945CBAD9-0F5A-284F-9053-E8EEC106648C}" type="presParOf" srcId="{C46F408C-E0D7-8445-82B9-4C47CEB94E4D}" destId="{F7DB763B-A007-6446-BB7E-EA755A5B0D68}" srcOrd="1" destOrd="0" presId="urn:microsoft.com/office/officeart/2009/3/layout/HorizontalOrganizationChart"/>
    <dgm:cxn modelId="{FE5A979F-D47D-FD45-8DFD-DA6AF5F63A30}" type="presParOf" srcId="{A7F7AE24-CEBA-0249-985E-2769CB275B1E}" destId="{29F1338D-AFE9-5D4C-B76D-724A18A36424}" srcOrd="1" destOrd="0" presId="urn:microsoft.com/office/officeart/2009/3/layout/HorizontalOrganizationChart"/>
    <dgm:cxn modelId="{CFDE7ED3-FDF1-1348-AA99-423F21B61EBF}" type="presParOf" srcId="{A7F7AE24-CEBA-0249-985E-2769CB275B1E}" destId="{485E7C1D-C70E-AE42-9821-C7C996E3D98D}" srcOrd="2" destOrd="0" presId="urn:microsoft.com/office/officeart/2009/3/layout/HorizontalOrganizationChart"/>
    <dgm:cxn modelId="{47C94329-BB9A-5341-84BC-BB1EAC9813E5}" type="presParOf" srcId="{AE9EBD96-BB69-334C-8EA1-20FC01F45C3C}" destId="{0AE96349-3624-B445-B268-FE2C47A3BAD3}" srcOrd="2" destOrd="0" presId="urn:microsoft.com/office/officeart/2009/3/layout/HorizontalOrganizationChart"/>
    <dgm:cxn modelId="{C729D48C-C283-774A-B9BA-7ED556FD867E}" type="presParOf" srcId="{68889FF7-2632-054D-A2F6-CF0B62A07039}" destId="{47404828-E207-664E-A999-C002866D493F}" srcOrd="2" destOrd="0" presId="urn:microsoft.com/office/officeart/2009/3/layout/HorizontalOrganizationChart"/>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4F5268-F49F-A84C-B36C-55B2FB5CD1F6}" type="doc">
      <dgm:prSet loTypeId="urn:microsoft.com/office/officeart/2009/3/layout/HorizontalOrganizationChart" loCatId="" qsTypeId="urn:microsoft.com/office/officeart/2005/8/quickstyle/simple4" qsCatId="simple" csTypeId="urn:microsoft.com/office/officeart/2005/8/colors/accent1_2" csCatId="accent1" phldr="1"/>
      <dgm:spPr/>
      <dgm:t>
        <a:bodyPr/>
        <a:lstStyle/>
        <a:p>
          <a:endParaRPr lang="en-US"/>
        </a:p>
      </dgm:t>
    </dgm:pt>
    <dgm:pt modelId="{EB931B92-C7D1-F842-B329-4EC1FC4A1726}">
      <dgm:prSet phldrT="[Text]"/>
      <dgm:spPr>
        <a:solidFill>
          <a:srgbClr val="E5E9EA"/>
        </a:solidFill>
        <a:ln>
          <a:solidFill>
            <a:srgbClr val="404040"/>
          </a:solidFill>
        </a:ln>
        <a:effectLst>
          <a:outerShdw blurRad="50800" dist="38100" dir="2700000" algn="tl" rotWithShape="0">
            <a:schemeClr val="bg2">
              <a:alpha val="40000"/>
            </a:schemeClr>
          </a:outerShdw>
        </a:effectLst>
      </dgm:spPr>
      <dgm:t>
        <a:bodyPr/>
        <a:lstStyle/>
        <a:p>
          <a:endParaRPr lang="en-US" dirty="0">
            <a:solidFill>
              <a:schemeClr val="tx1">
                <a:lumMod val="75000"/>
                <a:lumOff val="25000"/>
              </a:schemeClr>
            </a:solidFill>
            <a:latin typeface="Lato Heavy"/>
            <a:cs typeface="Lato Heavy"/>
          </a:endParaRPr>
        </a:p>
      </dgm:t>
    </dgm:pt>
    <dgm:pt modelId="{EC842D0F-348C-B046-A004-4E52D405D322}" type="parTrans" cxnId="{26F81CE2-D4A4-0142-808F-6EF50F8319A4}">
      <dgm:prSet/>
      <dgm:spPr/>
      <dgm:t>
        <a:bodyPr/>
        <a:lstStyle/>
        <a:p>
          <a:endParaRPr lang="en-US">
            <a:latin typeface="Lato Heavy"/>
            <a:cs typeface="Lato Heavy"/>
          </a:endParaRPr>
        </a:p>
      </dgm:t>
    </dgm:pt>
    <dgm:pt modelId="{30275869-122A-3F4E-96CE-A5E352139CF8}" type="sibTrans" cxnId="{26F81CE2-D4A4-0142-808F-6EF50F8319A4}">
      <dgm:prSet/>
      <dgm:spPr/>
      <dgm:t>
        <a:bodyPr/>
        <a:lstStyle/>
        <a:p>
          <a:endParaRPr lang="en-US">
            <a:latin typeface="Lato Heavy"/>
            <a:cs typeface="Lato Heavy"/>
          </a:endParaRPr>
        </a:p>
      </dgm:t>
    </dgm:pt>
    <dgm:pt modelId="{D6D99A86-0E0A-5E4B-AE30-0F47F6F03427}">
      <dgm:prSet phldrT="[Text]"/>
      <dgm:spPr>
        <a:solidFill>
          <a:srgbClr val="E5E9EA"/>
        </a:solidFill>
        <a:ln>
          <a:solidFill>
            <a:srgbClr val="404040"/>
          </a:solidFill>
        </a:ln>
        <a:effectLst>
          <a:outerShdw blurRad="50800" dist="38100" dir="2700000" algn="tl" rotWithShape="0">
            <a:schemeClr val="bg2">
              <a:alpha val="40000"/>
            </a:schemeClr>
          </a:outerShdw>
        </a:effectLst>
      </dgm:spPr>
      <dgm:t>
        <a:bodyPr/>
        <a:lstStyle/>
        <a:p>
          <a:endParaRPr lang="en-US" dirty="0">
            <a:solidFill>
              <a:schemeClr val="tx1">
                <a:lumMod val="75000"/>
                <a:lumOff val="25000"/>
              </a:schemeClr>
            </a:solidFill>
            <a:latin typeface="Lato Heavy"/>
            <a:cs typeface="Lato Heavy"/>
          </a:endParaRPr>
        </a:p>
      </dgm:t>
    </dgm:pt>
    <dgm:pt modelId="{33DE9AD1-4EC8-A048-AC40-463F55FF57A0}" type="parTrans" cxnId="{9285DBF8-31C3-F746-B99B-5A6EB592D1FD}">
      <dgm:prSet/>
      <dgm:spPr/>
      <dgm:t>
        <a:bodyPr/>
        <a:lstStyle/>
        <a:p>
          <a:endParaRPr lang="en-US">
            <a:latin typeface="Lato Heavy"/>
            <a:cs typeface="Lato Heavy"/>
          </a:endParaRPr>
        </a:p>
      </dgm:t>
    </dgm:pt>
    <dgm:pt modelId="{44D1CDE6-C55B-6C4C-84E3-5382119B499A}" type="sibTrans" cxnId="{9285DBF8-31C3-F746-B99B-5A6EB592D1FD}">
      <dgm:prSet/>
      <dgm:spPr/>
      <dgm:t>
        <a:bodyPr/>
        <a:lstStyle/>
        <a:p>
          <a:endParaRPr lang="en-US">
            <a:latin typeface="Lato Heavy"/>
            <a:cs typeface="Lato Heavy"/>
          </a:endParaRPr>
        </a:p>
      </dgm:t>
    </dgm:pt>
    <dgm:pt modelId="{8CBA3C9D-4E25-8D42-9FFC-773D4CE4BB3D}">
      <dgm:prSet phldrT="[Text]"/>
      <dgm:spPr>
        <a:solidFill>
          <a:srgbClr val="E5E9EA"/>
        </a:solidFill>
        <a:ln>
          <a:solidFill>
            <a:srgbClr val="404040"/>
          </a:solidFill>
        </a:ln>
        <a:effectLst>
          <a:outerShdw blurRad="50800" dist="38100" dir="2700000" algn="tl" rotWithShape="0">
            <a:schemeClr val="bg2">
              <a:alpha val="40000"/>
            </a:schemeClr>
          </a:outerShdw>
        </a:effectLst>
      </dgm:spPr>
      <dgm:t>
        <a:bodyPr/>
        <a:lstStyle/>
        <a:p>
          <a:r>
            <a:rPr lang="en-US" dirty="0" err="1" smtClean="0">
              <a:solidFill>
                <a:schemeClr val="tx1">
                  <a:lumMod val="75000"/>
                  <a:lumOff val="25000"/>
                </a:schemeClr>
              </a:solidFill>
              <a:latin typeface="Lato Heavy"/>
              <a:cs typeface="Lato Heavy"/>
            </a:rPr>
            <a:t>fname</a:t>
          </a:r>
          <a:r>
            <a:rPr lang="en-US" dirty="0" smtClean="0">
              <a:solidFill>
                <a:schemeClr val="tx1">
                  <a:lumMod val="75000"/>
                  <a:lumOff val="25000"/>
                </a:schemeClr>
              </a:solidFill>
              <a:latin typeface="Lato Heavy"/>
              <a:cs typeface="Lato Heavy"/>
            </a:rPr>
            <a:t> = Alice</a:t>
          </a:r>
          <a:br>
            <a:rPr lang="en-US" dirty="0" smtClean="0">
              <a:solidFill>
                <a:schemeClr val="tx1">
                  <a:lumMod val="75000"/>
                  <a:lumOff val="25000"/>
                </a:schemeClr>
              </a:solidFill>
              <a:latin typeface="Lato Heavy"/>
              <a:cs typeface="Lato Heavy"/>
            </a:rPr>
          </a:br>
          <a:r>
            <a:rPr lang="en-US" dirty="0" smtClean="0">
              <a:solidFill>
                <a:schemeClr val="tx1">
                  <a:lumMod val="75000"/>
                  <a:lumOff val="25000"/>
                </a:schemeClr>
              </a:solidFill>
              <a:latin typeface="Lato Heavy"/>
              <a:cs typeface="Lato Heavy"/>
            </a:rPr>
            <a:t>age = 20</a:t>
          </a:r>
          <a:endParaRPr lang="en-US" dirty="0">
            <a:solidFill>
              <a:schemeClr val="tx1">
                <a:lumMod val="75000"/>
                <a:lumOff val="25000"/>
              </a:schemeClr>
            </a:solidFill>
            <a:latin typeface="Lato Heavy"/>
            <a:cs typeface="Lato Heavy"/>
          </a:endParaRPr>
        </a:p>
      </dgm:t>
    </dgm:pt>
    <dgm:pt modelId="{EC9065D2-B903-354F-B2C6-E0F64DBD87A2}" type="parTrans" cxnId="{BCFF615C-1C8B-764A-802F-C96A829C64B7}">
      <dgm:prSet/>
      <dgm:spPr/>
      <dgm:t>
        <a:bodyPr/>
        <a:lstStyle/>
        <a:p>
          <a:endParaRPr lang="en-US">
            <a:latin typeface="Lato Heavy"/>
            <a:cs typeface="Lato Heavy"/>
          </a:endParaRPr>
        </a:p>
      </dgm:t>
    </dgm:pt>
    <dgm:pt modelId="{10FE0612-CCDA-664D-8DD1-1F4B68586189}" type="sibTrans" cxnId="{BCFF615C-1C8B-764A-802F-C96A829C64B7}">
      <dgm:prSet/>
      <dgm:spPr/>
      <dgm:t>
        <a:bodyPr/>
        <a:lstStyle/>
        <a:p>
          <a:endParaRPr lang="en-US">
            <a:latin typeface="Lato Heavy"/>
            <a:cs typeface="Lato Heavy"/>
          </a:endParaRPr>
        </a:p>
      </dgm:t>
    </dgm:pt>
    <dgm:pt modelId="{AB97161A-6E5A-2046-9ECD-EBB260C4AF19}">
      <dgm:prSet phldrT="[Text]"/>
      <dgm:spPr>
        <a:solidFill>
          <a:srgbClr val="E5E9EA"/>
        </a:solidFill>
        <a:ln>
          <a:solidFill>
            <a:srgbClr val="404040"/>
          </a:solidFill>
        </a:ln>
        <a:effectLst>
          <a:outerShdw blurRad="50800" dist="38100" dir="2700000" algn="tl" rotWithShape="0">
            <a:schemeClr val="bg2">
              <a:alpha val="40000"/>
            </a:schemeClr>
          </a:outerShdw>
        </a:effectLst>
      </dgm:spPr>
      <dgm:t>
        <a:bodyPr/>
        <a:lstStyle/>
        <a:p>
          <a:endParaRPr lang="en-US" dirty="0">
            <a:solidFill>
              <a:schemeClr val="tx1">
                <a:lumMod val="75000"/>
                <a:lumOff val="25000"/>
              </a:schemeClr>
            </a:solidFill>
            <a:latin typeface="Lato Heavy"/>
            <a:cs typeface="Lato Heavy"/>
          </a:endParaRPr>
        </a:p>
      </dgm:t>
    </dgm:pt>
    <dgm:pt modelId="{A52F1027-E933-824E-B803-A3E1FF39B860}" type="parTrans" cxnId="{16EA6A8E-1274-C848-AA31-72153A7CDF4B}">
      <dgm:prSet/>
      <dgm:spPr/>
      <dgm:t>
        <a:bodyPr/>
        <a:lstStyle/>
        <a:p>
          <a:endParaRPr lang="en-US">
            <a:latin typeface="Lato Heavy"/>
            <a:cs typeface="Lato Heavy"/>
          </a:endParaRPr>
        </a:p>
      </dgm:t>
    </dgm:pt>
    <dgm:pt modelId="{82C3E98E-3A3E-CC4F-95BE-D78612E866AB}" type="sibTrans" cxnId="{16EA6A8E-1274-C848-AA31-72153A7CDF4B}">
      <dgm:prSet/>
      <dgm:spPr/>
      <dgm:t>
        <a:bodyPr/>
        <a:lstStyle/>
        <a:p>
          <a:endParaRPr lang="en-US">
            <a:latin typeface="Lato Heavy"/>
            <a:cs typeface="Lato Heavy"/>
          </a:endParaRPr>
        </a:p>
      </dgm:t>
    </dgm:pt>
    <dgm:pt modelId="{380083E5-57A0-1A41-8EB7-F65E6CD53B6F}">
      <dgm:prSet phldrT="[Text]"/>
      <dgm:spPr>
        <a:solidFill>
          <a:srgbClr val="E5E9EA"/>
        </a:solidFill>
        <a:ln>
          <a:solidFill>
            <a:srgbClr val="404040"/>
          </a:solidFill>
        </a:ln>
        <a:effectLst>
          <a:outerShdw blurRad="50800" dist="38100" dir="2700000" algn="tl" rotWithShape="0">
            <a:schemeClr val="bg2">
              <a:alpha val="40000"/>
            </a:schemeClr>
          </a:outerShdw>
        </a:effectLst>
      </dgm:spPr>
      <dgm:t>
        <a:bodyPr/>
        <a:lstStyle/>
        <a:p>
          <a:r>
            <a:rPr lang="en-US" dirty="0" err="1" smtClean="0">
              <a:solidFill>
                <a:schemeClr val="tx1">
                  <a:lumMod val="75000"/>
                  <a:lumOff val="25000"/>
                </a:schemeClr>
              </a:solidFill>
              <a:latin typeface="Lato Heavy"/>
              <a:cs typeface="Lato Heavy"/>
            </a:rPr>
            <a:t>fname</a:t>
          </a:r>
          <a:r>
            <a:rPr lang="en-US" dirty="0" smtClean="0">
              <a:solidFill>
                <a:schemeClr val="tx1">
                  <a:lumMod val="75000"/>
                  <a:lumOff val="25000"/>
                </a:schemeClr>
              </a:solidFill>
              <a:latin typeface="Lato Heavy"/>
              <a:cs typeface="Lato Heavy"/>
            </a:rPr>
            <a:t> = Charlie</a:t>
          </a:r>
          <a:br>
            <a:rPr lang="en-US" dirty="0" smtClean="0">
              <a:solidFill>
                <a:schemeClr val="tx1">
                  <a:lumMod val="75000"/>
                  <a:lumOff val="25000"/>
                </a:schemeClr>
              </a:solidFill>
              <a:latin typeface="Lato Heavy"/>
              <a:cs typeface="Lato Heavy"/>
            </a:rPr>
          </a:br>
          <a:r>
            <a:rPr lang="en-US" dirty="0" smtClean="0">
              <a:solidFill>
                <a:schemeClr val="tx1">
                  <a:lumMod val="75000"/>
                  <a:lumOff val="25000"/>
                </a:schemeClr>
              </a:solidFill>
              <a:latin typeface="Lato Heavy"/>
              <a:cs typeface="Lato Heavy"/>
            </a:rPr>
            <a:t>age = 50</a:t>
          </a:r>
          <a:endParaRPr lang="en-US" dirty="0">
            <a:solidFill>
              <a:schemeClr val="tx1">
                <a:lumMod val="75000"/>
                <a:lumOff val="25000"/>
              </a:schemeClr>
            </a:solidFill>
            <a:latin typeface="Lato Heavy"/>
            <a:cs typeface="Lato Heavy"/>
          </a:endParaRPr>
        </a:p>
      </dgm:t>
    </dgm:pt>
    <dgm:pt modelId="{E6357365-698D-F84C-BA54-BCF345DB7006}" type="parTrans" cxnId="{8FD2E949-D057-0249-B7AE-51D15A1AE72A}">
      <dgm:prSet/>
      <dgm:spPr/>
      <dgm:t>
        <a:bodyPr/>
        <a:lstStyle/>
        <a:p>
          <a:endParaRPr lang="en-US">
            <a:latin typeface="Lato Heavy"/>
            <a:cs typeface="Lato Heavy"/>
          </a:endParaRPr>
        </a:p>
      </dgm:t>
    </dgm:pt>
    <dgm:pt modelId="{1357C171-7A2C-B940-BEDF-695DA2208C0F}" type="sibTrans" cxnId="{8FD2E949-D057-0249-B7AE-51D15A1AE72A}">
      <dgm:prSet/>
      <dgm:spPr/>
      <dgm:t>
        <a:bodyPr/>
        <a:lstStyle/>
        <a:p>
          <a:endParaRPr lang="en-US">
            <a:latin typeface="Lato Heavy"/>
            <a:cs typeface="Lato Heavy"/>
          </a:endParaRPr>
        </a:p>
      </dgm:t>
    </dgm:pt>
    <dgm:pt modelId="{46200FE7-1095-2A4A-AB14-46048F0E1AEB}">
      <dgm:prSet phldrT="[Text]"/>
      <dgm:spPr>
        <a:solidFill>
          <a:srgbClr val="E5E9EA"/>
        </a:solidFill>
        <a:ln>
          <a:solidFill>
            <a:srgbClr val="404040"/>
          </a:solidFill>
        </a:ln>
        <a:effectLst>
          <a:outerShdw blurRad="50800" dist="38100" dir="2700000" algn="tl" rotWithShape="0">
            <a:schemeClr val="bg2">
              <a:alpha val="40000"/>
            </a:schemeClr>
          </a:outerShdw>
        </a:effectLst>
      </dgm:spPr>
      <dgm:t>
        <a:bodyPr/>
        <a:lstStyle/>
        <a:p>
          <a:r>
            <a:rPr lang="en-US" dirty="0" err="1" smtClean="0">
              <a:solidFill>
                <a:schemeClr val="tx1">
                  <a:lumMod val="75000"/>
                  <a:lumOff val="25000"/>
                </a:schemeClr>
              </a:solidFill>
              <a:latin typeface="Lato Heavy"/>
              <a:cs typeface="Lato Heavy"/>
            </a:rPr>
            <a:t>fname</a:t>
          </a:r>
          <a:r>
            <a:rPr lang="en-US" dirty="0" smtClean="0">
              <a:solidFill>
                <a:schemeClr val="tx1">
                  <a:lumMod val="75000"/>
                  <a:lumOff val="25000"/>
                </a:schemeClr>
              </a:solidFill>
              <a:latin typeface="Lato Heavy"/>
              <a:cs typeface="Lato Heavy"/>
            </a:rPr>
            <a:t> = Bob</a:t>
          </a:r>
          <a:br>
            <a:rPr lang="en-US" dirty="0" smtClean="0">
              <a:solidFill>
                <a:schemeClr val="tx1">
                  <a:lumMod val="75000"/>
                  <a:lumOff val="25000"/>
                </a:schemeClr>
              </a:solidFill>
              <a:latin typeface="Lato Heavy"/>
              <a:cs typeface="Lato Heavy"/>
            </a:rPr>
          </a:br>
          <a:r>
            <a:rPr lang="en-US" dirty="0" smtClean="0">
              <a:solidFill>
                <a:schemeClr val="tx1">
                  <a:lumMod val="75000"/>
                  <a:lumOff val="25000"/>
                </a:schemeClr>
              </a:solidFill>
              <a:latin typeface="Lato Heavy"/>
              <a:cs typeface="Lato Heavy"/>
            </a:rPr>
            <a:t>age = 25 </a:t>
          </a:r>
          <a:endParaRPr lang="en-US" dirty="0">
            <a:solidFill>
              <a:schemeClr val="tx1">
                <a:lumMod val="75000"/>
                <a:lumOff val="25000"/>
              </a:schemeClr>
            </a:solidFill>
            <a:latin typeface="Lato Heavy"/>
            <a:cs typeface="Lato Heavy"/>
          </a:endParaRPr>
        </a:p>
      </dgm:t>
    </dgm:pt>
    <dgm:pt modelId="{1E384095-AC3E-F74B-B32D-85F5EA739B81}" type="parTrans" cxnId="{A849BB28-569C-8843-BF22-F972F42D39FE}">
      <dgm:prSet/>
      <dgm:spPr/>
      <dgm:t>
        <a:bodyPr/>
        <a:lstStyle/>
        <a:p>
          <a:endParaRPr lang="en-US">
            <a:latin typeface="Lato Heavy"/>
            <a:cs typeface="Lato Heavy"/>
          </a:endParaRPr>
        </a:p>
      </dgm:t>
    </dgm:pt>
    <dgm:pt modelId="{A5A03B88-2EA9-8F49-A1B3-9AE76C304830}" type="sibTrans" cxnId="{A849BB28-569C-8843-BF22-F972F42D39FE}">
      <dgm:prSet/>
      <dgm:spPr/>
      <dgm:t>
        <a:bodyPr/>
        <a:lstStyle/>
        <a:p>
          <a:endParaRPr lang="en-US">
            <a:latin typeface="Lato Heavy"/>
            <a:cs typeface="Lato Heavy"/>
          </a:endParaRPr>
        </a:p>
      </dgm:t>
    </dgm:pt>
    <dgm:pt modelId="{15F95C26-2B01-8345-82A8-AD7FE73B5D7C}">
      <dgm:prSet phldrT="[Text]"/>
      <dgm:spPr>
        <a:solidFill>
          <a:srgbClr val="E5E9EA"/>
        </a:solidFill>
        <a:ln>
          <a:solidFill>
            <a:srgbClr val="404040"/>
          </a:solidFill>
        </a:ln>
        <a:effectLst>
          <a:outerShdw blurRad="50800" dist="38100" dir="2700000" algn="tl" rotWithShape="0">
            <a:schemeClr val="bg2">
              <a:alpha val="40000"/>
            </a:schemeClr>
          </a:outerShdw>
        </a:effectLst>
      </dgm:spPr>
      <dgm:t>
        <a:bodyPr/>
        <a:lstStyle/>
        <a:p>
          <a:r>
            <a:rPr lang="en-US" dirty="0" err="1" smtClean="0">
              <a:solidFill>
                <a:schemeClr val="tx1">
                  <a:lumMod val="75000"/>
                  <a:lumOff val="25000"/>
                </a:schemeClr>
              </a:solidFill>
              <a:latin typeface="Lato Heavy"/>
              <a:cs typeface="Lato Heavy"/>
            </a:rPr>
            <a:t>fname</a:t>
          </a:r>
          <a:r>
            <a:rPr lang="en-US" dirty="0" smtClean="0">
              <a:solidFill>
                <a:schemeClr val="tx1">
                  <a:lumMod val="75000"/>
                  <a:lumOff val="25000"/>
                </a:schemeClr>
              </a:solidFill>
              <a:latin typeface="Lato Heavy"/>
              <a:cs typeface="Lato Heavy"/>
            </a:rPr>
            <a:t> = David</a:t>
          </a:r>
          <a:br>
            <a:rPr lang="en-US" dirty="0" smtClean="0">
              <a:solidFill>
                <a:schemeClr val="tx1">
                  <a:lumMod val="75000"/>
                  <a:lumOff val="25000"/>
                </a:schemeClr>
              </a:solidFill>
              <a:latin typeface="Lato Heavy"/>
              <a:cs typeface="Lato Heavy"/>
            </a:rPr>
          </a:br>
          <a:r>
            <a:rPr lang="en-US" dirty="0" smtClean="0">
              <a:solidFill>
                <a:schemeClr val="tx1">
                  <a:lumMod val="75000"/>
                  <a:lumOff val="25000"/>
                </a:schemeClr>
              </a:solidFill>
              <a:latin typeface="Lato Heavy"/>
              <a:cs typeface="Lato Heavy"/>
            </a:rPr>
            <a:t>age = 55</a:t>
          </a:r>
          <a:endParaRPr lang="en-US" dirty="0">
            <a:solidFill>
              <a:schemeClr val="tx1">
                <a:lumMod val="75000"/>
                <a:lumOff val="25000"/>
              </a:schemeClr>
            </a:solidFill>
            <a:latin typeface="Lato Heavy"/>
            <a:cs typeface="Lato Heavy"/>
          </a:endParaRPr>
        </a:p>
      </dgm:t>
    </dgm:pt>
    <dgm:pt modelId="{640B943B-DC8C-9E41-9294-7F7F9F9A59A1}" type="parTrans" cxnId="{AE9E0808-2E9F-DE46-BA76-F4DD9002E0A9}">
      <dgm:prSet/>
      <dgm:spPr/>
      <dgm:t>
        <a:bodyPr/>
        <a:lstStyle/>
        <a:p>
          <a:endParaRPr lang="en-US">
            <a:latin typeface="Lato Heavy"/>
            <a:cs typeface="Lato Heavy"/>
          </a:endParaRPr>
        </a:p>
      </dgm:t>
    </dgm:pt>
    <dgm:pt modelId="{3B96C190-D323-AA49-B7F1-51DA092B699D}" type="sibTrans" cxnId="{AE9E0808-2E9F-DE46-BA76-F4DD9002E0A9}">
      <dgm:prSet/>
      <dgm:spPr/>
      <dgm:t>
        <a:bodyPr/>
        <a:lstStyle/>
        <a:p>
          <a:endParaRPr lang="en-US">
            <a:latin typeface="Lato Heavy"/>
            <a:cs typeface="Lato Heavy"/>
          </a:endParaRPr>
        </a:p>
      </dgm:t>
    </dgm:pt>
    <dgm:pt modelId="{02241F53-9280-DA49-A1DB-CAF39F086206}" type="pres">
      <dgm:prSet presAssocID="{9A4F5268-F49F-A84C-B36C-55B2FB5CD1F6}" presName="hierChild1" presStyleCnt="0">
        <dgm:presLayoutVars>
          <dgm:orgChart val="1"/>
          <dgm:chPref val="1"/>
          <dgm:dir/>
          <dgm:animOne val="branch"/>
          <dgm:animLvl val="lvl"/>
          <dgm:resizeHandles/>
        </dgm:presLayoutVars>
      </dgm:prSet>
      <dgm:spPr/>
      <dgm:t>
        <a:bodyPr/>
        <a:lstStyle/>
        <a:p>
          <a:endParaRPr lang="en-US"/>
        </a:p>
      </dgm:t>
    </dgm:pt>
    <dgm:pt modelId="{68889FF7-2632-054D-A2F6-CF0B62A07039}" type="pres">
      <dgm:prSet presAssocID="{EB931B92-C7D1-F842-B329-4EC1FC4A1726}" presName="hierRoot1" presStyleCnt="0">
        <dgm:presLayoutVars>
          <dgm:hierBranch val="init"/>
        </dgm:presLayoutVars>
      </dgm:prSet>
      <dgm:spPr/>
    </dgm:pt>
    <dgm:pt modelId="{7035621A-504F-E345-B4AD-ACC1AB532155}" type="pres">
      <dgm:prSet presAssocID="{EB931B92-C7D1-F842-B329-4EC1FC4A1726}" presName="rootComposite1" presStyleCnt="0"/>
      <dgm:spPr/>
    </dgm:pt>
    <dgm:pt modelId="{6B5F8B9D-943B-9340-97E1-19CFE8F81E43}" type="pres">
      <dgm:prSet presAssocID="{EB931B92-C7D1-F842-B329-4EC1FC4A1726}" presName="rootText1" presStyleLbl="node0" presStyleIdx="0" presStyleCnt="1" custLinFactNeighborY="5128">
        <dgm:presLayoutVars>
          <dgm:chPref val="3"/>
        </dgm:presLayoutVars>
      </dgm:prSet>
      <dgm:spPr/>
      <dgm:t>
        <a:bodyPr/>
        <a:lstStyle/>
        <a:p>
          <a:endParaRPr lang="en-US"/>
        </a:p>
      </dgm:t>
    </dgm:pt>
    <dgm:pt modelId="{DF90775E-AF0D-3B43-B591-1B3B39A6C757}" type="pres">
      <dgm:prSet presAssocID="{EB931B92-C7D1-F842-B329-4EC1FC4A1726}" presName="rootConnector1" presStyleLbl="node1" presStyleIdx="0" presStyleCnt="0"/>
      <dgm:spPr/>
      <dgm:t>
        <a:bodyPr/>
        <a:lstStyle/>
        <a:p>
          <a:endParaRPr lang="en-US"/>
        </a:p>
      </dgm:t>
    </dgm:pt>
    <dgm:pt modelId="{0F493C95-D8D1-CF4E-8A13-B1441D8755EE}" type="pres">
      <dgm:prSet presAssocID="{EB931B92-C7D1-F842-B329-4EC1FC4A1726}" presName="hierChild2" presStyleCnt="0"/>
      <dgm:spPr/>
    </dgm:pt>
    <dgm:pt modelId="{7D54044A-2100-3F46-9166-931741DFA58F}" type="pres">
      <dgm:prSet presAssocID="{33DE9AD1-4EC8-A048-AC40-463F55FF57A0}" presName="Name64" presStyleLbl="parChTrans1D2" presStyleIdx="0" presStyleCnt="2"/>
      <dgm:spPr/>
      <dgm:t>
        <a:bodyPr/>
        <a:lstStyle/>
        <a:p>
          <a:endParaRPr lang="en-US"/>
        </a:p>
      </dgm:t>
    </dgm:pt>
    <dgm:pt modelId="{9E808C94-417B-4D4B-A61C-73456C7EE9EE}" type="pres">
      <dgm:prSet presAssocID="{D6D99A86-0E0A-5E4B-AE30-0F47F6F03427}" presName="hierRoot2" presStyleCnt="0">
        <dgm:presLayoutVars>
          <dgm:hierBranch val="init"/>
        </dgm:presLayoutVars>
      </dgm:prSet>
      <dgm:spPr/>
    </dgm:pt>
    <dgm:pt modelId="{70BF8BE0-95D1-0D49-98D7-738B50E7EF19}" type="pres">
      <dgm:prSet presAssocID="{D6D99A86-0E0A-5E4B-AE30-0F47F6F03427}" presName="rootComposite" presStyleCnt="0"/>
      <dgm:spPr/>
    </dgm:pt>
    <dgm:pt modelId="{334012D8-5BFD-E542-B8D8-D2A548B155A9}" type="pres">
      <dgm:prSet presAssocID="{D6D99A86-0E0A-5E4B-AE30-0F47F6F03427}" presName="rootText" presStyleLbl="node2" presStyleIdx="0" presStyleCnt="2">
        <dgm:presLayoutVars>
          <dgm:chPref val="3"/>
        </dgm:presLayoutVars>
      </dgm:prSet>
      <dgm:spPr/>
      <dgm:t>
        <a:bodyPr/>
        <a:lstStyle/>
        <a:p>
          <a:endParaRPr lang="en-US"/>
        </a:p>
      </dgm:t>
    </dgm:pt>
    <dgm:pt modelId="{2A28B9AE-5592-944D-A9B1-A41178A1C4A4}" type="pres">
      <dgm:prSet presAssocID="{D6D99A86-0E0A-5E4B-AE30-0F47F6F03427}" presName="rootConnector" presStyleLbl="node2" presStyleIdx="0" presStyleCnt="2"/>
      <dgm:spPr/>
      <dgm:t>
        <a:bodyPr/>
        <a:lstStyle/>
        <a:p>
          <a:endParaRPr lang="en-US"/>
        </a:p>
      </dgm:t>
    </dgm:pt>
    <dgm:pt modelId="{005C66FA-29F5-B34B-9495-DAA20B50D10D}" type="pres">
      <dgm:prSet presAssocID="{D6D99A86-0E0A-5E4B-AE30-0F47F6F03427}" presName="hierChild4" presStyleCnt="0"/>
      <dgm:spPr/>
    </dgm:pt>
    <dgm:pt modelId="{DB9CB4E8-DEF9-AD4D-A466-12D272C35D0A}" type="pres">
      <dgm:prSet presAssocID="{EC9065D2-B903-354F-B2C6-E0F64DBD87A2}" presName="Name64" presStyleLbl="parChTrans1D3" presStyleIdx="0" presStyleCnt="4"/>
      <dgm:spPr/>
      <dgm:t>
        <a:bodyPr/>
        <a:lstStyle/>
        <a:p>
          <a:endParaRPr lang="en-US"/>
        </a:p>
      </dgm:t>
    </dgm:pt>
    <dgm:pt modelId="{2E2CEF9D-8870-9449-947D-69CC8E3E4768}" type="pres">
      <dgm:prSet presAssocID="{8CBA3C9D-4E25-8D42-9FFC-773D4CE4BB3D}" presName="hierRoot2" presStyleCnt="0">
        <dgm:presLayoutVars>
          <dgm:hierBranch val="init"/>
        </dgm:presLayoutVars>
      </dgm:prSet>
      <dgm:spPr/>
    </dgm:pt>
    <dgm:pt modelId="{4D448F91-079B-E84B-A9F6-DC4900199223}" type="pres">
      <dgm:prSet presAssocID="{8CBA3C9D-4E25-8D42-9FFC-773D4CE4BB3D}" presName="rootComposite" presStyleCnt="0"/>
      <dgm:spPr/>
    </dgm:pt>
    <dgm:pt modelId="{7596FE82-8A7D-AC4F-97BF-EE304A278CA7}" type="pres">
      <dgm:prSet presAssocID="{8CBA3C9D-4E25-8D42-9FFC-773D4CE4BB3D}" presName="rootText" presStyleLbl="node3" presStyleIdx="0" presStyleCnt="4">
        <dgm:presLayoutVars>
          <dgm:chPref val="3"/>
        </dgm:presLayoutVars>
      </dgm:prSet>
      <dgm:spPr/>
      <dgm:t>
        <a:bodyPr/>
        <a:lstStyle/>
        <a:p>
          <a:endParaRPr lang="en-US"/>
        </a:p>
      </dgm:t>
    </dgm:pt>
    <dgm:pt modelId="{74E2D5F6-857C-AF46-BBA2-A91A98771CD6}" type="pres">
      <dgm:prSet presAssocID="{8CBA3C9D-4E25-8D42-9FFC-773D4CE4BB3D}" presName="rootConnector" presStyleLbl="node3" presStyleIdx="0" presStyleCnt="4"/>
      <dgm:spPr/>
      <dgm:t>
        <a:bodyPr/>
        <a:lstStyle/>
        <a:p>
          <a:endParaRPr lang="en-US"/>
        </a:p>
      </dgm:t>
    </dgm:pt>
    <dgm:pt modelId="{30D7F410-BCAA-8C4A-AD54-24E986F778A4}" type="pres">
      <dgm:prSet presAssocID="{8CBA3C9D-4E25-8D42-9FFC-773D4CE4BB3D}" presName="hierChild4" presStyleCnt="0"/>
      <dgm:spPr/>
    </dgm:pt>
    <dgm:pt modelId="{B3D8DF2C-D33D-D04D-B046-DF6FCA3D121C}" type="pres">
      <dgm:prSet presAssocID="{8CBA3C9D-4E25-8D42-9FFC-773D4CE4BB3D}" presName="hierChild5" presStyleCnt="0"/>
      <dgm:spPr/>
    </dgm:pt>
    <dgm:pt modelId="{F9592013-1F3E-5B4F-814B-8B733929BBF2}" type="pres">
      <dgm:prSet presAssocID="{1E384095-AC3E-F74B-B32D-85F5EA739B81}" presName="Name64" presStyleLbl="parChTrans1D3" presStyleIdx="1" presStyleCnt="4"/>
      <dgm:spPr/>
      <dgm:t>
        <a:bodyPr/>
        <a:lstStyle/>
        <a:p>
          <a:endParaRPr lang="en-US"/>
        </a:p>
      </dgm:t>
    </dgm:pt>
    <dgm:pt modelId="{F13E6DFD-78DF-4B49-AE4B-A30B76EF8BD5}" type="pres">
      <dgm:prSet presAssocID="{46200FE7-1095-2A4A-AB14-46048F0E1AEB}" presName="hierRoot2" presStyleCnt="0">
        <dgm:presLayoutVars>
          <dgm:hierBranch val="init"/>
        </dgm:presLayoutVars>
      </dgm:prSet>
      <dgm:spPr/>
    </dgm:pt>
    <dgm:pt modelId="{876AA4BD-9C06-F44F-A16A-A2A0CE0C79A2}" type="pres">
      <dgm:prSet presAssocID="{46200FE7-1095-2A4A-AB14-46048F0E1AEB}" presName="rootComposite" presStyleCnt="0"/>
      <dgm:spPr/>
    </dgm:pt>
    <dgm:pt modelId="{E9D9F359-80FD-084C-A3FF-564039995E03}" type="pres">
      <dgm:prSet presAssocID="{46200FE7-1095-2A4A-AB14-46048F0E1AEB}" presName="rootText" presStyleLbl="node3" presStyleIdx="1" presStyleCnt="4">
        <dgm:presLayoutVars>
          <dgm:chPref val="3"/>
        </dgm:presLayoutVars>
      </dgm:prSet>
      <dgm:spPr/>
      <dgm:t>
        <a:bodyPr/>
        <a:lstStyle/>
        <a:p>
          <a:endParaRPr lang="en-US"/>
        </a:p>
      </dgm:t>
    </dgm:pt>
    <dgm:pt modelId="{2E4C4091-8FB6-B749-A2EC-F1E084BC4BA9}" type="pres">
      <dgm:prSet presAssocID="{46200FE7-1095-2A4A-AB14-46048F0E1AEB}" presName="rootConnector" presStyleLbl="node3" presStyleIdx="1" presStyleCnt="4"/>
      <dgm:spPr/>
      <dgm:t>
        <a:bodyPr/>
        <a:lstStyle/>
        <a:p>
          <a:endParaRPr lang="en-US"/>
        </a:p>
      </dgm:t>
    </dgm:pt>
    <dgm:pt modelId="{DC971C38-76ED-7E4D-B11D-F5471EEE137F}" type="pres">
      <dgm:prSet presAssocID="{46200FE7-1095-2A4A-AB14-46048F0E1AEB}" presName="hierChild4" presStyleCnt="0"/>
      <dgm:spPr/>
    </dgm:pt>
    <dgm:pt modelId="{B1BD7303-E58E-A54C-8927-57CF9CEFB31C}" type="pres">
      <dgm:prSet presAssocID="{46200FE7-1095-2A4A-AB14-46048F0E1AEB}" presName="hierChild5" presStyleCnt="0"/>
      <dgm:spPr/>
    </dgm:pt>
    <dgm:pt modelId="{B060C0F5-2898-CD4F-8FC5-AF84AFD18B4E}" type="pres">
      <dgm:prSet presAssocID="{D6D99A86-0E0A-5E4B-AE30-0F47F6F03427}" presName="hierChild5" presStyleCnt="0"/>
      <dgm:spPr/>
    </dgm:pt>
    <dgm:pt modelId="{A00A9C01-5A96-BD46-9ACD-328D72856C6A}" type="pres">
      <dgm:prSet presAssocID="{A52F1027-E933-824E-B803-A3E1FF39B860}" presName="Name64" presStyleLbl="parChTrans1D2" presStyleIdx="1" presStyleCnt="2"/>
      <dgm:spPr/>
      <dgm:t>
        <a:bodyPr/>
        <a:lstStyle/>
        <a:p>
          <a:endParaRPr lang="en-US"/>
        </a:p>
      </dgm:t>
    </dgm:pt>
    <dgm:pt modelId="{AE9EBD96-BB69-334C-8EA1-20FC01F45C3C}" type="pres">
      <dgm:prSet presAssocID="{AB97161A-6E5A-2046-9ECD-EBB260C4AF19}" presName="hierRoot2" presStyleCnt="0">
        <dgm:presLayoutVars>
          <dgm:hierBranch val="init"/>
        </dgm:presLayoutVars>
      </dgm:prSet>
      <dgm:spPr/>
    </dgm:pt>
    <dgm:pt modelId="{F63FE692-1389-FC43-BD3F-D0C26E6B7D91}" type="pres">
      <dgm:prSet presAssocID="{AB97161A-6E5A-2046-9ECD-EBB260C4AF19}" presName="rootComposite" presStyleCnt="0"/>
      <dgm:spPr/>
    </dgm:pt>
    <dgm:pt modelId="{0CB06837-92FD-B14D-8D21-91D598B00229}" type="pres">
      <dgm:prSet presAssocID="{AB97161A-6E5A-2046-9ECD-EBB260C4AF19}" presName="rootText" presStyleLbl="node2" presStyleIdx="1" presStyleCnt="2">
        <dgm:presLayoutVars>
          <dgm:chPref val="3"/>
        </dgm:presLayoutVars>
      </dgm:prSet>
      <dgm:spPr/>
      <dgm:t>
        <a:bodyPr/>
        <a:lstStyle/>
        <a:p>
          <a:endParaRPr lang="en-US"/>
        </a:p>
      </dgm:t>
    </dgm:pt>
    <dgm:pt modelId="{474B1F67-CF36-134E-A707-5F9680347A88}" type="pres">
      <dgm:prSet presAssocID="{AB97161A-6E5A-2046-9ECD-EBB260C4AF19}" presName="rootConnector" presStyleLbl="node2" presStyleIdx="1" presStyleCnt="2"/>
      <dgm:spPr/>
      <dgm:t>
        <a:bodyPr/>
        <a:lstStyle/>
        <a:p>
          <a:endParaRPr lang="en-US"/>
        </a:p>
      </dgm:t>
    </dgm:pt>
    <dgm:pt modelId="{89019696-C18C-EF43-A63D-A8E6DE0FC63A}" type="pres">
      <dgm:prSet presAssocID="{AB97161A-6E5A-2046-9ECD-EBB260C4AF19}" presName="hierChild4" presStyleCnt="0"/>
      <dgm:spPr/>
    </dgm:pt>
    <dgm:pt modelId="{0D399560-874E-AB49-840D-5A474F84E3D3}" type="pres">
      <dgm:prSet presAssocID="{E6357365-698D-F84C-BA54-BCF345DB7006}" presName="Name64" presStyleLbl="parChTrans1D3" presStyleIdx="2" presStyleCnt="4"/>
      <dgm:spPr/>
      <dgm:t>
        <a:bodyPr/>
        <a:lstStyle/>
        <a:p>
          <a:endParaRPr lang="en-US"/>
        </a:p>
      </dgm:t>
    </dgm:pt>
    <dgm:pt modelId="{BC0DC3BD-036D-3949-9B32-EA7C97179FDC}" type="pres">
      <dgm:prSet presAssocID="{380083E5-57A0-1A41-8EB7-F65E6CD53B6F}" presName="hierRoot2" presStyleCnt="0">
        <dgm:presLayoutVars>
          <dgm:hierBranch val="init"/>
        </dgm:presLayoutVars>
      </dgm:prSet>
      <dgm:spPr/>
    </dgm:pt>
    <dgm:pt modelId="{C7012510-226B-8346-8FD0-758A215FB795}" type="pres">
      <dgm:prSet presAssocID="{380083E5-57A0-1A41-8EB7-F65E6CD53B6F}" presName="rootComposite" presStyleCnt="0"/>
      <dgm:spPr/>
    </dgm:pt>
    <dgm:pt modelId="{A7C9AD6F-63E4-2148-BA14-6C62D6B9A4AC}" type="pres">
      <dgm:prSet presAssocID="{380083E5-57A0-1A41-8EB7-F65E6CD53B6F}" presName="rootText" presStyleLbl="node3" presStyleIdx="2" presStyleCnt="4">
        <dgm:presLayoutVars>
          <dgm:chPref val="3"/>
        </dgm:presLayoutVars>
      </dgm:prSet>
      <dgm:spPr/>
      <dgm:t>
        <a:bodyPr/>
        <a:lstStyle/>
        <a:p>
          <a:endParaRPr lang="en-US"/>
        </a:p>
      </dgm:t>
    </dgm:pt>
    <dgm:pt modelId="{BE40D36C-CECB-B84E-BC90-5B587972C7EF}" type="pres">
      <dgm:prSet presAssocID="{380083E5-57A0-1A41-8EB7-F65E6CD53B6F}" presName="rootConnector" presStyleLbl="node3" presStyleIdx="2" presStyleCnt="4"/>
      <dgm:spPr/>
      <dgm:t>
        <a:bodyPr/>
        <a:lstStyle/>
        <a:p>
          <a:endParaRPr lang="en-US"/>
        </a:p>
      </dgm:t>
    </dgm:pt>
    <dgm:pt modelId="{4806F457-EF34-7047-97AC-2987A267C212}" type="pres">
      <dgm:prSet presAssocID="{380083E5-57A0-1A41-8EB7-F65E6CD53B6F}" presName="hierChild4" presStyleCnt="0"/>
      <dgm:spPr/>
    </dgm:pt>
    <dgm:pt modelId="{79F37969-3DD1-4646-9197-AD611447C85C}" type="pres">
      <dgm:prSet presAssocID="{380083E5-57A0-1A41-8EB7-F65E6CD53B6F}" presName="hierChild5" presStyleCnt="0"/>
      <dgm:spPr/>
    </dgm:pt>
    <dgm:pt modelId="{2220E872-648B-C64C-A3C6-B9331F13318C}" type="pres">
      <dgm:prSet presAssocID="{640B943B-DC8C-9E41-9294-7F7F9F9A59A1}" presName="Name64" presStyleLbl="parChTrans1D3" presStyleIdx="3" presStyleCnt="4"/>
      <dgm:spPr/>
      <dgm:t>
        <a:bodyPr/>
        <a:lstStyle/>
        <a:p>
          <a:endParaRPr lang="en-US"/>
        </a:p>
      </dgm:t>
    </dgm:pt>
    <dgm:pt modelId="{A7F7AE24-CEBA-0249-985E-2769CB275B1E}" type="pres">
      <dgm:prSet presAssocID="{15F95C26-2B01-8345-82A8-AD7FE73B5D7C}" presName="hierRoot2" presStyleCnt="0">
        <dgm:presLayoutVars>
          <dgm:hierBranch val="init"/>
        </dgm:presLayoutVars>
      </dgm:prSet>
      <dgm:spPr/>
    </dgm:pt>
    <dgm:pt modelId="{C46F408C-E0D7-8445-82B9-4C47CEB94E4D}" type="pres">
      <dgm:prSet presAssocID="{15F95C26-2B01-8345-82A8-AD7FE73B5D7C}" presName="rootComposite" presStyleCnt="0"/>
      <dgm:spPr/>
    </dgm:pt>
    <dgm:pt modelId="{98927CA7-7695-9340-9DE4-75E153DB9D97}" type="pres">
      <dgm:prSet presAssocID="{15F95C26-2B01-8345-82A8-AD7FE73B5D7C}" presName="rootText" presStyleLbl="node3" presStyleIdx="3" presStyleCnt="4">
        <dgm:presLayoutVars>
          <dgm:chPref val="3"/>
        </dgm:presLayoutVars>
      </dgm:prSet>
      <dgm:spPr/>
      <dgm:t>
        <a:bodyPr/>
        <a:lstStyle/>
        <a:p>
          <a:endParaRPr lang="en-US"/>
        </a:p>
      </dgm:t>
    </dgm:pt>
    <dgm:pt modelId="{F7DB763B-A007-6446-BB7E-EA755A5B0D68}" type="pres">
      <dgm:prSet presAssocID="{15F95C26-2B01-8345-82A8-AD7FE73B5D7C}" presName="rootConnector" presStyleLbl="node3" presStyleIdx="3" presStyleCnt="4"/>
      <dgm:spPr/>
      <dgm:t>
        <a:bodyPr/>
        <a:lstStyle/>
        <a:p>
          <a:endParaRPr lang="en-US"/>
        </a:p>
      </dgm:t>
    </dgm:pt>
    <dgm:pt modelId="{29F1338D-AFE9-5D4C-B76D-724A18A36424}" type="pres">
      <dgm:prSet presAssocID="{15F95C26-2B01-8345-82A8-AD7FE73B5D7C}" presName="hierChild4" presStyleCnt="0"/>
      <dgm:spPr/>
    </dgm:pt>
    <dgm:pt modelId="{485E7C1D-C70E-AE42-9821-C7C996E3D98D}" type="pres">
      <dgm:prSet presAssocID="{15F95C26-2B01-8345-82A8-AD7FE73B5D7C}" presName="hierChild5" presStyleCnt="0"/>
      <dgm:spPr/>
    </dgm:pt>
    <dgm:pt modelId="{0AE96349-3624-B445-B268-FE2C47A3BAD3}" type="pres">
      <dgm:prSet presAssocID="{AB97161A-6E5A-2046-9ECD-EBB260C4AF19}" presName="hierChild5" presStyleCnt="0"/>
      <dgm:spPr/>
    </dgm:pt>
    <dgm:pt modelId="{47404828-E207-664E-A999-C002866D493F}" type="pres">
      <dgm:prSet presAssocID="{EB931B92-C7D1-F842-B329-4EC1FC4A1726}" presName="hierChild3" presStyleCnt="0"/>
      <dgm:spPr/>
    </dgm:pt>
  </dgm:ptLst>
  <dgm:cxnLst>
    <dgm:cxn modelId="{A849BB28-569C-8843-BF22-F972F42D39FE}" srcId="{D6D99A86-0E0A-5E4B-AE30-0F47F6F03427}" destId="{46200FE7-1095-2A4A-AB14-46048F0E1AEB}" srcOrd="1" destOrd="0" parTransId="{1E384095-AC3E-F74B-B32D-85F5EA739B81}" sibTransId="{A5A03B88-2EA9-8F49-A1B3-9AE76C304830}"/>
    <dgm:cxn modelId="{C7B432A8-2059-2D4B-A136-373DCA6416D7}" type="presOf" srcId="{33DE9AD1-4EC8-A048-AC40-463F55FF57A0}" destId="{7D54044A-2100-3F46-9166-931741DFA58F}" srcOrd="0" destOrd="0" presId="urn:microsoft.com/office/officeart/2009/3/layout/HorizontalOrganizationChart"/>
    <dgm:cxn modelId="{BB4AF75B-2A58-824E-97BE-2EFAD59438ED}" type="presOf" srcId="{380083E5-57A0-1A41-8EB7-F65E6CD53B6F}" destId="{BE40D36C-CECB-B84E-BC90-5B587972C7EF}" srcOrd="1" destOrd="0" presId="urn:microsoft.com/office/officeart/2009/3/layout/HorizontalOrganizationChart"/>
    <dgm:cxn modelId="{C1290206-612E-D14D-BE59-83DCD16A7811}" type="presOf" srcId="{EB931B92-C7D1-F842-B329-4EC1FC4A1726}" destId="{DF90775E-AF0D-3B43-B591-1B3B39A6C757}" srcOrd="1" destOrd="0" presId="urn:microsoft.com/office/officeart/2009/3/layout/HorizontalOrganizationChart"/>
    <dgm:cxn modelId="{8FD2E949-D057-0249-B7AE-51D15A1AE72A}" srcId="{AB97161A-6E5A-2046-9ECD-EBB260C4AF19}" destId="{380083E5-57A0-1A41-8EB7-F65E6CD53B6F}" srcOrd="0" destOrd="0" parTransId="{E6357365-698D-F84C-BA54-BCF345DB7006}" sibTransId="{1357C171-7A2C-B940-BEDF-695DA2208C0F}"/>
    <dgm:cxn modelId="{C662D134-0657-444F-AF8B-A0658815C746}" type="presOf" srcId="{D6D99A86-0E0A-5E4B-AE30-0F47F6F03427}" destId="{334012D8-5BFD-E542-B8D8-D2A548B155A9}" srcOrd="0" destOrd="0" presId="urn:microsoft.com/office/officeart/2009/3/layout/HorizontalOrganizationChart"/>
    <dgm:cxn modelId="{4215F09B-1210-5E4F-84DB-6D6A94D1DB56}" type="presOf" srcId="{8CBA3C9D-4E25-8D42-9FFC-773D4CE4BB3D}" destId="{74E2D5F6-857C-AF46-BBA2-A91A98771CD6}" srcOrd="1" destOrd="0" presId="urn:microsoft.com/office/officeart/2009/3/layout/HorizontalOrganizationChart"/>
    <dgm:cxn modelId="{26F81CE2-D4A4-0142-808F-6EF50F8319A4}" srcId="{9A4F5268-F49F-A84C-B36C-55B2FB5CD1F6}" destId="{EB931B92-C7D1-F842-B329-4EC1FC4A1726}" srcOrd="0" destOrd="0" parTransId="{EC842D0F-348C-B046-A004-4E52D405D322}" sibTransId="{30275869-122A-3F4E-96CE-A5E352139CF8}"/>
    <dgm:cxn modelId="{A51ED6CE-D9EB-BA49-9D7E-52CADFBCBF5C}" type="presOf" srcId="{46200FE7-1095-2A4A-AB14-46048F0E1AEB}" destId="{2E4C4091-8FB6-B749-A2EC-F1E084BC4BA9}" srcOrd="1" destOrd="0" presId="urn:microsoft.com/office/officeart/2009/3/layout/HorizontalOrganizationChart"/>
    <dgm:cxn modelId="{A992B3A7-E264-2843-825F-147C55C1C2D8}" type="presOf" srcId="{E6357365-698D-F84C-BA54-BCF345DB7006}" destId="{0D399560-874E-AB49-840D-5A474F84E3D3}" srcOrd="0" destOrd="0" presId="urn:microsoft.com/office/officeart/2009/3/layout/HorizontalOrganizationChart"/>
    <dgm:cxn modelId="{3E0B9E4E-65A0-6349-91DF-D06E87403A80}" type="presOf" srcId="{15F95C26-2B01-8345-82A8-AD7FE73B5D7C}" destId="{F7DB763B-A007-6446-BB7E-EA755A5B0D68}" srcOrd="1" destOrd="0" presId="urn:microsoft.com/office/officeart/2009/3/layout/HorizontalOrganizationChart"/>
    <dgm:cxn modelId="{01F56842-563A-2A4A-B62C-97CC90EE42CB}" type="presOf" srcId="{EB931B92-C7D1-F842-B329-4EC1FC4A1726}" destId="{6B5F8B9D-943B-9340-97E1-19CFE8F81E43}" srcOrd="0" destOrd="0" presId="urn:microsoft.com/office/officeart/2009/3/layout/HorizontalOrganizationChart"/>
    <dgm:cxn modelId="{A7C823B5-71AA-9E46-B44A-CF6A442E7FCD}" type="presOf" srcId="{9A4F5268-F49F-A84C-B36C-55B2FB5CD1F6}" destId="{02241F53-9280-DA49-A1DB-CAF39F086206}" srcOrd="0" destOrd="0" presId="urn:microsoft.com/office/officeart/2009/3/layout/HorizontalOrganizationChart"/>
    <dgm:cxn modelId="{CCFC8F0C-4EAB-0D40-B03C-26306DEAA7BE}" type="presOf" srcId="{A52F1027-E933-824E-B803-A3E1FF39B860}" destId="{A00A9C01-5A96-BD46-9ACD-328D72856C6A}" srcOrd="0" destOrd="0" presId="urn:microsoft.com/office/officeart/2009/3/layout/HorizontalOrganizationChart"/>
    <dgm:cxn modelId="{18FAF8E5-92FC-2E42-9CB4-318940EE61D7}" type="presOf" srcId="{380083E5-57A0-1A41-8EB7-F65E6CD53B6F}" destId="{A7C9AD6F-63E4-2148-BA14-6C62D6B9A4AC}" srcOrd="0" destOrd="0" presId="urn:microsoft.com/office/officeart/2009/3/layout/HorizontalOrganizationChart"/>
    <dgm:cxn modelId="{9285DBF8-31C3-F746-B99B-5A6EB592D1FD}" srcId="{EB931B92-C7D1-F842-B329-4EC1FC4A1726}" destId="{D6D99A86-0E0A-5E4B-AE30-0F47F6F03427}" srcOrd="0" destOrd="0" parTransId="{33DE9AD1-4EC8-A048-AC40-463F55FF57A0}" sibTransId="{44D1CDE6-C55B-6C4C-84E3-5382119B499A}"/>
    <dgm:cxn modelId="{12F6FDFD-F177-3D4A-A392-6B2997B724B7}" type="presOf" srcId="{15F95C26-2B01-8345-82A8-AD7FE73B5D7C}" destId="{98927CA7-7695-9340-9DE4-75E153DB9D97}" srcOrd="0" destOrd="0" presId="urn:microsoft.com/office/officeart/2009/3/layout/HorizontalOrganizationChart"/>
    <dgm:cxn modelId="{90E6B3F1-61E9-A44D-B725-A503698A469C}" type="presOf" srcId="{1E384095-AC3E-F74B-B32D-85F5EA739B81}" destId="{F9592013-1F3E-5B4F-814B-8B733929BBF2}" srcOrd="0" destOrd="0" presId="urn:microsoft.com/office/officeart/2009/3/layout/HorizontalOrganizationChart"/>
    <dgm:cxn modelId="{A33C8A91-EA66-A74C-8ED3-CBA6169ABEC3}" type="presOf" srcId="{AB97161A-6E5A-2046-9ECD-EBB260C4AF19}" destId="{474B1F67-CF36-134E-A707-5F9680347A88}" srcOrd="1" destOrd="0" presId="urn:microsoft.com/office/officeart/2009/3/layout/HorizontalOrganizationChart"/>
    <dgm:cxn modelId="{16EA6A8E-1274-C848-AA31-72153A7CDF4B}" srcId="{EB931B92-C7D1-F842-B329-4EC1FC4A1726}" destId="{AB97161A-6E5A-2046-9ECD-EBB260C4AF19}" srcOrd="1" destOrd="0" parTransId="{A52F1027-E933-824E-B803-A3E1FF39B860}" sibTransId="{82C3E98E-3A3E-CC4F-95BE-D78612E866AB}"/>
    <dgm:cxn modelId="{3705A063-FCE7-9D41-99DC-FD1F8F2DBE0C}" type="presOf" srcId="{8CBA3C9D-4E25-8D42-9FFC-773D4CE4BB3D}" destId="{7596FE82-8A7D-AC4F-97BF-EE304A278CA7}" srcOrd="0" destOrd="0" presId="urn:microsoft.com/office/officeart/2009/3/layout/HorizontalOrganizationChart"/>
    <dgm:cxn modelId="{A7EB5486-5784-9844-8619-0754B3D30972}" type="presOf" srcId="{D6D99A86-0E0A-5E4B-AE30-0F47F6F03427}" destId="{2A28B9AE-5592-944D-A9B1-A41178A1C4A4}" srcOrd="1" destOrd="0" presId="urn:microsoft.com/office/officeart/2009/3/layout/HorizontalOrganizationChart"/>
    <dgm:cxn modelId="{AE9E0808-2E9F-DE46-BA76-F4DD9002E0A9}" srcId="{AB97161A-6E5A-2046-9ECD-EBB260C4AF19}" destId="{15F95C26-2B01-8345-82A8-AD7FE73B5D7C}" srcOrd="1" destOrd="0" parTransId="{640B943B-DC8C-9E41-9294-7F7F9F9A59A1}" sibTransId="{3B96C190-D323-AA49-B7F1-51DA092B699D}"/>
    <dgm:cxn modelId="{B95B80AD-7823-AC4E-B7B0-3B9A16563E86}" type="presOf" srcId="{EC9065D2-B903-354F-B2C6-E0F64DBD87A2}" destId="{DB9CB4E8-DEF9-AD4D-A466-12D272C35D0A}" srcOrd="0" destOrd="0" presId="urn:microsoft.com/office/officeart/2009/3/layout/HorizontalOrganizationChart"/>
    <dgm:cxn modelId="{DCAA3613-61BD-204C-81A3-7276F6F68A87}" type="presOf" srcId="{640B943B-DC8C-9E41-9294-7F7F9F9A59A1}" destId="{2220E872-648B-C64C-A3C6-B9331F13318C}" srcOrd="0" destOrd="0" presId="urn:microsoft.com/office/officeart/2009/3/layout/HorizontalOrganizationChart"/>
    <dgm:cxn modelId="{BCFF615C-1C8B-764A-802F-C96A829C64B7}" srcId="{D6D99A86-0E0A-5E4B-AE30-0F47F6F03427}" destId="{8CBA3C9D-4E25-8D42-9FFC-773D4CE4BB3D}" srcOrd="0" destOrd="0" parTransId="{EC9065D2-B903-354F-B2C6-E0F64DBD87A2}" sibTransId="{10FE0612-CCDA-664D-8DD1-1F4B68586189}"/>
    <dgm:cxn modelId="{B7EDE806-D785-0544-A67A-864D55D9AFBF}" type="presOf" srcId="{46200FE7-1095-2A4A-AB14-46048F0E1AEB}" destId="{E9D9F359-80FD-084C-A3FF-564039995E03}" srcOrd="0" destOrd="0" presId="urn:microsoft.com/office/officeart/2009/3/layout/HorizontalOrganizationChart"/>
    <dgm:cxn modelId="{BA5B3C57-6197-7B4C-A5BF-BE0D80615B8C}" type="presOf" srcId="{AB97161A-6E5A-2046-9ECD-EBB260C4AF19}" destId="{0CB06837-92FD-B14D-8D21-91D598B00229}" srcOrd="0" destOrd="0" presId="urn:microsoft.com/office/officeart/2009/3/layout/HorizontalOrganizationChart"/>
    <dgm:cxn modelId="{06695FF6-34AA-1443-AFA9-F0655E876103}" type="presParOf" srcId="{02241F53-9280-DA49-A1DB-CAF39F086206}" destId="{68889FF7-2632-054D-A2F6-CF0B62A07039}" srcOrd="0" destOrd="0" presId="urn:microsoft.com/office/officeart/2009/3/layout/HorizontalOrganizationChart"/>
    <dgm:cxn modelId="{D9306307-328E-3044-90C6-27B4B71E619F}" type="presParOf" srcId="{68889FF7-2632-054D-A2F6-CF0B62A07039}" destId="{7035621A-504F-E345-B4AD-ACC1AB532155}" srcOrd="0" destOrd="0" presId="urn:microsoft.com/office/officeart/2009/3/layout/HorizontalOrganizationChart"/>
    <dgm:cxn modelId="{4CDA545B-0403-F441-808A-E4EA22987F6A}" type="presParOf" srcId="{7035621A-504F-E345-B4AD-ACC1AB532155}" destId="{6B5F8B9D-943B-9340-97E1-19CFE8F81E43}" srcOrd="0" destOrd="0" presId="urn:microsoft.com/office/officeart/2009/3/layout/HorizontalOrganizationChart"/>
    <dgm:cxn modelId="{81B920A7-8952-6540-A1D5-7A1FA65C26AC}" type="presParOf" srcId="{7035621A-504F-E345-B4AD-ACC1AB532155}" destId="{DF90775E-AF0D-3B43-B591-1B3B39A6C757}" srcOrd="1" destOrd="0" presId="urn:microsoft.com/office/officeart/2009/3/layout/HorizontalOrganizationChart"/>
    <dgm:cxn modelId="{214409EB-141F-A54F-806A-51ECC6591E0F}" type="presParOf" srcId="{68889FF7-2632-054D-A2F6-CF0B62A07039}" destId="{0F493C95-D8D1-CF4E-8A13-B1441D8755EE}" srcOrd="1" destOrd="0" presId="urn:microsoft.com/office/officeart/2009/3/layout/HorizontalOrganizationChart"/>
    <dgm:cxn modelId="{DB353D1C-50D3-1E46-A033-1BFE19D1EA37}" type="presParOf" srcId="{0F493C95-D8D1-CF4E-8A13-B1441D8755EE}" destId="{7D54044A-2100-3F46-9166-931741DFA58F}" srcOrd="0" destOrd="0" presId="urn:microsoft.com/office/officeart/2009/3/layout/HorizontalOrganizationChart"/>
    <dgm:cxn modelId="{74AEF0CE-8608-0D41-A708-011AE96A8D15}" type="presParOf" srcId="{0F493C95-D8D1-CF4E-8A13-B1441D8755EE}" destId="{9E808C94-417B-4D4B-A61C-73456C7EE9EE}" srcOrd="1" destOrd="0" presId="urn:microsoft.com/office/officeart/2009/3/layout/HorizontalOrganizationChart"/>
    <dgm:cxn modelId="{1A58AE90-D865-2741-B33D-17A52228BFFE}" type="presParOf" srcId="{9E808C94-417B-4D4B-A61C-73456C7EE9EE}" destId="{70BF8BE0-95D1-0D49-98D7-738B50E7EF19}" srcOrd="0" destOrd="0" presId="urn:microsoft.com/office/officeart/2009/3/layout/HorizontalOrganizationChart"/>
    <dgm:cxn modelId="{92A4DB6F-DD6B-A94E-B6DA-305690C3F940}" type="presParOf" srcId="{70BF8BE0-95D1-0D49-98D7-738B50E7EF19}" destId="{334012D8-5BFD-E542-B8D8-D2A548B155A9}" srcOrd="0" destOrd="0" presId="urn:microsoft.com/office/officeart/2009/3/layout/HorizontalOrganizationChart"/>
    <dgm:cxn modelId="{754A71DE-D161-6644-844D-9CAF5A6050B0}" type="presParOf" srcId="{70BF8BE0-95D1-0D49-98D7-738B50E7EF19}" destId="{2A28B9AE-5592-944D-A9B1-A41178A1C4A4}" srcOrd="1" destOrd="0" presId="urn:microsoft.com/office/officeart/2009/3/layout/HorizontalOrganizationChart"/>
    <dgm:cxn modelId="{E5AFFB2E-2F61-3B4A-AD9B-4DA4AA76A444}" type="presParOf" srcId="{9E808C94-417B-4D4B-A61C-73456C7EE9EE}" destId="{005C66FA-29F5-B34B-9495-DAA20B50D10D}" srcOrd="1" destOrd="0" presId="urn:microsoft.com/office/officeart/2009/3/layout/HorizontalOrganizationChart"/>
    <dgm:cxn modelId="{E96EBCA6-3FD6-1940-9271-FF290457102F}" type="presParOf" srcId="{005C66FA-29F5-B34B-9495-DAA20B50D10D}" destId="{DB9CB4E8-DEF9-AD4D-A466-12D272C35D0A}" srcOrd="0" destOrd="0" presId="urn:microsoft.com/office/officeart/2009/3/layout/HorizontalOrganizationChart"/>
    <dgm:cxn modelId="{DE6BDF74-D618-4146-932E-2F6D9D4BE86A}" type="presParOf" srcId="{005C66FA-29F5-B34B-9495-DAA20B50D10D}" destId="{2E2CEF9D-8870-9449-947D-69CC8E3E4768}" srcOrd="1" destOrd="0" presId="urn:microsoft.com/office/officeart/2009/3/layout/HorizontalOrganizationChart"/>
    <dgm:cxn modelId="{8E35C5D2-77C1-3040-9A99-180BEFC460B6}" type="presParOf" srcId="{2E2CEF9D-8870-9449-947D-69CC8E3E4768}" destId="{4D448F91-079B-E84B-A9F6-DC4900199223}" srcOrd="0" destOrd="0" presId="urn:microsoft.com/office/officeart/2009/3/layout/HorizontalOrganizationChart"/>
    <dgm:cxn modelId="{9AF0835D-6B9C-984B-902A-08F51F24BED8}" type="presParOf" srcId="{4D448F91-079B-E84B-A9F6-DC4900199223}" destId="{7596FE82-8A7D-AC4F-97BF-EE304A278CA7}" srcOrd="0" destOrd="0" presId="urn:microsoft.com/office/officeart/2009/3/layout/HorizontalOrganizationChart"/>
    <dgm:cxn modelId="{3E708298-0D24-5D44-A015-C2CB6D06D3AB}" type="presParOf" srcId="{4D448F91-079B-E84B-A9F6-DC4900199223}" destId="{74E2D5F6-857C-AF46-BBA2-A91A98771CD6}" srcOrd="1" destOrd="0" presId="urn:microsoft.com/office/officeart/2009/3/layout/HorizontalOrganizationChart"/>
    <dgm:cxn modelId="{09288121-5204-D44F-A445-666173D0E66B}" type="presParOf" srcId="{2E2CEF9D-8870-9449-947D-69CC8E3E4768}" destId="{30D7F410-BCAA-8C4A-AD54-24E986F778A4}" srcOrd="1" destOrd="0" presId="urn:microsoft.com/office/officeart/2009/3/layout/HorizontalOrganizationChart"/>
    <dgm:cxn modelId="{93B20C4D-594B-224B-8B23-999930DF7E70}" type="presParOf" srcId="{2E2CEF9D-8870-9449-947D-69CC8E3E4768}" destId="{B3D8DF2C-D33D-D04D-B046-DF6FCA3D121C}" srcOrd="2" destOrd="0" presId="urn:microsoft.com/office/officeart/2009/3/layout/HorizontalOrganizationChart"/>
    <dgm:cxn modelId="{33070435-ED8A-BA4D-A74C-176BF5F2FDC5}" type="presParOf" srcId="{005C66FA-29F5-B34B-9495-DAA20B50D10D}" destId="{F9592013-1F3E-5B4F-814B-8B733929BBF2}" srcOrd="2" destOrd="0" presId="urn:microsoft.com/office/officeart/2009/3/layout/HorizontalOrganizationChart"/>
    <dgm:cxn modelId="{CC331B55-7FCE-2641-8BBE-04678B015926}" type="presParOf" srcId="{005C66FA-29F5-B34B-9495-DAA20B50D10D}" destId="{F13E6DFD-78DF-4B49-AE4B-A30B76EF8BD5}" srcOrd="3" destOrd="0" presId="urn:microsoft.com/office/officeart/2009/3/layout/HorizontalOrganizationChart"/>
    <dgm:cxn modelId="{9CDF4571-CBB0-4042-8E4E-CED812AAC6E6}" type="presParOf" srcId="{F13E6DFD-78DF-4B49-AE4B-A30B76EF8BD5}" destId="{876AA4BD-9C06-F44F-A16A-A2A0CE0C79A2}" srcOrd="0" destOrd="0" presId="urn:microsoft.com/office/officeart/2009/3/layout/HorizontalOrganizationChart"/>
    <dgm:cxn modelId="{2B8EEE5D-494D-5842-92B1-9B8F12504A64}" type="presParOf" srcId="{876AA4BD-9C06-F44F-A16A-A2A0CE0C79A2}" destId="{E9D9F359-80FD-084C-A3FF-564039995E03}" srcOrd="0" destOrd="0" presId="urn:microsoft.com/office/officeart/2009/3/layout/HorizontalOrganizationChart"/>
    <dgm:cxn modelId="{E84067AA-C50D-4945-B335-658F72F79261}" type="presParOf" srcId="{876AA4BD-9C06-F44F-A16A-A2A0CE0C79A2}" destId="{2E4C4091-8FB6-B749-A2EC-F1E084BC4BA9}" srcOrd="1" destOrd="0" presId="urn:microsoft.com/office/officeart/2009/3/layout/HorizontalOrganizationChart"/>
    <dgm:cxn modelId="{511DF1BE-68EA-A048-9C11-09E3984BFE8B}" type="presParOf" srcId="{F13E6DFD-78DF-4B49-AE4B-A30B76EF8BD5}" destId="{DC971C38-76ED-7E4D-B11D-F5471EEE137F}" srcOrd="1" destOrd="0" presId="urn:microsoft.com/office/officeart/2009/3/layout/HorizontalOrganizationChart"/>
    <dgm:cxn modelId="{C2ACA983-B217-A847-8BC3-EB00D0A16BC0}" type="presParOf" srcId="{F13E6DFD-78DF-4B49-AE4B-A30B76EF8BD5}" destId="{B1BD7303-E58E-A54C-8927-57CF9CEFB31C}" srcOrd="2" destOrd="0" presId="urn:microsoft.com/office/officeart/2009/3/layout/HorizontalOrganizationChart"/>
    <dgm:cxn modelId="{A055A451-436F-0A47-BDA3-3F045CE49868}" type="presParOf" srcId="{9E808C94-417B-4D4B-A61C-73456C7EE9EE}" destId="{B060C0F5-2898-CD4F-8FC5-AF84AFD18B4E}" srcOrd="2" destOrd="0" presId="urn:microsoft.com/office/officeart/2009/3/layout/HorizontalOrganizationChart"/>
    <dgm:cxn modelId="{EBE95AD8-B97C-0048-A586-58C57001054A}" type="presParOf" srcId="{0F493C95-D8D1-CF4E-8A13-B1441D8755EE}" destId="{A00A9C01-5A96-BD46-9ACD-328D72856C6A}" srcOrd="2" destOrd="0" presId="urn:microsoft.com/office/officeart/2009/3/layout/HorizontalOrganizationChart"/>
    <dgm:cxn modelId="{280131DC-6246-3E4D-82ED-74D1AA292344}" type="presParOf" srcId="{0F493C95-D8D1-CF4E-8A13-B1441D8755EE}" destId="{AE9EBD96-BB69-334C-8EA1-20FC01F45C3C}" srcOrd="3" destOrd="0" presId="urn:microsoft.com/office/officeart/2009/3/layout/HorizontalOrganizationChart"/>
    <dgm:cxn modelId="{514B3BE3-4682-9B4A-84D5-F0EA8F27497E}" type="presParOf" srcId="{AE9EBD96-BB69-334C-8EA1-20FC01F45C3C}" destId="{F63FE692-1389-FC43-BD3F-D0C26E6B7D91}" srcOrd="0" destOrd="0" presId="urn:microsoft.com/office/officeart/2009/3/layout/HorizontalOrganizationChart"/>
    <dgm:cxn modelId="{C44E7979-6282-4D49-ADA3-401085896DF8}" type="presParOf" srcId="{F63FE692-1389-FC43-BD3F-D0C26E6B7D91}" destId="{0CB06837-92FD-B14D-8D21-91D598B00229}" srcOrd="0" destOrd="0" presId="urn:microsoft.com/office/officeart/2009/3/layout/HorizontalOrganizationChart"/>
    <dgm:cxn modelId="{9DF6C3D8-0A96-594C-BD93-97B5C6BEAF37}" type="presParOf" srcId="{F63FE692-1389-FC43-BD3F-D0C26E6B7D91}" destId="{474B1F67-CF36-134E-A707-5F9680347A88}" srcOrd="1" destOrd="0" presId="urn:microsoft.com/office/officeart/2009/3/layout/HorizontalOrganizationChart"/>
    <dgm:cxn modelId="{EBAFF37B-AE9E-9349-87FD-EF3B70D79DC3}" type="presParOf" srcId="{AE9EBD96-BB69-334C-8EA1-20FC01F45C3C}" destId="{89019696-C18C-EF43-A63D-A8E6DE0FC63A}" srcOrd="1" destOrd="0" presId="urn:microsoft.com/office/officeart/2009/3/layout/HorizontalOrganizationChart"/>
    <dgm:cxn modelId="{B654B68E-B6B1-9B4E-A43C-2553AF73E41F}" type="presParOf" srcId="{89019696-C18C-EF43-A63D-A8E6DE0FC63A}" destId="{0D399560-874E-AB49-840D-5A474F84E3D3}" srcOrd="0" destOrd="0" presId="urn:microsoft.com/office/officeart/2009/3/layout/HorizontalOrganizationChart"/>
    <dgm:cxn modelId="{655A7851-3D68-934A-99C3-EC4ABE9DABC7}" type="presParOf" srcId="{89019696-C18C-EF43-A63D-A8E6DE0FC63A}" destId="{BC0DC3BD-036D-3949-9B32-EA7C97179FDC}" srcOrd="1" destOrd="0" presId="urn:microsoft.com/office/officeart/2009/3/layout/HorizontalOrganizationChart"/>
    <dgm:cxn modelId="{95F593B1-DFF1-EB46-ADF3-919D831170D9}" type="presParOf" srcId="{BC0DC3BD-036D-3949-9B32-EA7C97179FDC}" destId="{C7012510-226B-8346-8FD0-758A215FB795}" srcOrd="0" destOrd="0" presId="urn:microsoft.com/office/officeart/2009/3/layout/HorizontalOrganizationChart"/>
    <dgm:cxn modelId="{42FD0C41-E479-D44F-BB33-79A17C42F660}" type="presParOf" srcId="{C7012510-226B-8346-8FD0-758A215FB795}" destId="{A7C9AD6F-63E4-2148-BA14-6C62D6B9A4AC}" srcOrd="0" destOrd="0" presId="urn:microsoft.com/office/officeart/2009/3/layout/HorizontalOrganizationChart"/>
    <dgm:cxn modelId="{4FC358C9-DDB7-F140-9B8F-5E75B77DE251}" type="presParOf" srcId="{C7012510-226B-8346-8FD0-758A215FB795}" destId="{BE40D36C-CECB-B84E-BC90-5B587972C7EF}" srcOrd="1" destOrd="0" presId="urn:microsoft.com/office/officeart/2009/3/layout/HorizontalOrganizationChart"/>
    <dgm:cxn modelId="{2228D18C-9779-EE4C-8A61-2DAB3F20BB9F}" type="presParOf" srcId="{BC0DC3BD-036D-3949-9B32-EA7C97179FDC}" destId="{4806F457-EF34-7047-97AC-2987A267C212}" srcOrd="1" destOrd="0" presId="urn:microsoft.com/office/officeart/2009/3/layout/HorizontalOrganizationChart"/>
    <dgm:cxn modelId="{0716ABC2-D545-F949-8872-31C1C020E121}" type="presParOf" srcId="{BC0DC3BD-036D-3949-9B32-EA7C97179FDC}" destId="{79F37969-3DD1-4646-9197-AD611447C85C}" srcOrd="2" destOrd="0" presId="urn:microsoft.com/office/officeart/2009/3/layout/HorizontalOrganizationChart"/>
    <dgm:cxn modelId="{1BFFDD34-FE3E-BB4A-84C8-73E38E365FCF}" type="presParOf" srcId="{89019696-C18C-EF43-A63D-A8E6DE0FC63A}" destId="{2220E872-648B-C64C-A3C6-B9331F13318C}" srcOrd="2" destOrd="0" presId="urn:microsoft.com/office/officeart/2009/3/layout/HorizontalOrganizationChart"/>
    <dgm:cxn modelId="{0B6E1E77-044F-E84E-8722-E14A54AD873B}" type="presParOf" srcId="{89019696-C18C-EF43-A63D-A8E6DE0FC63A}" destId="{A7F7AE24-CEBA-0249-985E-2769CB275B1E}" srcOrd="3" destOrd="0" presId="urn:microsoft.com/office/officeart/2009/3/layout/HorizontalOrganizationChart"/>
    <dgm:cxn modelId="{A4601ABC-AAF4-E841-A4F5-B35F88A5FF3E}" type="presParOf" srcId="{A7F7AE24-CEBA-0249-985E-2769CB275B1E}" destId="{C46F408C-E0D7-8445-82B9-4C47CEB94E4D}" srcOrd="0" destOrd="0" presId="urn:microsoft.com/office/officeart/2009/3/layout/HorizontalOrganizationChart"/>
    <dgm:cxn modelId="{69C870C3-CA40-384C-ADB8-31F887A31849}" type="presParOf" srcId="{C46F408C-E0D7-8445-82B9-4C47CEB94E4D}" destId="{98927CA7-7695-9340-9DE4-75E153DB9D97}" srcOrd="0" destOrd="0" presId="urn:microsoft.com/office/officeart/2009/3/layout/HorizontalOrganizationChart"/>
    <dgm:cxn modelId="{E9349A17-8359-474D-91AE-7EBDD31E0776}" type="presParOf" srcId="{C46F408C-E0D7-8445-82B9-4C47CEB94E4D}" destId="{F7DB763B-A007-6446-BB7E-EA755A5B0D68}" srcOrd="1" destOrd="0" presId="urn:microsoft.com/office/officeart/2009/3/layout/HorizontalOrganizationChart"/>
    <dgm:cxn modelId="{09D66062-EA85-8A4B-A5FD-A6E03A290BDE}" type="presParOf" srcId="{A7F7AE24-CEBA-0249-985E-2769CB275B1E}" destId="{29F1338D-AFE9-5D4C-B76D-724A18A36424}" srcOrd="1" destOrd="0" presId="urn:microsoft.com/office/officeart/2009/3/layout/HorizontalOrganizationChart"/>
    <dgm:cxn modelId="{0DB93D8A-CDB4-E642-B712-308164EA5F9B}" type="presParOf" srcId="{A7F7AE24-CEBA-0249-985E-2769CB275B1E}" destId="{485E7C1D-C70E-AE42-9821-C7C996E3D98D}" srcOrd="2" destOrd="0" presId="urn:microsoft.com/office/officeart/2009/3/layout/HorizontalOrganizationChart"/>
    <dgm:cxn modelId="{7299A4FF-06D2-6E4E-8C54-CAD16BD4B51F}" type="presParOf" srcId="{AE9EBD96-BB69-334C-8EA1-20FC01F45C3C}" destId="{0AE96349-3624-B445-B268-FE2C47A3BAD3}" srcOrd="2" destOrd="0" presId="urn:microsoft.com/office/officeart/2009/3/layout/HorizontalOrganizationChart"/>
    <dgm:cxn modelId="{510A625B-F055-B147-A579-BD4BB168B339}" type="presParOf" srcId="{68889FF7-2632-054D-A2F6-CF0B62A07039}" destId="{47404828-E207-664E-A999-C002866D493F}" srcOrd="2" destOrd="0" presId="urn:microsoft.com/office/officeart/2009/3/layout/HorizontalOrganizationChar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4F5268-F49F-A84C-B36C-55B2FB5CD1F6}" type="doc">
      <dgm:prSet loTypeId="urn:microsoft.com/office/officeart/2009/3/layout/HorizontalOrganizationChart" loCatId="" qsTypeId="urn:microsoft.com/office/officeart/2005/8/quickstyle/simple4" qsCatId="simple" csTypeId="urn:microsoft.com/office/officeart/2005/8/colors/accent1_2" csCatId="accent1" phldr="1"/>
      <dgm:spPr/>
      <dgm:t>
        <a:bodyPr/>
        <a:lstStyle/>
        <a:p>
          <a:endParaRPr lang="en-US"/>
        </a:p>
      </dgm:t>
    </dgm:pt>
    <dgm:pt modelId="{EB931B92-C7D1-F842-B329-4EC1FC4A1726}">
      <dgm:prSet phldrT="[Text]"/>
      <dgm:spPr>
        <a:solidFill>
          <a:srgbClr val="E5E9EA"/>
        </a:solidFill>
        <a:ln>
          <a:solidFill>
            <a:srgbClr val="404040"/>
          </a:solidFill>
        </a:ln>
        <a:effectLst>
          <a:outerShdw blurRad="50800" dist="38100" dir="2700000" algn="tl" rotWithShape="0">
            <a:schemeClr val="bg2">
              <a:alpha val="40000"/>
            </a:schemeClr>
          </a:outerShdw>
        </a:effectLst>
      </dgm:spPr>
      <dgm:t>
        <a:bodyPr/>
        <a:lstStyle/>
        <a:p>
          <a:r>
            <a:rPr lang="en-US" dirty="0" smtClean="0">
              <a:solidFill>
                <a:schemeClr val="tx1">
                  <a:lumMod val="75000"/>
                  <a:lumOff val="25000"/>
                </a:schemeClr>
              </a:solidFill>
              <a:latin typeface="Lato Heavy"/>
              <a:cs typeface="Lato Heavy"/>
            </a:rPr>
            <a:t>All keywords</a:t>
          </a:r>
          <a:endParaRPr lang="en-US" dirty="0">
            <a:solidFill>
              <a:schemeClr val="tx1">
                <a:lumMod val="75000"/>
                <a:lumOff val="25000"/>
              </a:schemeClr>
            </a:solidFill>
            <a:latin typeface="Lato Heavy"/>
            <a:cs typeface="Lato Heavy"/>
          </a:endParaRPr>
        </a:p>
      </dgm:t>
    </dgm:pt>
    <dgm:pt modelId="{EC842D0F-348C-B046-A004-4E52D405D322}" type="parTrans" cxnId="{26F81CE2-D4A4-0142-808F-6EF50F8319A4}">
      <dgm:prSet/>
      <dgm:spPr/>
      <dgm:t>
        <a:bodyPr/>
        <a:lstStyle/>
        <a:p>
          <a:endParaRPr lang="en-US">
            <a:latin typeface="Lato Heavy"/>
            <a:cs typeface="Lato Heavy"/>
          </a:endParaRPr>
        </a:p>
      </dgm:t>
    </dgm:pt>
    <dgm:pt modelId="{30275869-122A-3F4E-96CE-A5E352139CF8}" type="sibTrans" cxnId="{26F81CE2-D4A4-0142-808F-6EF50F8319A4}">
      <dgm:prSet/>
      <dgm:spPr/>
      <dgm:t>
        <a:bodyPr/>
        <a:lstStyle/>
        <a:p>
          <a:endParaRPr lang="en-US">
            <a:latin typeface="Lato Heavy"/>
            <a:cs typeface="Lato Heavy"/>
          </a:endParaRPr>
        </a:p>
      </dgm:t>
    </dgm:pt>
    <dgm:pt modelId="{D6D99A86-0E0A-5E4B-AE30-0F47F6F03427}">
      <dgm:prSet phldrT="[Text]"/>
      <dgm:spPr>
        <a:solidFill>
          <a:schemeClr val="accent6">
            <a:lumMod val="40000"/>
            <a:lumOff val="60000"/>
          </a:schemeClr>
        </a:solidFill>
        <a:ln>
          <a:solidFill>
            <a:srgbClr val="404040"/>
          </a:solidFill>
        </a:ln>
        <a:effectLst>
          <a:outerShdw blurRad="50800" dist="38100" dir="2700000" algn="tl" rotWithShape="0">
            <a:schemeClr val="bg2">
              <a:alpha val="40000"/>
            </a:schemeClr>
          </a:outerShdw>
        </a:effectLst>
      </dgm:spPr>
      <dgm:t>
        <a:bodyPr/>
        <a:lstStyle/>
        <a:p>
          <a:r>
            <a:rPr lang="en-US" dirty="0" smtClean="0">
              <a:solidFill>
                <a:schemeClr val="tx1">
                  <a:lumMod val="75000"/>
                  <a:lumOff val="25000"/>
                </a:schemeClr>
              </a:solidFill>
              <a:latin typeface="Lato Heavy"/>
              <a:cs typeface="Lato Heavy"/>
            </a:rPr>
            <a:t>n=Alice, a=20,</a:t>
          </a:r>
          <a:br>
            <a:rPr lang="en-US" dirty="0" smtClean="0">
              <a:solidFill>
                <a:schemeClr val="tx1">
                  <a:lumMod val="75000"/>
                  <a:lumOff val="25000"/>
                </a:schemeClr>
              </a:solidFill>
              <a:latin typeface="Lato Heavy"/>
              <a:cs typeface="Lato Heavy"/>
            </a:rPr>
          </a:br>
          <a:r>
            <a:rPr lang="en-US" dirty="0" smtClean="0">
              <a:solidFill>
                <a:schemeClr val="tx1">
                  <a:lumMod val="75000"/>
                  <a:lumOff val="25000"/>
                </a:schemeClr>
              </a:solidFill>
              <a:latin typeface="Lato Heavy"/>
              <a:cs typeface="Lato Heavy"/>
            </a:rPr>
            <a:t>n=Bob, a=25</a:t>
          </a:r>
          <a:endParaRPr lang="en-US" dirty="0">
            <a:solidFill>
              <a:schemeClr val="tx1">
                <a:lumMod val="75000"/>
                <a:lumOff val="25000"/>
              </a:schemeClr>
            </a:solidFill>
            <a:latin typeface="Lato Heavy"/>
            <a:cs typeface="Lato Heavy"/>
          </a:endParaRPr>
        </a:p>
      </dgm:t>
    </dgm:pt>
    <dgm:pt modelId="{33DE9AD1-4EC8-A048-AC40-463F55FF57A0}" type="parTrans" cxnId="{9285DBF8-31C3-F746-B99B-5A6EB592D1FD}">
      <dgm:prSet/>
      <dgm:spPr/>
      <dgm:t>
        <a:bodyPr/>
        <a:lstStyle/>
        <a:p>
          <a:endParaRPr lang="en-US">
            <a:latin typeface="Lato Heavy"/>
            <a:cs typeface="Lato Heavy"/>
          </a:endParaRPr>
        </a:p>
      </dgm:t>
    </dgm:pt>
    <dgm:pt modelId="{44D1CDE6-C55B-6C4C-84E3-5382119B499A}" type="sibTrans" cxnId="{9285DBF8-31C3-F746-B99B-5A6EB592D1FD}">
      <dgm:prSet/>
      <dgm:spPr/>
      <dgm:t>
        <a:bodyPr/>
        <a:lstStyle/>
        <a:p>
          <a:endParaRPr lang="en-US">
            <a:latin typeface="Lato Heavy"/>
            <a:cs typeface="Lato Heavy"/>
          </a:endParaRPr>
        </a:p>
      </dgm:t>
    </dgm:pt>
    <dgm:pt modelId="{8CBA3C9D-4E25-8D42-9FFC-773D4CE4BB3D}">
      <dgm:prSet phldrT="[Text]"/>
      <dgm:spPr>
        <a:solidFill>
          <a:srgbClr val="E5E9EA"/>
        </a:solidFill>
        <a:ln>
          <a:solidFill>
            <a:srgbClr val="404040"/>
          </a:solidFill>
        </a:ln>
        <a:effectLst>
          <a:outerShdw blurRad="50800" dist="38100" dir="2700000" algn="tl" rotWithShape="0">
            <a:schemeClr val="bg2">
              <a:alpha val="40000"/>
            </a:schemeClr>
          </a:outerShdw>
        </a:effectLst>
      </dgm:spPr>
      <dgm:t>
        <a:bodyPr/>
        <a:lstStyle/>
        <a:p>
          <a:r>
            <a:rPr lang="en-US" dirty="0" err="1" smtClean="0">
              <a:solidFill>
                <a:schemeClr val="tx1">
                  <a:lumMod val="75000"/>
                  <a:lumOff val="25000"/>
                </a:schemeClr>
              </a:solidFill>
              <a:latin typeface="Lato Heavy"/>
              <a:cs typeface="Lato Heavy"/>
            </a:rPr>
            <a:t>fname</a:t>
          </a:r>
          <a:r>
            <a:rPr lang="en-US" dirty="0" smtClean="0">
              <a:solidFill>
                <a:schemeClr val="tx1">
                  <a:lumMod val="75000"/>
                  <a:lumOff val="25000"/>
                </a:schemeClr>
              </a:solidFill>
              <a:latin typeface="Lato Heavy"/>
              <a:cs typeface="Lato Heavy"/>
            </a:rPr>
            <a:t> = Alice</a:t>
          </a:r>
          <a:br>
            <a:rPr lang="en-US" dirty="0" smtClean="0">
              <a:solidFill>
                <a:schemeClr val="tx1">
                  <a:lumMod val="75000"/>
                  <a:lumOff val="25000"/>
                </a:schemeClr>
              </a:solidFill>
              <a:latin typeface="Lato Heavy"/>
              <a:cs typeface="Lato Heavy"/>
            </a:rPr>
          </a:br>
          <a:r>
            <a:rPr lang="en-US" dirty="0" smtClean="0">
              <a:solidFill>
                <a:schemeClr val="tx1">
                  <a:lumMod val="75000"/>
                  <a:lumOff val="25000"/>
                </a:schemeClr>
              </a:solidFill>
              <a:latin typeface="Lato Heavy"/>
              <a:cs typeface="Lato Heavy"/>
            </a:rPr>
            <a:t>age = 20</a:t>
          </a:r>
          <a:endParaRPr lang="en-US" dirty="0">
            <a:solidFill>
              <a:schemeClr val="tx1">
                <a:lumMod val="75000"/>
                <a:lumOff val="25000"/>
              </a:schemeClr>
            </a:solidFill>
            <a:latin typeface="Lato Heavy"/>
            <a:cs typeface="Lato Heavy"/>
          </a:endParaRPr>
        </a:p>
      </dgm:t>
    </dgm:pt>
    <dgm:pt modelId="{EC9065D2-B903-354F-B2C6-E0F64DBD87A2}" type="parTrans" cxnId="{BCFF615C-1C8B-764A-802F-C96A829C64B7}">
      <dgm:prSet/>
      <dgm:spPr/>
      <dgm:t>
        <a:bodyPr/>
        <a:lstStyle/>
        <a:p>
          <a:endParaRPr lang="en-US">
            <a:latin typeface="Lato Heavy"/>
            <a:cs typeface="Lato Heavy"/>
          </a:endParaRPr>
        </a:p>
      </dgm:t>
    </dgm:pt>
    <dgm:pt modelId="{10FE0612-CCDA-664D-8DD1-1F4B68586189}" type="sibTrans" cxnId="{BCFF615C-1C8B-764A-802F-C96A829C64B7}">
      <dgm:prSet/>
      <dgm:spPr/>
      <dgm:t>
        <a:bodyPr/>
        <a:lstStyle/>
        <a:p>
          <a:endParaRPr lang="en-US">
            <a:latin typeface="Lato Heavy"/>
            <a:cs typeface="Lato Heavy"/>
          </a:endParaRPr>
        </a:p>
      </dgm:t>
    </dgm:pt>
    <dgm:pt modelId="{AB97161A-6E5A-2046-9ECD-EBB260C4AF19}">
      <dgm:prSet phldrT="[Text]"/>
      <dgm:spPr>
        <a:solidFill>
          <a:srgbClr val="E5E9EA"/>
        </a:solidFill>
        <a:ln>
          <a:solidFill>
            <a:srgbClr val="404040"/>
          </a:solidFill>
        </a:ln>
        <a:effectLst>
          <a:outerShdw blurRad="50800" dist="38100" dir="2700000" algn="tl" rotWithShape="0">
            <a:schemeClr val="bg2">
              <a:alpha val="40000"/>
            </a:schemeClr>
          </a:outerShdw>
        </a:effectLst>
      </dgm:spPr>
      <dgm:t>
        <a:bodyPr/>
        <a:lstStyle/>
        <a:p>
          <a:r>
            <a:rPr lang="en-US" dirty="0" smtClean="0">
              <a:solidFill>
                <a:schemeClr val="tx1">
                  <a:lumMod val="75000"/>
                  <a:lumOff val="25000"/>
                </a:schemeClr>
              </a:solidFill>
              <a:latin typeface="Lato Heavy"/>
              <a:cs typeface="Lato Heavy"/>
            </a:rPr>
            <a:t>n=Charlie, a=50,</a:t>
          </a:r>
          <a:br>
            <a:rPr lang="en-US" dirty="0" smtClean="0">
              <a:solidFill>
                <a:schemeClr val="tx1">
                  <a:lumMod val="75000"/>
                  <a:lumOff val="25000"/>
                </a:schemeClr>
              </a:solidFill>
              <a:latin typeface="Lato Heavy"/>
              <a:cs typeface="Lato Heavy"/>
            </a:rPr>
          </a:br>
          <a:r>
            <a:rPr lang="en-US" dirty="0" smtClean="0">
              <a:solidFill>
                <a:schemeClr val="tx1">
                  <a:lumMod val="75000"/>
                  <a:lumOff val="25000"/>
                </a:schemeClr>
              </a:solidFill>
              <a:latin typeface="Lato Heavy"/>
              <a:cs typeface="Lato Heavy"/>
            </a:rPr>
            <a:t>n=David, a=55</a:t>
          </a:r>
          <a:endParaRPr lang="en-US" dirty="0">
            <a:solidFill>
              <a:schemeClr val="tx1">
                <a:lumMod val="75000"/>
                <a:lumOff val="25000"/>
              </a:schemeClr>
            </a:solidFill>
            <a:latin typeface="Lato Heavy"/>
            <a:cs typeface="Lato Heavy"/>
          </a:endParaRPr>
        </a:p>
      </dgm:t>
    </dgm:pt>
    <dgm:pt modelId="{A52F1027-E933-824E-B803-A3E1FF39B860}" type="parTrans" cxnId="{16EA6A8E-1274-C848-AA31-72153A7CDF4B}">
      <dgm:prSet/>
      <dgm:spPr/>
      <dgm:t>
        <a:bodyPr/>
        <a:lstStyle/>
        <a:p>
          <a:endParaRPr lang="en-US">
            <a:latin typeface="Lato Heavy"/>
            <a:cs typeface="Lato Heavy"/>
          </a:endParaRPr>
        </a:p>
      </dgm:t>
    </dgm:pt>
    <dgm:pt modelId="{82C3E98E-3A3E-CC4F-95BE-D78612E866AB}" type="sibTrans" cxnId="{16EA6A8E-1274-C848-AA31-72153A7CDF4B}">
      <dgm:prSet/>
      <dgm:spPr/>
      <dgm:t>
        <a:bodyPr/>
        <a:lstStyle/>
        <a:p>
          <a:endParaRPr lang="en-US">
            <a:latin typeface="Lato Heavy"/>
            <a:cs typeface="Lato Heavy"/>
          </a:endParaRPr>
        </a:p>
      </dgm:t>
    </dgm:pt>
    <dgm:pt modelId="{380083E5-57A0-1A41-8EB7-F65E6CD53B6F}">
      <dgm:prSet phldrT="[Text]"/>
      <dgm:spPr>
        <a:solidFill>
          <a:srgbClr val="E5E9EA"/>
        </a:solidFill>
        <a:ln>
          <a:solidFill>
            <a:srgbClr val="404040"/>
          </a:solidFill>
        </a:ln>
        <a:effectLst>
          <a:outerShdw blurRad="50800" dist="38100" dir="2700000" algn="tl" rotWithShape="0">
            <a:schemeClr val="bg2">
              <a:alpha val="40000"/>
            </a:schemeClr>
          </a:outerShdw>
        </a:effectLst>
      </dgm:spPr>
      <dgm:t>
        <a:bodyPr/>
        <a:lstStyle/>
        <a:p>
          <a:r>
            <a:rPr lang="en-US" dirty="0" err="1" smtClean="0">
              <a:solidFill>
                <a:schemeClr val="tx1">
                  <a:lumMod val="75000"/>
                  <a:lumOff val="25000"/>
                </a:schemeClr>
              </a:solidFill>
              <a:latin typeface="Lato Heavy"/>
              <a:cs typeface="Lato Heavy"/>
            </a:rPr>
            <a:t>fname</a:t>
          </a:r>
          <a:r>
            <a:rPr lang="en-US" dirty="0" smtClean="0">
              <a:solidFill>
                <a:schemeClr val="tx1">
                  <a:lumMod val="75000"/>
                  <a:lumOff val="25000"/>
                </a:schemeClr>
              </a:solidFill>
              <a:latin typeface="Lato Heavy"/>
              <a:cs typeface="Lato Heavy"/>
            </a:rPr>
            <a:t> = Charlie</a:t>
          </a:r>
          <a:br>
            <a:rPr lang="en-US" dirty="0" smtClean="0">
              <a:solidFill>
                <a:schemeClr val="tx1">
                  <a:lumMod val="75000"/>
                  <a:lumOff val="25000"/>
                </a:schemeClr>
              </a:solidFill>
              <a:latin typeface="Lato Heavy"/>
              <a:cs typeface="Lato Heavy"/>
            </a:rPr>
          </a:br>
          <a:r>
            <a:rPr lang="en-US" dirty="0" smtClean="0">
              <a:solidFill>
                <a:schemeClr val="tx1">
                  <a:lumMod val="75000"/>
                  <a:lumOff val="25000"/>
                </a:schemeClr>
              </a:solidFill>
              <a:latin typeface="Lato Heavy"/>
              <a:cs typeface="Lato Heavy"/>
            </a:rPr>
            <a:t>age = 50</a:t>
          </a:r>
          <a:endParaRPr lang="en-US" dirty="0">
            <a:solidFill>
              <a:schemeClr val="tx1">
                <a:lumMod val="75000"/>
                <a:lumOff val="25000"/>
              </a:schemeClr>
            </a:solidFill>
            <a:latin typeface="Lato Heavy"/>
            <a:cs typeface="Lato Heavy"/>
          </a:endParaRPr>
        </a:p>
      </dgm:t>
    </dgm:pt>
    <dgm:pt modelId="{E6357365-698D-F84C-BA54-BCF345DB7006}" type="parTrans" cxnId="{8FD2E949-D057-0249-B7AE-51D15A1AE72A}">
      <dgm:prSet/>
      <dgm:spPr/>
      <dgm:t>
        <a:bodyPr/>
        <a:lstStyle/>
        <a:p>
          <a:endParaRPr lang="en-US">
            <a:latin typeface="Lato Heavy"/>
            <a:cs typeface="Lato Heavy"/>
          </a:endParaRPr>
        </a:p>
      </dgm:t>
    </dgm:pt>
    <dgm:pt modelId="{1357C171-7A2C-B940-BEDF-695DA2208C0F}" type="sibTrans" cxnId="{8FD2E949-D057-0249-B7AE-51D15A1AE72A}">
      <dgm:prSet/>
      <dgm:spPr/>
      <dgm:t>
        <a:bodyPr/>
        <a:lstStyle/>
        <a:p>
          <a:endParaRPr lang="en-US">
            <a:latin typeface="Lato Heavy"/>
            <a:cs typeface="Lato Heavy"/>
          </a:endParaRPr>
        </a:p>
      </dgm:t>
    </dgm:pt>
    <dgm:pt modelId="{46200FE7-1095-2A4A-AB14-46048F0E1AEB}">
      <dgm:prSet phldrT="[Text]"/>
      <dgm:spPr>
        <a:solidFill>
          <a:srgbClr val="E5E9EA"/>
        </a:solidFill>
        <a:ln>
          <a:solidFill>
            <a:srgbClr val="404040"/>
          </a:solidFill>
        </a:ln>
        <a:effectLst>
          <a:outerShdw blurRad="50800" dist="38100" dir="2700000" algn="tl" rotWithShape="0">
            <a:schemeClr val="bg2">
              <a:alpha val="40000"/>
            </a:schemeClr>
          </a:outerShdw>
        </a:effectLst>
      </dgm:spPr>
      <dgm:t>
        <a:bodyPr/>
        <a:lstStyle/>
        <a:p>
          <a:r>
            <a:rPr lang="en-US" dirty="0" err="1" smtClean="0">
              <a:solidFill>
                <a:schemeClr val="tx1">
                  <a:lumMod val="75000"/>
                  <a:lumOff val="25000"/>
                </a:schemeClr>
              </a:solidFill>
              <a:latin typeface="Lato Heavy"/>
              <a:cs typeface="Lato Heavy"/>
            </a:rPr>
            <a:t>fname</a:t>
          </a:r>
          <a:r>
            <a:rPr lang="en-US" dirty="0" smtClean="0">
              <a:solidFill>
                <a:schemeClr val="tx1">
                  <a:lumMod val="75000"/>
                  <a:lumOff val="25000"/>
                </a:schemeClr>
              </a:solidFill>
              <a:latin typeface="Lato Heavy"/>
              <a:cs typeface="Lato Heavy"/>
            </a:rPr>
            <a:t> = Bob</a:t>
          </a:r>
          <a:br>
            <a:rPr lang="en-US" dirty="0" smtClean="0">
              <a:solidFill>
                <a:schemeClr val="tx1">
                  <a:lumMod val="75000"/>
                  <a:lumOff val="25000"/>
                </a:schemeClr>
              </a:solidFill>
              <a:latin typeface="Lato Heavy"/>
              <a:cs typeface="Lato Heavy"/>
            </a:rPr>
          </a:br>
          <a:r>
            <a:rPr lang="en-US" dirty="0" smtClean="0">
              <a:solidFill>
                <a:schemeClr val="tx1">
                  <a:lumMod val="75000"/>
                  <a:lumOff val="25000"/>
                </a:schemeClr>
              </a:solidFill>
              <a:latin typeface="Lato Heavy"/>
              <a:cs typeface="Lato Heavy"/>
            </a:rPr>
            <a:t>age = 25 </a:t>
          </a:r>
          <a:endParaRPr lang="en-US" dirty="0">
            <a:solidFill>
              <a:schemeClr val="tx1">
                <a:lumMod val="75000"/>
                <a:lumOff val="25000"/>
              </a:schemeClr>
            </a:solidFill>
            <a:latin typeface="Lato Heavy"/>
            <a:cs typeface="Lato Heavy"/>
          </a:endParaRPr>
        </a:p>
      </dgm:t>
    </dgm:pt>
    <dgm:pt modelId="{1E384095-AC3E-F74B-B32D-85F5EA739B81}" type="parTrans" cxnId="{A849BB28-569C-8843-BF22-F972F42D39FE}">
      <dgm:prSet/>
      <dgm:spPr/>
      <dgm:t>
        <a:bodyPr/>
        <a:lstStyle/>
        <a:p>
          <a:endParaRPr lang="en-US">
            <a:latin typeface="Lato Heavy"/>
            <a:cs typeface="Lato Heavy"/>
          </a:endParaRPr>
        </a:p>
      </dgm:t>
    </dgm:pt>
    <dgm:pt modelId="{A5A03B88-2EA9-8F49-A1B3-9AE76C304830}" type="sibTrans" cxnId="{A849BB28-569C-8843-BF22-F972F42D39FE}">
      <dgm:prSet/>
      <dgm:spPr/>
      <dgm:t>
        <a:bodyPr/>
        <a:lstStyle/>
        <a:p>
          <a:endParaRPr lang="en-US">
            <a:latin typeface="Lato Heavy"/>
            <a:cs typeface="Lato Heavy"/>
          </a:endParaRPr>
        </a:p>
      </dgm:t>
    </dgm:pt>
    <dgm:pt modelId="{15F95C26-2B01-8345-82A8-AD7FE73B5D7C}">
      <dgm:prSet phldrT="[Text]"/>
      <dgm:spPr>
        <a:solidFill>
          <a:srgbClr val="E5E9EA"/>
        </a:solidFill>
        <a:ln>
          <a:solidFill>
            <a:srgbClr val="404040"/>
          </a:solidFill>
        </a:ln>
        <a:effectLst>
          <a:outerShdw blurRad="50800" dist="38100" dir="2700000" algn="tl" rotWithShape="0">
            <a:schemeClr val="bg2">
              <a:alpha val="40000"/>
            </a:schemeClr>
          </a:outerShdw>
        </a:effectLst>
      </dgm:spPr>
      <dgm:t>
        <a:bodyPr/>
        <a:lstStyle/>
        <a:p>
          <a:r>
            <a:rPr lang="en-US" dirty="0" err="1" smtClean="0">
              <a:solidFill>
                <a:schemeClr val="tx1">
                  <a:lumMod val="75000"/>
                  <a:lumOff val="25000"/>
                </a:schemeClr>
              </a:solidFill>
              <a:latin typeface="Lato Heavy"/>
              <a:cs typeface="Lato Heavy"/>
            </a:rPr>
            <a:t>fname</a:t>
          </a:r>
          <a:r>
            <a:rPr lang="en-US" dirty="0" smtClean="0">
              <a:solidFill>
                <a:schemeClr val="tx1">
                  <a:lumMod val="75000"/>
                  <a:lumOff val="25000"/>
                </a:schemeClr>
              </a:solidFill>
              <a:latin typeface="Lato Heavy"/>
              <a:cs typeface="Lato Heavy"/>
            </a:rPr>
            <a:t> = David</a:t>
          </a:r>
          <a:br>
            <a:rPr lang="en-US" dirty="0" smtClean="0">
              <a:solidFill>
                <a:schemeClr val="tx1">
                  <a:lumMod val="75000"/>
                  <a:lumOff val="25000"/>
                </a:schemeClr>
              </a:solidFill>
              <a:latin typeface="Lato Heavy"/>
              <a:cs typeface="Lato Heavy"/>
            </a:rPr>
          </a:br>
          <a:r>
            <a:rPr lang="en-US" dirty="0" smtClean="0">
              <a:solidFill>
                <a:schemeClr val="tx1">
                  <a:lumMod val="75000"/>
                  <a:lumOff val="25000"/>
                </a:schemeClr>
              </a:solidFill>
              <a:latin typeface="Lato Heavy"/>
              <a:cs typeface="Lato Heavy"/>
            </a:rPr>
            <a:t>age = 55</a:t>
          </a:r>
          <a:endParaRPr lang="en-US" dirty="0">
            <a:solidFill>
              <a:schemeClr val="tx1">
                <a:lumMod val="75000"/>
                <a:lumOff val="25000"/>
              </a:schemeClr>
            </a:solidFill>
            <a:latin typeface="Lato Heavy"/>
            <a:cs typeface="Lato Heavy"/>
          </a:endParaRPr>
        </a:p>
      </dgm:t>
    </dgm:pt>
    <dgm:pt modelId="{640B943B-DC8C-9E41-9294-7F7F9F9A59A1}" type="parTrans" cxnId="{AE9E0808-2E9F-DE46-BA76-F4DD9002E0A9}">
      <dgm:prSet/>
      <dgm:spPr/>
      <dgm:t>
        <a:bodyPr/>
        <a:lstStyle/>
        <a:p>
          <a:endParaRPr lang="en-US">
            <a:latin typeface="Lato Heavy"/>
            <a:cs typeface="Lato Heavy"/>
          </a:endParaRPr>
        </a:p>
      </dgm:t>
    </dgm:pt>
    <dgm:pt modelId="{3B96C190-D323-AA49-B7F1-51DA092B699D}" type="sibTrans" cxnId="{AE9E0808-2E9F-DE46-BA76-F4DD9002E0A9}">
      <dgm:prSet/>
      <dgm:spPr/>
      <dgm:t>
        <a:bodyPr/>
        <a:lstStyle/>
        <a:p>
          <a:endParaRPr lang="en-US">
            <a:latin typeface="Lato Heavy"/>
            <a:cs typeface="Lato Heavy"/>
          </a:endParaRPr>
        </a:p>
      </dgm:t>
    </dgm:pt>
    <dgm:pt modelId="{02241F53-9280-DA49-A1DB-CAF39F086206}" type="pres">
      <dgm:prSet presAssocID="{9A4F5268-F49F-A84C-B36C-55B2FB5CD1F6}" presName="hierChild1" presStyleCnt="0">
        <dgm:presLayoutVars>
          <dgm:orgChart val="1"/>
          <dgm:chPref val="1"/>
          <dgm:dir/>
          <dgm:animOne val="branch"/>
          <dgm:animLvl val="lvl"/>
          <dgm:resizeHandles/>
        </dgm:presLayoutVars>
      </dgm:prSet>
      <dgm:spPr/>
      <dgm:t>
        <a:bodyPr/>
        <a:lstStyle/>
        <a:p>
          <a:endParaRPr lang="en-US"/>
        </a:p>
      </dgm:t>
    </dgm:pt>
    <dgm:pt modelId="{68889FF7-2632-054D-A2F6-CF0B62A07039}" type="pres">
      <dgm:prSet presAssocID="{EB931B92-C7D1-F842-B329-4EC1FC4A1726}" presName="hierRoot1" presStyleCnt="0">
        <dgm:presLayoutVars>
          <dgm:hierBranch val="init"/>
        </dgm:presLayoutVars>
      </dgm:prSet>
      <dgm:spPr/>
    </dgm:pt>
    <dgm:pt modelId="{7035621A-504F-E345-B4AD-ACC1AB532155}" type="pres">
      <dgm:prSet presAssocID="{EB931B92-C7D1-F842-B329-4EC1FC4A1726}" presName="rootComposite1" presStyleCnt="0"/>
      <dgm:spPr/>
    </dgm:pt>
    <dgm:pt modelId="{6B5F8B9D-943B-9340-97E1-19CFE8F81E43}" type="pres">
      <dgm:prSet presAssocID="{EB931B92-C7D1-F842-B329-4EC1FC4A1726}" presName="rootText1" presStyleLbl="node0" presStyleIdx="0" presStyleCnt="1" custLinFactNeighborY="5128">
        <dgm:presLayoutVars>
          <dgm:chPref val="3"/>
        </dgm:presLayoutVars>
      </dgm:prSet>
      <dgm:spPr/>
      <dgm:t>
        <a:bodyPr/>
        <a:lstStyle/>
        <a:p>
          <a:endParaRPr lang="en-US"/>
        </a:p>
      </dgm:t>
    </dgm:pt>
    <dgm:pt modelId="{DF90775E-AF0D-3B43-B591-1B3B39A6C757}" type="pres">
      <dgm:prSet presAssocID="{EB931B92-C7D1-F842-B329-4EC1FC4A1726}" presName="rootConnector1" presStyleLbl="node1" presStyleIdx="0" presStyleCnt="0"/>
      <dgm:spPr/>
      <dgm:t>
        <a:bodyPr/>
        <a:lstStyle/>
        <a:p>
          <a:endParaRPr lang="en-US"/>
        </a:p>
      </dgm:t>
    </dgm:pt>
    <dgm:pt modelId="{0F493C95-D8D1-CF4E-8A13-B1441D8755EE}" type="pres">
      <dgm:prSet presAssocID="{EB931B92-C7D1-F842-B329-4EC1FC4A1726}" presName="hierChild2" presStyleCnt="0"/>
      <dgm:spPr/>
    </dgm:pt>
    <dgm:pt modelId="{7D54044A-2100-3F46-9166-931741DFA58F}" type="pres">
      <dgm:prSet presAssocID="{33DE9AD1-4EC8-A048-AC40-463F55FF57A0}" presName="Name64" presStyleLbl="parChTrans1D2" presStyleIdx="0" presStyleCnt="2"/>
      <dgm:spPr/>
      <dgm:t>
        <a:bodyPr/>
        <a:lstStyle/>
        <a:p>
          <a:endParaRPr lang="en-US"/>
        </a:p>
      </dgm:t>
    </dgm:pt>
    <dgm:pt modelId="{9E808C94-417B-4D4B-A61C-73456C7EE9EE}" type="pres">
      <dgm:prSet presAssocID="{D6D99A86-0E0A-5E4B-AE30-0F47F6F03427}" presName="hierRoot2" presStyleCnt="0">
        <dgm:presLayoutVars>
          <dgm:hierBranch val="init"/>
        </dgm:presLayoutVars>
      </dgm:prSet>
      <dgm:spPr/>
    </dgm:pt>
    <dgm:pt modelId="{70BF8BE0-95D1-0D49-98D7-738B50E7EF19}" type="pres">
      <dgm:prSet presAssocID="{D6D99A86-0E0A-5E4B-AE30-0F47F6F03427}" presName="rootComposite" presStyleCnt="0"/>
      <dgm:spPr/>
    </dgm:pt>
    <dgm:pt modelId="{334012D8-5BFD-E542-B8D8-D2A548B155A9}" type="pres">
      <dgm:prSet presAssocID="{D6D99A86-0E0A-5E4B-AE30-0F47F6F03427}" presName="rootText" presStyleLbl="node2" presStyleIdx="0" presStyleCnt="2">
        <dgm:presLayoutVars>
          <dgm:chPref val="3"/>
        </dgm:presLayoutVars>
      </dgm:prSet>
      <dgm:spPr/>
      <dgm:t>
        <a:bodyPr/>
        <a:lstStyle/>
        <a:p>
          <a:endParaRPr lang="en-US"/>
        </a:p>
      </dgm:t>
    </dgm:pt>
    <dgm:pt modelId="{2A28B9AE-5592-944D-A9B1-A41178A1C4A4}" type="pres">
      <dgm:prSet presAssocID="{D6D99A86-0E0A-5E4B-AE30-0F47F6F03427}" presName="rootConnector" presStyleLbl="node2" presStyleIdx="0" presStyleCnt="2"/>
      <dgm:spPr/>
      <dgm:t>
        <a:bodyPr/>
        <a:lstStyle/>
        <a:p>
          <a:endParaRPr lang="en-US"/>
        </a:p>
      </dgm:t>
    </dgm:pt>
    <dgm:pt modelId="{005C66FA-29F5-B34B-9495-DAA20B50D10D}" type="pres">
      <dgm:prSet presAssocID="{D6D99A86-0E0A-5E4B-AE30-0F47F6F03427}" presName="hierChild4" presStyleCnt="0"/>
      <dgm:spPr/>
    </dgm:pt>
    <dgm:pt modelId="{DB9CB4E8-DEF9-AD4D-A466-12D272C35D0A}" type="pres">
      <dgm:prSet presAssocID="{EC9065D2-B903-354F-B2C6-E0F64DBD87A2}" presName="Name64" presStyleLbl="parChTrans1D3" presStyleIdx="0" presStyleCnt="4"/>
      <dgm:spPr/>
      <dgm:t>
        <a:bodyPr/>
        <a:lstStyle/>
        <a:p>
          <a:endParaRPr lang="en-US"/>
        </a:p>
      </dgm:t>
    </dgm:pt>
    <dgm:pt modelId="{2E2CEF9D-8870-9449-947D-69CC8E3E4768}" type="pres">
      <dgm:prSet presAssocID="{8CBA3C9D-4E25-8D42-9FFC-773D4CE4BB3D}" presName="hierRoot2" presStyleCnt="0">
        <dgm:presLayoutVars>
          <dgm:hierBranch val="init"/>
        </dgm:presLayoutVars>
      </dgm:prSet>
      <dgm:spPr/>
    </dgm:pt>
    <dgm:pt modelId="{4D448F91-079B-E84B-A9F6-DC4900199223}" type="pres">
      <dgm:prSet presAssocID="{8CBA3C9D-4E25-8D42-9FFC-773D4CE4BB3D}" presName="rootComposite" presStyleCnt="0"/>
      <dgm:spPr/>
    </dgm:pt>
    <dgm:pt modelId="{7596FE82-8A7D-AC4F-97BF-EE304A278CA7}" type="pres">
      <dgm:prSet presAssocID="{8CBA3C9D-4E25-8D42-9FFC-773D4CE4BB3D}" presName="rootText" presStyleLbl="node3" presStyleIdx="0" presStyleCnt="4">
        <dgm:presLayoutVars>
          <dgm:chPref val="3"/>
        </dgm:presLayoutVars>
      </dgm:prSet>
      <dgm:spPr/>
      <dgm:t>
        <a:bodyPr/>
        <a:lstStyle/>
        <a:p>
          <a:endParaRPr lang="en-US"/>
        </a:p>
      </dgm:t>
    </dgm:pt>
    <dgm:pt modelId="{74E2D5F6-857C-AF46-BBA2-A91A98771CD6}" type="pres">
      <dgm:prSet presAssocID="{8CBA3C9D-4E25-8D42-9FFC-773D4CE4BB3D}" presName="rootConnector" presStyleLbl="node3" presStyleIdx="0" presStyleCnt="4"/>
      <dgm:spPr/>
      <dgm:t>
        <a:bodyPr/>
        <a:lstStyle/>
        <a:p>
          <a:endParaRPr lang="en-US"/>
        </a:p>
      </dgm:t>
    </dgm:pt>
    <dgm:pt modelId="{30D7F410-BCAA-8C4A-AD54-24E986F778A4}" type="pres">
      <dgm:prSet presAssocID="{8CBA3C9D-4E25-8D42-9FFC-773D4CE4BB3D}" presName="hierChild4" presStyleCnt="0"/>
      <dgm:spPr/>
    </dgm:pt>
    <dgm:pt modelId="{B3D8DF2C-D33D-D04D-B046-DF6FCA3D121C}" type="pres">
      <dgm:prSet presAssocID="{8CBA3C9D-4E25-8D42-9FFC-773D4CE4BB3D}" presName="hierChild5" presStyleCnt="0"/>
      <dgm:spPr/>
    </dgm:pt>
    <dgm:pt modelId="{F9592013-1F3E-5B4F-814B-8B733929BBF2}" type="pres">
      <dgm:prSet presAssocID="{1E384095-AC3E-F74B-B32D-85F5EA739B81}" presName="Name64" presStyleLbl="parChTrans1D3" presStyleIdx="1" presStyleCnt="4"/>
      <dgm:spPr/>
      <dgm:t>
        <a:bodyPr/>
        <a:lstStyle/>
        <a:p>
          <a:endParaRPr lang="en-US"/>
        </a:p>
      </dgm:t>
    </dgm:pt>
    <dgm:pt modelId="{F13E6DFD-78DF-4B49-AE4B-A30B76EF8BD5}" type="pres">
      <dgm:prSet presAssocID="{46200FE7-1095-2A4A-AB14-46048F0E1AEB}" presName="hierRoot2" presStyleCnt="0">
        <dgm:presLayoutVars>
          <dgm:hierBranch val="init"/>
        </dgm:presLayoutVars>
      </dgm:prSet>
      <dgm:spPr/>
    </dgm:pt>
    <dgm:pt modelId="{876AA4BD-9C06-F44F-A16A-A2A0CE0C79A2}" type="pres">
      <dgm:prSet presAssocID="{46200FE7-1095-2A4A-AB14-46048F0E1AEB}" presName="rootComposite" presStyleCnt="0"/>
      <dgm:spPr/>
    </dgm:pt>
    <dgm:pt modelId="{E9D9F359-80FD-084C-A3FF-564039995E03}" type="pres">
      <dgm:prSet presAssocID="{46200FE7-1095-2A4A-AB14-46048F0E1AEB}" presName="rootText" presStyleLbl="node3" presStyleIdx="1" presStyleCnt="4">
        <dgm:presLayoutVars>
          <dgm:chPref val="3"/>
        </dgm:presLayoutVars>
      </dgm:prSet>
      <dgm:spPr/>
      <dgm:t>
        <a:bodyPr/>
        <a:lstStyle/>
        <a:p>
          <a:endParaRPr lang="en-US"/>
        </a:p>
      </dgm:t>
    </dgm:pt>
    <dgm:pt modelId="{2E4C4091-8FB6-B749-A2EC-F1E084BC4BA9}" type="pres">
      <dgm:prSet presAssocID="{46200FE7-1095-2A4A-AB14-46048F0E1AEB}" presName="rootConnector" presStyleLbl="node3" presStyleIdx="1" presStyleCnt="4"/>
      <dgm:spPr/>
      <dgm:t>
        <a:bodyPr/>
        <a:lstStyle/>
        <a:p>
          <a:endParaRPr lang="en-US"/>
        </a:p>
      </dgm:t>
    </dgm:pt>
    <dgm:pt modelId="{DC971C38-76ED-7E4D-B11D-F5471EEE137F}" type="pres">
      <dgm:prSet presAssocID="{46200FE7-1095-2A4A-AB14-46048F0E1AEB}" presName="hierChild4" presStyleCnt="0"/>
      <dgm:spPr/>
    </dgm:pt>
    <dgm:pt modelId="{B1BD7303-E58E-A54C-8927-57CF9CEFB31C}" type="pres">
      <dgm:prSet presAssocID="{46200FE7-1095-2A4A-AB14-46048F0E1AEB}" presName="hierChild5" presStyleCnt="0"/>
      <dgm:spPr/>
    </dgm:pt>
    <dgm:pt modelId="{B060C0F5-2898-CD4F-8FC5-AF84AFD18B4E}" type="pres">
      <dgm:prSet presAssocID="{D6D99A86-0E0A-5E4B-AE30-0F47F6F03427}" presName="hierChild5" presStyleCnt="0"/>
      <dgm:spPr/>
    </dgm:pt>
    <dgm:pt modelId="{A00A9C01-5A96-BD46-9ACD-328D72856C6A}" type="pres">
      <dgm:prSet presAssocID="{A52F1027-E933-824E-B803-A3E1FF39B860}" presName="Name64" presStyleLbl="parChTrans1D2" presStyleIdx="1" presStyleCnt="2"/>
      <dgm:spPr/>
      <dgm:t>
        <a:bodyPr/>
        <a:lstStyle/>
        <a:p>
          <a:endParaRPr lang="en-US"/>
        </a:p>
      </dgm:t>
    </dgm:pt>
    <dgm:pt modelId="{AE9EBD96-BB69-334C-8EA1-20FC01F45C3C}" type="pres">
      <dgm:prSet presAssocID="{AB97161A-6E5A-2046-9ECD-EBB260C4AF19}" presName="hierRoot2" presStyleCnt="0">
        <dgm:presLayoutVars>
          <dgm:hierBranch val="init"/>
        </dgm:presLayoutVars>
      </dgm:prSet>
      <dgm:spPr/>
    </dgm:pt>
    <dgm:pt modelId="{F63FE692-1389-FC43-BD3F-D0C26E6B7D91}" type="pres">
      <dgm:prSet presAssocID="{AB97161A-6E5A-2046-9ECD-EBB260C4AF19}" presName="rootComposite" presStyleCnt="0"/>
      <dgm:spPr/>
    </dgm:pt>
    <dgm:pt modelId="{0CB06837-92FD-B14D-8D21-91D598B00229}" type="pres">
      <dgm:prSet presAssocID="{AB97161A-6E5A-2046-9ECD-EBB260C4AF19}" presName="rootText" presStyleLbl="node2" presStyleIdx="1" presStyleCnt="2">
        <dgm:presLayoutVars>
          <dgm:chPref val="3"/>
        </dgm:presLayoutVars>
      </dgm:prSet>
      <dgm:spPr/>
      <dgm:t>
        <a:bodyPr/>
        <a:lstStyle/>
        <a:p>
          <a:endParaRPr lang="en-US"/>
        </a:p>
      </dgm:t>
    </dgm:pt>
    <dgm:pt modelId="{474B1F67-CF36-134E-A707-5F9680347A88}" type="pres">
      <dgm:prSet presAssocID="{AB97161A-6E5A-2046-9ECD-EBB260C4AF19}" presName="rootConnector" presStyleLbl="node2" presStyleIdx="1" presStyleCnt="2"/>
      <dgm:spPr/>
      <dgm:t>
        <a:bodyPr/>
        <a:lstStyle/>
        <a:p>
          <a:endParaRPr lang="en-US"/>
        </a:p>
      </dgm:t>
    </dgm:pt>
    <dgm:pt modelId="{89019696-C18C-EF43-A63D-A8E6DE0FC63A}" type="pres">
      <dgm:prSet presAssocID="{AB97161A-6E5A-2046-9ECD-EBB260C4AF19}" presName="hierChild4" presStyleCnt="0"/>
      <dgm:spPr/>
    </dgm:pt>
    <dgm:pt modelId="{0D399560-874E-AB49-840D-5A474F84E3D3}" type="pres">
      <dgm:prSet presAssocID="{E6357365-698D-F84C-BA54-BCF345DB7006}" presName="Name64" presStyleLbl="parChTrans1D3" presStyleIdx="2" presStyleCnt="4"/>
      <dgm:spPr/>
      <dgm:t>
        <a:bodyPr/>
        <a:lstStyle/>
        <a:p>
          <a:endParaRPr lang="en-US"/>
        </a:p>
      </dgm:t>
    </dgm:pt>
    <dgm:pt modelId="{BC0DC3BD-036D-3949-9B32-EA7C97179FDC}" type="pres">
      <dgm:prSet presAssocID="{380083E5-57A0-1A41-8EB7-F65E6CD53B6F}" presName="hierRoot2" presStyleCnt="0">
        <dgm:presLayoutVars>
          <dgm:hierBranch val="init"/>
        </dgm:presLayoutVars>
      </dgm:prSet>
      <dgm:spPr/>
    </dgm:pt>
    <dgm:pt modelId="{C7012510-226B-8346-8FD0-758A215FB795}" type="pres">
      <dgm:prSet presAssocID="{380083E5-57A0-1A41-8EB7-F65E6CD53B6F}" presName="rootComposite" presStyleCnt="0"/>
      <dgm:spPr/>
    </dgm:pt>
    <dgm:pt modelId="{A7C9AD6F-63E4-2148-BA14-6C62D6B9A4AC}" type="pres">
      <dgm:prSet presAssocID="{380083E5-57A0-1A41-8EB7-F65E6CD53B6F}" presName="rootText" presStyleLbl="node3" presStyleIdx="2" presStyleCnt="4">
        <dgm:presLayoutVars>
          <dgm:chPref val="3"/>
        </dgm:presLayoutVars>
      </dgm:prSet>
      <dgm:spPr/>
      <dgm:t>
        <a:bodyPr/>
        <a:lstStyle/>
        <a:p>
          <a:endParaRPr lang="en-US"/>
        </a:p>
      </dgm:t>
    </dgm:pt>
    <dgm:pt modelId="{BE40D36C-CECB-B84E-BC90-5B587972C7EF}" type="pres">
      <dgm:prSet presAssocID="{380083E5-57A0-1A41-8EB7-F65E6CD53B6F}" presName="rootConnector" presStyleLbl="node3" presStyleIdx="2" presStyleCnt="4"/>
      <dgm:spPr/>
      <dgm:t>
        <a:bodyPr/>
        <a:lstStyle/>
        <a:p>
          <a:endParaRPr lang="en-US"/>
        </a:p>
      </dgm:t>
    </dgm:pt>
    <dgm:pt modelId="{4806F457-EF34-7047-97AC-2987A267C212}" type="pres">
      <dgm:prSet presAssocID="{380083E5-57A0-1A41-8EB7-F65E6CD53B6F}" presName="hierChild4" presStyleCnt="0"/>
      <dgm:spPr/>
    </dgm:pt>
    <dgm:pt modelId="{79F37969-3DD1-4646-9197-AD611447C85C}" type="pres">
      <dgm:prSet presAssocID="{380083E5-57A0-1A41-8EB7-F65E6CD53B6F}" presName="hierChild5" presStyleCnt="0"/>
      <dgm:spPr/>
    </dgm:pt>
    <dgm:pt modelId="{2220E872-648B-C64C-A3C6-B9331F13318C}" type="pres">
      <dgm:prSet presAssocID="{640B943B-DC8C-9E41-9294-7F7F9F9A59A1}" presName="Name64" presStyleLbl="parChTrans1D3" presStyleIdx="3" presStyleCnt="4"/>
      <dgm:spPr/>
      <dgm:t>
        <a:bodyPr/>
        <a:lstStyle/>
        <a:p>
          <a:endParaRPr lang="en-US"/>
        </a:p>
      </dgm:t>
    </dgm:pt>
    <dgm:pt modelId="{A7F7AE24-CEBA-0249-985E-2769CB275B1E}" type="pres">
      <dgm:prSet presAssocID="{15F95C26-2B01-8345-82A8-AD7FE73B5D7C}" presName="hierRoot2" presStyleCnt="0">
        <dgm:presLayoutVars>
          <dgm:hierBranch val="init"/>
        </dgm:presLayoutVars>
      </dgm:prSet>
      <dgm:spPr/>
    </dgm:pt>
    <dgm:pt modelId="{C46F408C-E0D7-8445-82B9-4C47CEB94E4D}" type="pres">
      <dgm:prSet presAssocID="{15F95C26-2B01-8345-82A8-AD7FE73B5D7C}" presName="rootComposite" presStyleCnt="0"/>
      <dgm:spPr/>
    </dgm:pt>
    <dgm:pt modelId="{98927CA7-7695-9340-9DE4-75E153DB9D97}" type="pres">
      <dgm:prSet presAssocID="{15F95C26-2B01-8345-82A8-AD7FE73B5D7C}" presName="rootText" presStyleLbl="node3" presStyleIdx="3" presStyleCnt="4">
        <dgm:presLayoutVars>
          <dgm:chPref val="3"/>
        </dgm:presLayoutVars>
      </dgm:prSet>
      <dgm:spPr/>
      <dgm:t>
        <a:bodyPr/>
        <a:lstStyle/>
        <a:p>
          <a:endParaRPr lang="en-US"/>
        </a:p>
      </dgm:t>
    </dgm:pt>
    <dgm:pt modelId="{F7DB763B-A007-6446-BB7E-EA755A5B0D68}" type="pres">
      <dgm:prSet presAssocID="{15F95C26-2B01-8345-82A8-AD7FE73B5D7C}" presName="rootConnector" presStyleLbl="node3" presStyleIdx="3" presStyleCnt="4"/>
      <dgm:spPr/>
      <dgm:t>
        <a:bodyPr/>
        <a:lstStyle/>
        <a:p>
          <a:endParaRPr lang="en-US"/>
        </a:p>
      </dgm:t>
    </dgm:pt>
    <dgm:pt modelId="{29F1338D-AFE9-5D4C-B76D-724A18A36424}" type="pres">
      <dgm:prSet presAssocID="{15F95C26-2B01-8345-82A8-AD7FE73B5D7C}" presName="hierChild4" presStyleCnt="0"/>
      <dgm:spPr/>
    </dgm:pt>
    <dgm:pt modelId="{485E7C1D-C70E-AE42-9821-C7C996E3D98D}" type="pres">
      <dgm:prSet presAssocID="{15F95C26-2B01-8345-82A8-AD7FE73B5D7C}" presName="hierChild5" presStyleCnt="0"/>
      <dgm:spPr/>
    </dgm:pt>
    <dgm:pt modelId="{0AE96349-3624-B445-B268-FE2C47A3BAD3}" type="pres">
      <dgm:prSet presAssocID="{AB97161A-6E5A-2046-9ECD-EBB260C4AF19}" presName="hierChild5" presStyleCnt="0"/>
      <dgm:spPr/>
    </dgm:pt>
    <dgm:pt modelId="{47404828-E207-664E-A999-C002866D493F}" type="pres">
      <dgm:prSet presAssocID="{EB931B92-C7D1-F842-B329-4EC1FC4A1726}" presName="hierChild3" presStyleCnt="0"/>
      <dgm:spPr/>
    </dgm:pt>
  </dgm:ptLst>
  <dgm:cxnLst>
    <dgm:cxn modelId="{8FD2E949-D057-0249-B7AE-51D15A1AE72A}" srcId="{AB97161A-6E5A-2046-9ECD-EBB260C4AF19}" destId="{380083E5-57A0-1A41-8EB7-F65E6CD53B6F}" srcOrd="0" destOrd="0" parTransId="{E6357365-698D-F84C-BA54-BCF345DB7006}" sibTransId="{1357C171-7A2C-B940-BEDF-695DA2208C0F}"/>
    <dgm:cxn modelId="{41786812-E67A-7B41-804E-3AA93ADD2EE9}" type="presOf" srcId="{46200FE7-1095-2A4A-AB14-46048F0E1AEB}" destId="{2E4C4091-8FB6-B749-A2EC-F1E084BC4BA9}" srcOrd="1" destOrd="0" presId="urn:microsoft.com/office/officeart/2009/3/layout/HorizontalOrganizationChart"/>
    <dgm:cxn modelId="{65EA58F4-B014-9A41-AB11-EE04562FFC9A}" type="presOf" srcId="{46200FE7-1095-2A4A-AB14-46048F0E1AEB}" destId="{E9D9F359-80FD-084C-A3FF-564039995E03}" srcOrd="0" destOrd="0" presId="urn:microsoft.com/office/officeart/2009/3/layout/HorizontalOrganizationChart"/>
    <dgm:cxn modelId="{456B7EF3-EEF5-0B41-856C-C68076579E22}" type="presOf" srcId="{15F95C26-2B01-8345-82A8-AD7FE73B5D7C}" destId="{F7DB763B-A007-6446-BB7E-EA755A5B0D68}" srcOrd="1" destOrd="0" presId="urn:microsoft.com/office/officeart/2009/3/layout/HorizontalOrganizationChart"/>
    <dgm:cxn modelId="{BCFF615C-1C8B-764A-802F-C96A829C64B7}" srcId="{D6D99A86-0E0A-5E4B-AE30-0F47F6F03427}" destId="{8CBA3C9D-4E25-8D42-9FFC-773D4CE4BB3D}" srcOrd="0" destOrd="0" parTransId="{EC9065D2-B903-354F-B2C6-E0F64DBD87A2}" sibTransId="{10FE0612-CCDA-664D-8DD1-1F4B68586189}"/>
    <dgm:cxn modelId="{2CF092E5-296E-DD4D-83CA-FB06F6E0C24B}" type="presOf" srcId="{A52F1027-E933-824E-B803-A3E1FF39B860}" destId="{A00A9C01-5A96-BD46-9ACD-328D72856C6A}" srcOrd="0" destOrd="0" presId="urn:microsoft.com/office/officeart/2009/3/layout/HorizontalOrganizationChart"/>
    <dgm:cxn modelId="{5045882A-E7EB-D94E-8FE5-E818A3463737}" type="presOf" srcId="{640B943B-DC8C-9E41-9294-7F7F9F9A59A1}" destId="{2220E872-648B-C64C-A3C6-B9331F13318C}" srcOrd="0" destOrd="0" presId="urn:microsoft.com/office/officeart/2009/3/layout/HorizontalOrganizationChart"/>
    <dgm:cxn modelId="{C81C5C87-71F3-0842-9ADC-97F8943816E7}" type="presOf" srcId="{33DE9AD1-4EC8-A048-AC40-463F55FF57A0}" destId="{7D54044A-2100-3F46-9166-931741DFA58F}" srcOrd="0" destOrd="0" presId="urn:microsoft.com/office/officeart/2009/3/layout/HorizontalOrganizationChart"/>
    <dgm:cxn modelId="{7F507F8A-5723-8E46-9C1B-8E49213752C6}" type="presOf" srcId="{380083E5-57A0-1A41-8EB7-F65E6CD53B6F}" destId="{BE40D36C-CECB-B84E-BC90-5B587972C7EF}" srcOrd="1" destOrd="0" presId="urn:microsoft.com/office/officeart/2009/3/layout/HorizontalOrganizationChart"/>
    <dgm:cxn modelId="{26F81CE2-D4A4-0142-808F-6EF50F8319A4}" srcId="{9A4F5268-F49F-A84C-B36C-55B2FB5CD1F6}" destId="{EB931B92-C7D1-F842-B329-4EC1FC4A1726}" srcOrd="0" destOrd="0" parTransId="{EC842D0F-348C-B046-A004-4E52D405D322}" sibTransId="{30275869-122A-3F4E-96CE-A5E352139CF8}"/>
    <dgm:cxn modelId="{3A2F1D14-55C2-2A41-B7C4-29F776DFC100}" type="presOf" srcId="{15F95C26-2B01-8345-82A8-AD7FE73B5D7C}" destId="{98927CA7-7695-9340-9DE4-75E153DB9D97}" srcOrd="0" destOrd="0" presId="urn:microsoft.com/office/officeart/2009/3/layout/HorizontalOrganizationChart"/>
    <dgm:cxn modelId="{5705C6FA-8AD4-634D-953E-86E62DDD16D4}" type="presOf" srcId="{D6D99A86-0E0A-5E4B-AE30-0F47F6F03427}" destId="{334012D8-5BFD-E542-B8D8-D2A548B155A9}" srcOrd="0" destOrd="0" presId="urn:microsoft.com/office/officeart/2009/3/layout/HorizontalOrganizationChart"/>
    <dgm:cxn modelId="{A849BB28-569C-8843-BF22-F972F42D39FE}" srcId="{D6D99A86-0E0A-5E4B-AE30-0F47F6F03427}" destId="{46200FE7-1095-2A4A-AB14-46048F0E1AEB}" srcOrd="1" destOrd="0" parTransId="{1E384095-AC3E-F74B-B32D-85F5EA739B81}" sibTransId="{A5A03B88-2EA9-8F49-A1B3-9AE76C304830}"/>
    <dgm:cxn modelId="{724C8811-1603-DD46-A70D-B17AFA66EB61}" type="presOf" srcId="{EB931B92-C7D1-F842-B329-4EC1FC4A1726}" destId="{6B5F8B9D-943B-9340-97E1-19CFE8F81E43}" srcOrd="0" destOrd="0" presId="urn:microsoft.com/office/officeart/2009/3/layout/HorizontalOrganizationChart"/>
    <dgm:cxn modelId="{BAEF1401-A0FF-A747-81C8-1C2747BAD04C}" type="presOf" srcId="{1E384095-AC3E-F74B-B32D-85F5EA739B81}" destId="{F9592013-1F3E-5B4F-814B-8B733929BBF2}" srcOrd="0" destOrd="0" presId="urn:microsoft.com/office/officeart/2009/3/layout/HorizontalOrganizationChart"/>
    <dgm:cxn modelId="{13BDFFBA-36D0-F74D-BF82-1F8FFBF9F18A}" type="presOf" srcId="{8CBA3C9D-4E25-8D42-9FFC-773D4CE4BB3D}" destId="{74E2D5F6-857C-AF46-BBA2-A91A98771CD6}" srcOrd="1" destOrd="0" presId="urn:microsoft.com/office/officeart/2009/3/layout/HorizontalOrganizationChart"/>
    <dgm:cxn modelId="{AE3A110C-2550-CD40-9596-03FE86047D23}" type="presOf" srcId="{380083E5-57A0-1A41-8EB7-F65E6CD53B6F}" destId="{A7C9AD6F-63E4-2148-BA14-6C62D6B9A4AC}" srcOrd="0" destOrd="0" presId="urn:microsoft.com/office/officeart/2009/3/layout/HorizontalOrganizationChart"/>
    <dgm:cxn modelId="{749A38D9-E029-1D47-BE44-FE4FC15E7FB3}" type="presOf" srcId="{AB97161A-6E5A-2046-9ECD-EBB260C4AF19}" destId="{0CB06837-92FD-B14D-8D21-91D598B00229}" srcOrd="0" destOrd="0" presId="urn:microsoft.com/office/officeart/2009/3/layout/HorizontalOrganizationChart"/>
    <dgm:cxn modelId="{AE9E0808-2E9F-DE46-BA76-F4DD9002E0A9}" srcId="{AB97161A-6E5A-2046-9ECD-EBB260C4AF19}" destId="{15F95C26-2B01-8345-82A8-AD7FE73B5D7C}" srcOrd="1" destOrd="0" parTransId="{640B943B-DC8C-9E41-9294-7F7F9F9A59A1}" sibTransId="{3B96C190-D323-AA49-B7F1-51DA092B699D}"/>
    <dgm:cxn modelId="{AF7CE02D-7BBD-254D-86C5-F15B139813DC}" type="presOf" srcId="{AB97161A-6E5A-2046-9ECD-EBB260C4AF19}" destId="{474B1F67-CF36-134E-A707-5F9680347A88}" srcOrd="1" destOrd="0" presId="urn:microsoft.com/office/officeart/2009/3/layout/HorizontalOrganizationChart"/>
    <dgm:cxn modelId="{E42D8D43-775E-8649-A7F5-390A28BD6017}" type="presOf" srcId="{D6D99A86-0E0A-5E4B-AE30-0F47F6F03427}" destId="{2A28B9AE-5592-944D-A9B1-A41178A1C4A4}" srcOrd="1" destOrd="0" presId="urn:microsoft.com/office/officeart/2009/3/layout/HorizontalOrganizationChart"/>
    <dgm:cxn modelId="{E23413D5-13C5-2446-A627-9F6FF9A29BF0}" type="presOf" srcId="{8CBA3C9D-4E25-8D42-9FFC-773D4CE4BB3D}" destId="{7596FE82-8A7D-AC4F-97BF-EE304A278CA7}" srcOrd="0" destOrd="0" presId="urn:microsoft.com/office/officeart/2009/3/layout/HorizontalOrganizationChart"/>
    <dgm:cxn modelId="{16EA6A8E-1274-C848-AA31-72153A7CDF4B}" srcId="{EB931B92-C7D1-F842-B329-4EC1FC4A1726}" destId="{AB97161A-6E5A-2046-9ECD-EBB260C4AF19}" srcOrd="1" destOrd="0" parTransId="{A52F1027-E933-824E-B803-A3E1FF39B860}" sibTransId="{82C3E98E-3A3E-CC4F-95BE-D78612E866AB}"/>
    <dgm:cxn modelId="{122346D5-413C-624A-8D5D-FB9C87895CD6}" type="presOf" srcId="{EB931B92-C7D1-F842-B329-4EC1FC4A1726}" destId="{DF90775E-AF0D-3B43-B591-1B3B39A6C757}" srcOrd="1" destOrd="0" presId="urn:microsoft.com/office/officeart/2009/3/layout/HorizontalOrganizationChart"/>
    <dgm:cxn modelId="{50370BD3-A64C-4749-9182-D7AD404282A3}" type="presOf" srcId="{9A4F5268-F49F-A84C-B36C-55B2FB5CD1F6}" destId="{02241F53-9280-DA49-A1DB-CAF39F086206}" srcOrd="0" destOrd="0" presId="urn:microsoft.com/office/officeart/2009/3/layout/HorizontalOrganizationChart"/>
    <dgm:cxn modelId="{B64F188A-30BC-E645-B925-1DE7DC86E4D7}" type="presOf" srcId="{EC9065D2-B903-354F-B2C6-E0F64DBD87A2}" destId="{DB9CB4E8-DEF9-AD4D-A466-12D272C35D0A}" srcOrd="0" destOrd="0" presId="urn:microsoft.com/office/officeart/2009/3/layout/HorizontalOrganizationChart"/>
    <dgm:cxn modelId="{9285DBF8-31C3-F746-B99B-5A6EB592D1FD}" srcId="{EB931B92-C7D1-F842-B329-4EC1FC4A1726}" destId="{D6D99A86-0E0A-5E4B-AE30-0F47F6F03427}" srcOrd="0" destOrd="0" parTransId="{33DE9AD1-4EC8-A048-AC40-463F55FF57A0}" sibTransId="{44D1CDE6-C55B-6C4C-84E3-5382119B499A}"/>
    <dgm:cxn modelId="{83B0B464-F8A6-DC43-AB32-A45F8F7DFC45}" type="presOf" srcId="{E6357365-698D-F84C-BA54-BCF345DB7006}" destId="{0D399560-874E-AB49-840D-5A474F84E3D3}" srcOrd="0" destOrd="0" presId="urn:microsoft.com/office/officeart/2009/3/layout/HorizontalOrganizationChart"/>
    <dgm:cxn modelId="{892C773A-A293-224A-9811-CCF31873B8B7}" type="presParOf" srcId="{02241F53-9280-DA49-A1DB-CAF39F086206}" destId="{68889FF7-2632-054D-A2F6-CF0B62A07039}" srcOrd="0" destOrd="0" presId="urn:microsoft.com/office/officeart/2009/3/layout/HorizontalOrganizationChart"/>
    <dgm:cxn modelId="{E0A6443E-ABB2-3E4A-9E33-3720FD155B4B}" type="presParOf" srcId="{68889FF7-2632-054D-A2F6-CF0B62A07039}" destId="{7035621A-504F-E345-B4AD-ACC1AB532155}" srcOrd="0" destOrd="0" presId="urn:microsoft.com/office/officeart/2009/3/layout/HorizontalOrganizationChart"/>
    <dgm:cxn modelId="{ED9DF19B-5A5F-F14E-8C99-032D98C3E886}" type="presParOf" srcId="{7035621A-504F-E345-B4AD-ACC1AB532155}" destId="{6B5F8B9D-943B-9340-97E1-19CFE8F81E43}" srcOrd="0" destOrd="0" presId="urn:microsoft.com/office/officeart/2009/3/layout/HorizontalOrganizationChart"/>
    <dgm:cxn modelId="{3182324B-6FFC-3047-ABF0-11EC251D73E4}" type="presParOf" srcId="{7035621A-504F-E345-B4AD-ACC1AB532155}" destId="{DF90775E-AF0D-3B43-B591-1B3B39A6C757}" srcOrd="1" destOrd="0" presId="urn:microsoft.com/office/officeart/2009/3/layout/HorizontalOrganizationChart"/>
    <dgm:cxn modelId="{366FCC59-0C31-DA45-A6F5-2D620AF42866}" type="presParOf" srcId="{68889FF7-2632-054D-A2F6-CF0B62A07039}" destId="{0F493C95-D8D1-CF4E-8A13-B1441D8755EE}" srcOrd="1" destOrd="0" presId="urn:microsoft.com/office/officeart/2009/3/layout/HorizontalOrganizationChart"/>
    <dgm:cxn modelId="{22C13558-6E26-A042-9678-57C871DC3306}" type="presParOf" srcId="{0F493C95-D8D1-CF4E-8A13-B1441D8755EE}" destId="{7D54044A-2100-3F46-9166-931741DFA58F}" srcOrd="0" destOrd="0" presId="urn:microsoft.com/office/officeart/2009/3/layout/HorizontalOrganizationChart"/>
    <dgm:cxn modelId="{6ACF2DD0-3FDA-E247-9208-9A8D1D54F87C}" type="presParOf" srcId="{0F493C95-D8D1-CF4E-8A13-B1441D8755EE}" destId="{9E808C94-417B-4D4B-A61C-73456C7EE9EE}" srcOrd="1" destOrd="0" presId="urn:microsoft.com/office/officeart/2009/3/layout/HorizontalOrganizationChart"/>
    <dgm:cxn modelId="{E54BFDC4-B9B1-6443-B65E-F3A357593FA3}" type="presParOf" srcId="{9E808C94-417B-4D4B-A61C-73456C7EE9EE}" destId="{70BF8BE0-95D1-0D49-98D7-738B50E7EF19}" srcOrd="0" destOrd="0" presId="urn:microsoft.com/office/officeart/2009/3/layout/HorizontalOrganizationChart"/>
    <dgm:cxn modelId="{4CE72496-DA5F-7147-BB93-E44F26B1D253}" type="presParOf" srcId="{70BF8BE0-95D1-0D49-98D7-738B50E7EF19}" destId="{334012D8-5BFD-E542-B8D8-D2A548B155A9}" srcOrd="0" destOrd="0" presId="urn:microsoft.com/office/officeart/2009/3/layout/HorizontalOrganizationChart"/>
    <dgm:cxn modelId="{F6B318B7-8BD8-0843-9922-655B0946EBFD}" type="presParOf" srcId="{70BF8BE0-95D1-0D49-98D7-738B50E7EF19}" destId="{2A28B9AE-5592-944D-A9B1-A41178A1C4A4}" srcOrd="1" destOrd="0" presId="urn:microsoft.com/office/officeart/2009/3/layout/HorizontalOrganizationChart"/>
    <dgm:cxn modelId="{01DAD133-2CBD-8B44-AD00-D6FB4DBC950D}" type="presParOf" srcId="{9E808C94-417B-4D4B-A61C-73456C7EE9EE}" destId="{005C66FA-29F5-B34B-9495-DAA20B50D10D}" srcOrd="1" destOrd="0" presId="urn:microsoft.com/office/officeart/2009/3/layout/HorizontalOrganizationChart"/>
    <dgm:cxn modelId="{DB3C721B-6792-1048-BE10-E09BDCCF0DF6}" type="presParOf" srcId="{005C66FA-29F5-B34B-9495-DAA20B50D10D}" destId="{DB9CB4E8-DEF9-AD4D-A466-12D272C35D0A}" srcOrd="0" destOrd="0" presId="urn:microsoft.com/office/officeart/2009/3/layout/HorizontalOrganizationChart"/>
    <dgm:cxn modelId="{13812A88-0031-1545-83CC-673D40C12A8C}" type="presParOf" srcId="{005C66FA-29F5-B34B-9495-DAA20B50D10D}" destId="{2E2CEF9D-8870-9449-947D-69CC8E3E4768}" srcOrd="1" destOrd="0" presId="urn:microsoft.com/office/officeart/2009/3/layout/HorizontalOrganizationChart"/>
    <dgm:cxn modelId="{0A8FA1E0-D839-B44B-8025-40DB0990A50B}" type="presParOf" srcId="{2E2CEF9D-8870-9449-947D-69CC8E3E4768}" destId="{4D448F91-079B-E84B-A9F6-DC4900199223}" srcOrd="0" destOrd="0" presId="urn:microsoft.com/office/officeart/2009/3/layout/HorizontalOrganizationChart"/>
    <dgm:cxn modelId="{39AFF48F-9E44-C64A-BEBD-2C1D9413E8C6}" type="presParOf" srcId="{4D448F91-079B-E84B-A9F6-DC4900199223}" destId="{7596FE82-8A7D-AC4F-97BF-EE304A278CA7}" srcOrd="0" destOrd="0" presId="urn:microsoft.com/office/officeart/2009/3/layout/HorizontalOrganizationChart"/>
    <dgm:cxn modelId="{04C1F895-2AD2-E949-8638-555D0A70F037}" type="presParOf" srcId="{4D448F91-079B-E84B-A9F6-DC4900199223}" destId="{74E2D5F6-857C-AF46-BBA2-A91A98771CD6}" srcOrd="1" destOrd="0" presId="urn:microsoft.com/office/officeart/2009/3/layout/HorizontalOrganizationChart"/>
    <dgm:cxn modelId="{4671F9C8-F69B-4946-8EA0-6178467896C5}" type="presParOf" srcId="{2E2CEF9D-8870-9449-947D-69CC8E3E4768}" destId="{30D7F410-BCAA-8C4A-AD54-24E986F778A4}" srcOrd="1" destOrd="0" presId="urn:microsoft.com/office/officeart/2009/3/layout/HorizontalOrganizationChart"/>
    <dgm:cxn modelId="{9D55B6A2-59FE-104E-88AE-57684766D7C1}" type="presParOf" srcId="{2E2CEF9D-8870-9449-947D-69CC8E3E4768}" destId="{B3D8DF2C-D33D-D04D-B046-DF6FCA3D121C}" srcOrd="2" destOrd="0" presId="urn:microsoft.com/office/officeart/2009/3/layout/HorizontalOrganizationChart"/>
    <dgm:cxn modelId="{4047AC78-52B2-BD4F-BDCB-29D953FE9232}" type="presParOf" srcId="{005C66FA-29F5-B34B-9495-DAA20B50D10D}" destId="{F9592013-1F3E-5B4F-814B-8B733929BBF2}" srcOrd="2" destOrd="0" presId="urn:microsoft.com/office/officeart/2009/3/layout/HorizontalOrganizationChart"/>
    <dgm:cxn modelId="{C886A223-E55B-D449-A85A-E2C85312948B}" type="presParOf" srcId="{005C66FA-29F5-B34B-9495-DAA20B50D10D}" destId="{F13E6DFD-78DF-4B49-AE4B-A30B76EF8BD5}" srcOrd="3" destOrd="0" presId="urn:microsoft.com/office/officeart/2009/3/layout/HorizontalOrganizationChart"/>
    <dgm:cxn modelId="{E09718B1-9A5C-D64A-8D31-894517A1A2A2}" type="presParOf" srcId="{F13E6DFD-78DF-4B49-AE4B-A30B76EF8BD5}" destId="{876AA4BD-9C06-F44F-A16A-A2A0CE0C79A2}" srcOrd="0" destOrd="0" presId="urn:microsoft.com/office/officeart/2009/3/layout/HorizontalOrganizationChart"/>
    <dgm:cxn modelId="{1ADC6B5C-12B3-F545-8461-88F678C608B9}" type="presParOf" srcId="{876AA4BD-9C06-F44F-A16A-A2A0CE0C79A2}" destId="{E9D9F359-80FD-084C-A3FF-564039995E03}" srcOrd="0" destOrd="0" presId="urn:microsoft.com/office/officeart/2009/3/layout/HorizontalOrganizationChart"/>
    <dgm:cxn modelId="{E841A5EC-45CB-6A48-879F-C5D3D29F0C8C}" type="presParOf" srcId="{876AA4BD-9C06-F44F-A16A-A2A0CE0C79A2}" destId="{2E4C4091-8FB6-B749-A2EC-F1E084BC4BA9}" srcOrd="1" destOrd="0" presId="urn:microsoft.com/office/officeart/2009/3/layout/HorizontalOrganizationChart"/>
    <dgm:cxn modelId="{B1AC3A7C-891E-F74D-A89A-85027C7B955C}" type="presParOf" srcId="{F13E6DFD-78DF-4B49-AE4B-A30B76EF8BD5}" destId="{DC971C38-76ED-7E4D-B11D-F5471EEE137F}" srcOrd="1" destOrd="0" presId="urn:microsoft.com/office/officeart/2009/3/layout/HorizontalOrganizationChart"/>
    <dgm:cxn modelId="{F0C9D666-2860-2649-ABC3-5E52F6BDC266}" type="presParOf" srcId="{F13E6DFD-78DF-4B49-AE4B-A30B76EF8BD5}" destId="{B1BD7303-E58E-A54C-8927-57CF9CEFB31C}" srcOrd="2" destOrd="0" presId="urn:microsoft.com/office/officeart/2009/3/layout/HorizontalOrganizationChart"/>
    <dgm:cxn modelId="{E7A74AB7-1CDA-4B4D-B7C0-05D61D693437}" type="presParOf" srcId="{9E808C94-417B-4D4B-A61C-73456C7EE9EE}" destId="{B060C0F5-2898-CD4F-8FC5-AF84AFD18B4E}" srcOrd="2" destOrd="0" presId="urn:microsoft.com/office/officeart/2009/3/layout/HorizontalOrganizationChart"/>
    <dgm:cxn modelId="{E0EA3058-AB45-9342-A319-FE9E5A173884}" type="presParOf" srcId="{0F493C95-D8D1-CF4E-8A13-B1441D8755EE}" destId="{A00A9C01-5A96-BD46-9ACD-328D72856C6A}" srcOrd="2" destOrd="0" presId="urn:microsoft.com/office/officeart/2009/3/layout/HorizontalOrganizationChart"/>
    <dgm:cxn modelId="{88039690-2E4A-A74F-AE96-18610FC67589}" type="presParOf" srcId="{0F493C95-D8D1-CF4E-8A13-B1441D8755EE}" destId="{AE9EBD96-BB69-334C-8EA1-20FC01F45C3C}" srcOrd="3" destOrd="0" presId="urn:microsoft.com/office/officeart/2009/3/layout/HorizontalOrganizationChart"/>
    <dgm:cxn modelId="{6D5A7379-E7F3-A24B-A983-67920A5CDB9A}" type="presParOf" srcId="{AE9EBD96-BB69-334C-8EA1-20FC01F45C3C}" destId="{F63FE692-1389-FC43-BD3F-D0C26E6B7D91}" srcOrd="0" destOrd="0" presId="urn:microsoft.com/office/officeart/2009/3/layout/HorizontalOrganizationChart"/>
    <dgm:cxn modelId="{6AE233FC-188C-5040-B741-B9C219ADCB4A}" type="presParOf" srcId="{F63FE692-1389-FC43-BD3F-D0C26E6B7D91}" destId="{0CB06837-92FD-B14D-8D21-91D598B00229}" srcOrd="0" destOrd="0" presId="urn:microsoft.com/office/officeart/2009/3/layout/HorizontalOrganizationChart"/>
    <dgm:cxn modelId="{402A7FE0-6016-2347-A02B-4FA41BC106FF}" type="presParOf" srcId="{F63FE692-1389-FC43-BD3F-D0C26E6B7D91}" destId="{474B1F67-CF36-134E-A707-5F9680347A88}" srcOrd="1" destOrd="0" presId="urn:microsoft.com/office/officeart/2009/3/layout/HorizontalOrganizationChart"/>
    <dgm:cxn modelId="{880D3307-64A8-3F42-8743-209DA3E4DC3C}" type="presParOf" srcId="{AE9EBD96-BB69-334C-8EA1-20FC01F45C3C}" destId="{89019696-C18C-EF43-A63D-A8E6DE0FC63A}" srcOrd="1" destOrd="0" presId="urn:microsoft.com/office/officeart/2009/3/layout/HorizontalOrganizationChart"/>
    <dgm:cxn modelId="{14771FB5-5FE5-924A-BD4F-09689F277D4F}" type="presParOf" srcId="{89019696-C18C-EF43-A63D-A8E6DE0FC63A}" destId="{0D399560-874E-AB49-840D-5A474F84E3D3}" srcOrd="0" destOrd="0" presId="urn:microsoft.com/office/officeart/2009/3/layout/HorizontalOrganizationChart"/>
    <dgm:cxn modelId="{0DBEC63A-3FC5-164C-A991-852EEB234E39}" type="presParOf" srcId="{89019696-C18C-EF43-A63D-A8E6DE0FC63A}" destId="{BC0DC3BD-036D-3949-9B32-EA7C97179FDC}" srcOrd="1" destOrd="0" presId="urn:microsoft.com/office/officeart/2009/3/layout/HorizontalOrganizationChart"/>
    <dgm:cxn modelId="{0497FD39-6A92-5149-87C9-BF98F4F6976C}" type="presParOf" srcId="{BC0DC3BD-036D-3949-9B32-EA7C97179FDC}" destId="{C7012510-226B-8346-8FD0-758A215FB795}" srcOrd="0" destOrd="0" presId="urn:microsoft.com/office/officeart/2009/3/layout/HorizontalOrganizationChart"/>
    <dgm:cxn modelId="{6EC8F2AD-4F39-904F-8FDA-625D2C6355A1}" type="presParOf" srcId="{C7012510-226B-8346-8FD0-758A215FB795}" destId="{A7C9AD6F-63E4-2148-BA14-6C62D6B9A4AC}" srcOrd="0" destOrd="0" presId="urn:microsoft.com/office/officeart/2009/3/layout/HorizontalOrganizationChart"/>
    <dgm:cxn modelId="{2EEB2703-5337-D545-B76B-6F227723AEC7}" type="presParOf" srcId="{C7012510-226B-8346-8FD0-758A215FB795}" destId="{BE40D36C-CECB-B84E-BC90-5B587972C7EF}" srcOrd="1" destOrd="0" presId="urn:microsoft.com/office/officeart/2009/3/layout/HorizontalOrganizationChart"/>
    <dgm:cxn modelId="{B0289B3B-00B7-CE4B-99E8-EB46D5D60371}" type="presParOf" srcId="{BC0DC3BD-036D-3949-9B32-EA7C97179FDC}" destId="{4806F457-EF34-7047-97AC-2987A267C212}" srcOrd="1" destOrd="0" presId="urn:microsoft.com/office/officeart/2009/3/layout/HorizontalOrganizationChart"/>
    <dgm:cxn modelId="{6AC9A650-7D39-E847-9D09-37A7C38BCF1B}" type="presParOf" srcId="{BC0DC3BD-036D-3949-9B32-EA7C97179FDC}" destId="{79F37969-3DD1-4646-9197-AD611447C85C}" srcOrd="2" destOrd="0" presId="urn:microsoft.com/office/officeart/2009/3/layout/HorizontalOrganizationChart"/>
    <dgm:cxn modelId="{F7C9B594-81C3-EF41-98E4-71789D27304C}" type="presParOf" srcId="{89019696-C18C-EF43-A63D-A8E6DE0FC63A}" destId="{2220E872-648B-C64C-A3C6-B9331F13318C}" srcOrd="2" destOrd="0" presId="urn:microsoft.com/office/officeart/2009/3/layout/HorizontalOrganizationChart"/>
    <dgm:cxn modelId="{80547162-0E48-F541-AE4B-199E6AF01692}" type="presParOf" srcId="{89019696-C18C-EF43-A63D-A8E6DE0FC63A}" destId="{A7F7AE24-CEBA-0249-985E-2769CB275B1E}" srcOrd="3" destOrd="0" presId="urn:microsoft.com/office/officeart/2009/3/layout/HorizontalOrganizationChart"/>
    <dgm:cxn modelId="{27E8F51A-0B64-3C4E-A6EB-E9029D3AE89F}" type="presParOf" srcId="{A7F7AE24-CEBA-0249-985E-2769CB275B1E}" destId="{C46F408C-E0D7-8445-82B9-4C47CEB94E4D}" srcOrd="0" destOrd="0" presId="urn:microsoft.com/office/officeart/2009/3/layout/HorizontalOrganizationChart"/>
    <dgm:cxn modelId="{580951EB-8325-7D49-ADA2-4E00CDD8FF5E}" type="presParOf" srcId="{C46F408C-E0D7-8445-82B9-4C47CEB94E4D}" destId="{98927CA7-7695-9340-9DE4-75E153DB9D97}" srcOrd="0" destOrd="0" presId="urn:microsoft.com/office/officeart/2009/3/layout/HorizontalOrganizationChart"/>
    <dgm:cxn modelId="{AB2BC17D-7BDC-9248-AB91-EB5C47C217E6}" type="presParOf" srcId="{C46F408C-E0D7-8445-82B9-4C47CEB94E4D}" destId="{F7DB763B-A007-6446-BB7E-EA755A5B0D68}" srcOrd="1" destOrd="0" presId="urn:microsoft.com/office/officeart/2009/3/layout/HorizontalOrganizationChart"/>
    <dgm:cxn modelId="{3127680B-796B-D44E-8B54-80010D8FC66E}" type="presParOf" srcId="{A7F7AE24-CEBA-0249-985E-2769CB275B1E}" destId="{29F1338D-AFE9-5D4C-B76D-724A18A36424}" srcOrd="1" destOrd="0" presId="urn:microsoft.com/office/officeart/2009/3/layout/HorizontalOrganizationChart"/>
    <dgm:cxn modelId="{E8A45587-1CFF-C44D-8518-8C1B90568F45}" type="presParOf" srcId="{A7F7AE24-CEBA-0249-985E-2769CB275B1E}" destId="{485E7C1D-C70E-AE42-9821-C7C996E3D98D}" srcOrd="2" destOrd="0" presId="urn:microsoft.com/office/officeart/2009/3/layout/HorizontalOrganizationChart"/>
    <dgm:cxn modelId="{D9FA6ABA-176A-9D4F-9494-E782AFC4483B}" type="presParOf" srcId="{AE9EBD96-BB69-334C-8EA1-20FC01F45C3C}" destId="{0AE96349-3624-B445-B268-FE2C47A3BAD3}" srcOrd="2" destOrd="0" presId="urn:microsoft.com/office/officeart/2009/3/layout/HorizontalOrganizationChart"/>
    <dgm:cxn modelId="{64FCE7F7-AAEE-5042-BCD9-E8971249043E}" type="presParOf" srcId="{68889FF7-2632-054D-A2F6-CF0B62A07039}" destId="{47404828-E207-664E-A999-C002866D493F}" srcOrd="2" destOrd="0" presId="urn:microsoft.com/office/officeart/2009/3/layout/HorizontalOrganizationChart"/>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0E872-648B-C64C-A3C6-B9331F13318C}">
      <dsp:nvSpPr>
        <dsp:cNvPr id="0" name=""/>
        <dsp:cNvSpPr/>
      </dsp:nvSpPr>
      <dsp:spPr>
        <a:xfrm>
          <a:off x="4829248" y="2531094"/>
          <a:ext cx="412233" cy="443150"/>
        </a:xfrm>
        <a:custGeom>
          <a:avLst/>
          <a:gdLst/>
          <a:ahLst/>
          <a:cxnLst/>
          <a:rect l="0" t="0" r="0" b="0"/>
          <a:pathLst>
            <a:path>
              <a:moveTo>
                <a:pt x="0" y="0"/>
              </a:moveTo>
              <a:lnTo>
                <a:pt x="206116" y="0"/>
              </a:lnTo>
              <a:lnTo>
                <a:pt x="206116" y="443150"/>
              </a:lnTo>
              <a:lnTo>
                <a:pt x="412233" y="44315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D399560-874E-AB49-840D-5A474F84E3D3}">
      <dsp:nvSpPr>
        <dsp:cNvPr id="0" name=""/>
        <dsp:cNvSpPr/>
      </dsp:nvSpPr>
      <dsp:spPr>
        <a:xfrm>
          <a:off x="4829248" y="2087944"/>
          <a:ext cx="412233" cy="443150"/>
        </a:xfrm>
        <a:custGeom>
          <a:avLst/>
          <a:gdLst/>
          <a:ahLst/>
          <a:cxnLst/>
          <a:rect l="0" t="0" r="0" b="0"/>
          <a:pathLst>
            <a:path>
              <a:moveTo>
                <a:pt x="0" y="443150"/>
              </a:moveTo>
              <a:lnTo>
                <a:pt x="206116" y="443150"/>
              </a:lnTo>
              <a:lnTo>
                <a:pt x="206116" y="0"/>
              </a:lnTo>
              <a:lnTo>
                <a:pt x="412233" y="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00A9C01-5A96-BD46-9ACD-328D72856C6A}">
      <dsp:nvSpPr>
        <dsp:cNvPr id="0" name=""/>
        <dsp:cNvSpPr/>
      </dsp:nvSpPr>
      <dsp:spPr>
        <a:xfrm>
          <a:off x="2355849" y="1677030"/>
          <a:ext cx="412233" cy="854063"/>
        </a:xfrm>
        <a:custGeom>
          <a:avLst/>
          <a:gdLst/>
          <a:ahLst/>
          <a:cxnLst/>
          <a:rect l="0" t="0" r="0" b="0"/>
          <a:pathLst>
            <a:path>
              <a:moveTo>
                <a:pt x="0" y="0"/>
              </a:moveTo>
              <a:lnTo>
                <a:pt x="206116" y="0"/>
              </a:lnTo>
              <a:lnTo>
                <a:pt x="206116" y="854063"/>
              </a:lnTo>
              <a:lnTo>
                <a:pt x="412233" y="8540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9592013-1F3E-5B4F-814B-8B733929BBF2}">
      <dsp:nvSpPr>
        <dsp:cNvPr id="0" name=""/>
        <dsp:cNvSpPr/>
      </dsp:nvSpPr>
      <dsp:spPr>
        <a:xfrm>
          <a:off x="4829248" y="758492"/>
          <a:ext cx="412233" cy="443150"/>
        </a:xfrm>
        <a:custGeom>
          <a:avLst/>
          <a:gdLst/>
          <a:ahLst/>
          <a:cxnLst/>
          <a:rect l="0" t="0" r="0" b="0"/>
          <a:pathLst>
            <a:path>
              <a:moveTo>
                <a:pt x="0" y="0"/>
              </a:moveTo>
              <a:lnTo>
                <a:pt x="206116" y="0"/>
              </a:lnTo>
              <a:lnTo>
                <a:pt x="206116" y="443150"/>
              </a:lnTo>
              <a:lnTo>
                <a:pt x="412233" y="44315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9CB4E8-DEF9-AD4D-A466-12D272C35D0A}">
      <dsp:nvSpPr>
        <dsp:cNvPr id="0" name=""/>
        <dsp:cNvSpPr/>
      </dsp:nvSpPr>
      <dsp:spPr>
        <a:xfrm>
          <a:off x="4829248" y="315341"/>
          <a:ext cx="412233" cy="443150"/>
        </a:xfrm>
        <a:custGeom>
          <a:avLst/>
          <a:gdLst/>
          <a:ahLst/>
          <a:cxnLst/>
          <a:rect l="0" t="0" r="0" b="0"/>
          <a:pathLst>
            <a:path>
              <a:moveTo>
                <a:pt x="0" y="443150"/>
              </a:moveTo>
              <a:lnTo>
                <a:pt x="206116" y="443150"/>
              </a:lnTo>
              <a:lnTo>
                <a:pt x="206116" y="0"/>
              </a:lnTo>
              <a:lnTo>
                <a:pt x="412233" y="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54044A-2100-3F46-9166-931741DFA58F}">
      <dsp:nvSpPr>
        <dsp:cNvPr id="0" name=""/>
        <dsp:cNvSpPr/>
      </dsp:nvSpPr>
      <dsp:spPr>
        <a:xfrm>
          <a:off x="2355849" y="758492"/>
          <a:ext cx="412233" cy="918538"/>
        </a:xfrm>
        <a:custGeom>
          <a:avLst/>
          <a:gdLst/>
          <a:ahLst/>
          <a:cxnLst/>
          <a:rect l="0" t="0" r="0" b="0"/>
          <a:pathLst>
            <a:path>
              <a:moveTo>
                <a:pt x="0" y="918538"/>
              </a:moveTo>
              <a:lnTo>
                <a:pt x="206116" y="918538"/>
              </a:lnTo>
              <a:lnTo>
                <a:pt x="206116" y="0"/>
              </a:lnTo>
              <a:lnTo>
                <a:pt x="412233"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5F8B9D-943B-9340-97E1-19CFE8F81E43}">
      <dsp:nvSpPr>
        <dsp:cNvPr id="0" name=""/>
        <dsp:cNvSpPr/>
      </dsp:nvSpPr>
      <dsp:spPr>
        <a:xfrm>
          <a:off x="294684" y="1362703"/>
          <a:ext cx="2061165" cy="628655"/>
        </a:xfrm>
        <a:prstGeom prst="rect">
          <a:avLst/>
        </a:prstGeom>
        <a:solidFill>
          <a:srgbClr val="E5E9EA"/>
        </a:solidFill>
        <a:ln>
          <a:solidFill>
            <a:srgbClr val="404040"/>
          </a:solidFill>
        </a:ln>
        <a:effectLst>
          <a:outerShdw blurRad="50800" dist="38100" dir="2700000" algn="tl" rotWithShape="0">
            <a:schemeClr val="bg2">
              <a:alpha val="40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en-US" sz="2100" kern="1200" dirty="0">
            <a:solidFill>
              <a:schemeClr val="tx1">
                <a:lumMod val="75000"/>
                <a:lumOff val="25000"/>
              </a:schemeClr>
            </a:solidFill>
            <a:latin typeface="Lato Heavy"/>
            <a:cs typeface="Lato Heavy"/>
          </a:endParaRPr>
        </a:p>
      </dsp:txBody>
      <dsp:txXfrm>
        <a:off x="294684" y="1362703"/>
        <a:ext cx="2061165" cy="628655"/>
      </dsp:txXfrm>
    </dsp:sp>
    <dsp:sp modelId="{334012D8-5BFD-E542-B8D8-D2A548B155A9}">
      <dsp:nvSpPr>
        <dsp:cNvPr id="0" name=""/>
        <dsp:cNvSpPr/>
      </dsp:nvSpPr>
      <dsp:spPr>
        <a:xfrm>
          <a:off x="2768082" y="444164"/>
          <a:ext cx="2061165" cy="628655"/>
        </a:xfrm>
        <a:prstGeom prst="rect">
          <a:avLst/>
        </a:prstGeom>
        <a:solidFill>
          <a:srgbClr val="E5E9EA"/>
        </a:solidFill>
        <a:ln>
          <a:solidFill>
            <a:srgbClr val="404040"/>
          </a:solidFill>
        </a:ln>
        <a:effectLst>
          <a:outerShdw blurRad="50800" dist="38100" dir="2700000" algn="tl" rotWithShape="0">
            <a:schemeClr val="bg2">
              <a:alpha val="40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en-US" sz="2100" kern="1200" dirty="0">
            <a:solidFill>
              <a:schemeClr val="tx1">
                <a:lumMod val="75000"/>
                <a:lumOff val="25000"/>
              </a:schemeClr>
            </a:solidFill>
            <a:latin typeface="Lato Heavy"/>
            <a:cs typeface="Lato Heavy"/>
          </a:endParaRPr>
        </a:p>
      </dsp:txBody>
      <dsp:txXfrm>
        <a:off x="2768082" y="444164"/>
        <a:ext cx="2061165" cy="628655"/>
      </dsp:txXfrm>
    </dsp:sp>
    <dsp:sp modelId="{7596FE82-8A7D-AC4F-97BF-EE304A278CA7}">
      <dsp:nvSpPr>
        <dsp:cNvPr id="0" name=""/>
        <dsp:cNvSpPr/>
      </dsp:nvSpPr>
      <dsp:spPr>
        <a:xfrm>
          <a:off x="5241481" y="1013"/>
          <a:ext cx="2061165" cy="628655"/>
        </a:xfrm>
        <a:prstGeom prst="rect">
          <a:avLst/>
        </a:prstGeom>
        <a:solidFill>
          <a:srgbClr val="E5E9EA"/>
        </a:solidFill>
        <a:ln>
          <a:solidFill>
            <a:srgbClr val="404040"/>
          </a:solidFill>
        </a:ln>
        <a:effectLst>
          <a:outerShdw blurRad="50800" dist="38100" dir="2700000" algn="tl" rotWithShape="0">
            <a:schemeClr val="bg2">
              <a:alpha val="40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solidFill>
                <a:schemeClr val="tx1">
                  <a:lumMod val="75000"/>
                  <a:lumOff val="25000"/>
                </a:schemeClr>
              </a:solidFill>
              <a:latin typeface="Lato Heavy"/>
              <a:cs typeface="Lato Heavy"/>
            </a:rPr>
            <a:t>fname</a:t>
          </a:r>
          <a:r>
            <a:rPr lang="en-US" sz="2100" kern="1200" dirty="0" smtClean="0">
              <a:solidFill>
                <a:schemeClr val="tx1">
                  <a:lumMod val="75000"/>
                  <a:lumOff val="25000"/>
                </a:schemeClr>
              </a:solidFill>
              <a:latin typeface="Lato Heavy"/>
              <a:cs typeface="Lato Heavy"/>
            </a:rPr>
            <a:t> = Alice</a:t>
          </a:r>
          <a:br>
            <a:rPr lang="en-US" sz="2100" kern="1200" dirty="0" smtClean="0">
              <a:solidFill>
                <a:schemeClr val="tx1">
                  <a:lumMod val="75000"/>
                  <a:lumOff val="25000"/>
                </a:schemeClr>
              </a:solidFill>
              <a:latin typeface="Lato Heavy"/>
              <a:cs typeface="Lato Heavy"/>
            </a:rPr>
          </a:br>
          <a:r>
            <a:rPr lang="en-US" sz="2100" kern="1200" dirty="0" smtClean="0">
              <a:solidFill>
                <a:schemeClr val="tx1">
                  <a:lumMod val="75000"/>
                  <a:lumOff val="25000"/>
                </a:schemeClr>
              </a:solidFill>
              <a:latin typeface="Lato Heavy"/>
              <a:cs typeface="Lato Heavy"/>
            </a:rPr>
            <a:t>age = 20</a:t>
          </a:r>
          <a:endParaRPr lang="en-US" sz="2100" kern="1200" dirty="0">
            <a:solidFill>
              <a:schemeClr val="tx1">
                <a:lumMod val="75000"/>
                <a:lumOff val="25000"/>
              </a:schemeClr>
            </a:solidFill>
            <a:latin typeface="Lato Heavy"/>
            <a:cs typeface="Lato Heavy"/>
          </a:endParaRPr>
        </a:p>
      </dsp:txBody>
      <dsp:txXfrm>
        <a:off x="5241481" y="1013"/>
        <a:ext cx="2061165" cy="628655"/>
      </dsp:txXfrm>
    </dsp:sp>
    <dsp:sp modelId="{E9D9F359-80FD-084C-A3FF-564039995E03}">
      <dsp:nvSpPr>
        <dsp:cNvPr id="0" name=""/>
        <dsp:cNvSpPr/>
      </dsp:nvSpPr>
      <dsp:spPr>
        <a:xfrm>
          <a:off x="5241481" y="887315"/>
          <a:ext cx="2061165" cy="628655"/>
        </a:xfrm>
        <a:prstGeom prst="rect">
          <a:avLst/>
        </a:prstGeom>
        <a:solidFill>
          <a:srgbClr val="E5E9EA"/>
        </a:solidFill>
        <a:ln>
          <a:solidFill>
            <a:srgbClr val="404040"/>
          </a:solidFill>
        </a:ln>
        <a:effectLst>
          <a:outerShdw blurRad="50800" dist="38100" dir="2700000" algn="tl" rotWithShape="0">
            <a:schemeClr val="bg2">
              <a:alpha val="40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solidFill>
                <a:schemeClr val="tx1">
                  <a:lumMod val="75000"/>
                  <a:lumOff val="25000"/>
                </a:schemeClr>
              </a:solidFill>
              <a:latin typeface="Lato Heavy"/>
              <a:cs typeface="Lato Heavy"/>
            </a:rPr>
            <a:t>fname</a:t>
          </a:r>
          <a:r>
            <a:rPr lang="en-US" sz="2100" kern="1200" dirty="0" smtClean="0">
              <a:solidFill>
                <a:schemeClr val="tx1">
                  <a:lumMod val="75000"/>
                  <a:lumOff val="25000"/>
                </a:schemeClr>
              </a:solidFill>
              <a:latin typeface="Lato Heavy"/>
              <a:cs typeface="Lato Heavy"/>
            </a:rPr>
            <a:t> = Bob</a:t>
          </a:r>
          <a:br>
            <a:rPr lang="en-US" sz="2100" kern="1200" dirty="0" smtClean="0">
              <a:solidFill>
                <a:schemeClr val="tx1">
                  <a:lumMod val="75000"/>
                  <a:lumOff val="25000"/>
                </a:schemeClr>
              </a:solidFill>
              <a:latin typeface="Lato Heavy"/>
              <a:cs typeface="Lato Heavy"/>
            </a:rPr>
          </a:br>
          <a:r>
            <a:rPr lang="en-US" sz="2100" kern="1200" dirty="0" smtClean="0">
              <a:solidFill>
                <a:schemeClr val="tx1">
                  <a:lumMod val="75000"/>
                  <a:lumOff val="25000"/>
                </a:schemeClr>
              </a:solidFill>
              <a:latin typeface="Lato Heavy"/>
              <a:cs typeface="Lato Heavy"/>
            </a:rPr>
            <a:t>age = 25 </a:t>
          </a:r>
          <a:endParaRPr lang="en-US" sz="2100" kern="1200" dirty="0">
            <a:solidFill>
              <a:schemeClr val="tx1">
                <a:lumMod val="75000"/>
                <a:lumOff val="25000"/>
              </a:schemeClr>
            </a:solidFill>
            <a:latin typeface="Lato Heavy"/>
            <a:cs typeface="Lato Heavy"/>
          </a:endParaRPr>
        </a:p>
      </dsp:txBody>
      <dsp:txXfrm>
        <a:off x="5241481" y="887315"/>
        <a:ext cx="2061165" cy="628655"/>
      </dsp:txXfrm>
    </dsp:sp>
    <dsp:sp modelId="{0CB06837-92FD-B14D-8D21-91D598B00229}">
      <dsp:nvSpPr>
        <dsp:cNvPr id="0" name=""/>
        <dsp:cNvSpPr/>
      </dsp:nvSpPr>
      <dsp:spPr>
        <a:xfrm>
          <a:off x="2768082" y="2216766"/>
          <a:ext cx="2061165" cy="628655"/>
        </a:xfrm>
        <a:prstGeom prst="rect">
          <a:avLst/>
        </a:prstGeom>
        <a:solidFill>
          <a:srgbClr val="E5E9EA"/>
        </a:solidFill>
        <a:ln>
          <a:solidFill>
            <a:srgbClr val="404040"/>
          </a:solidFill>
        </a:ln>
        <a:effectLst>
          <a:outerShdw blurRad="50800" dist="38100" dir="2700000" algn="tl" rotWithShape="0">
            <a:schemeClr val="bg2">
              <a:alpha val="40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en-US" sz="2100" kern="1200" dirty="0">
            <a:solidFill>
              <a:schemeClr val="tx1">
                <a:lumMod val="75000"/>
                <a:lumOff val="25000"/>
              </a:schemeClr>
            </a:solidFill>
            <a:latin typeface="Lato Heavy"/>
            <a:cs typeface="Lato Heavy"/>
          </a:endParaRPr>
        </a:p>
      </dsp:txBody>
      <dsp:txXfrm>
        <a:off x="2768082" y="2216766"/>
        <a:ext cx="2061165" cy="628655"/>
      </dsp:txXfrm>
    </dsp:sp>
    <dsp:sp modelId="{A7C9AD6F-63E4-2148-BA14-6C62D6B9A4AC}">
      <dsp:nvSpPr>
        <dsp:cNvPr id="0" name=""/>
        <dsp:cNvSpPr/>
      </dsp:nvSpPr>
      <dsp:spPr>
        <a:xfrm>
          <a:off x="5241481" y="1773616"/>
          <a:ext cx="2061165" cy="628655"/>
        </a:xfrm>
        <a:prstGeom prst="rect">
          <a:avLst/>
        </a:prstGeom>
        <a:solidFill>
          <a:srgbClr val="E5E9EA"/>
        </a:solidFill>
        <a:ln>
          <a:solidFill>
            <a:srgbClr val="404040"/>
          </a:solidFill>
        </a:ln>
        <a:effectLst>
          <a:outerShdw blurRad="50800" dist="38100" dir="2700000" algn="tl" rotWithShape="0">
            <a:schemeClr val="bg2">
              <a:alpha val="40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solidFill>
                <a:schemeClr val="tx1">
                  <a:lumMod val="75000"/>
                  <a:lumOff val="25000"/>
                </a:schemeClr>
              </a:solidFill>
              <a:latin typeface="Lato Heavy"/>
              <a:cs typeface="Lato Heavy"/>
            </a:rPr>
            <a:t>fname</a:t>
          </a:r>
          <a:r>
            <a:rPr lang="en-US" sz="2100" kern="1200" dirty="0" smtClean="0">
              <a:solidFill>
                <a:schemeClr val="tx1">
                  <a:lumMod val="75000"/>
                  <a:lumOff val="25000"/>
                </a:schemeClr>
              </a:solidFill>
              <a:latin typeface="Lato Heavy"/>
              <a:cs typeface="Lato Heavy"/>
            </a:rPr>
            <a:t> = Charlie</a:t>
          </a:r>
          <a:br>
            <a:rPr lang="en-US" sz="2100" kern="1200" dirty="0" smtClean="0">
              <a:solidFill>
                <a:schemeClr val="tx1">
                  <a:lumMod val="75000"/>
                  <a:lumOff val="25000"/>
                </a:schemeClr>
              </a:solidFill>
              <a:latin typeface="Lato Heavy"/>
              <a:cs typeface="Lato Heavy"/>
            </a:rPr>
          </a:br>
          <a:r>
            <a:rPr lang="en-US" sz="2100" kern="1200" dirty="0" smtClean="0">
              <a:solidFill>
                <a:schemeClr val="tx1">
                  <a:lumMod val="75000"/>
                  <a:lumOff val="25000"/>
                </a:schemeClr>
              </a:solidFill>
              <a:latin typeface="Lato Heavy"/>
              <a:cs typeface="Lato Heavy"/>
            </a:rPr>
            <a:t>age = 50</a:t>
          </a:r>
          <a:endParaRPr lang="en-US" sz="2100" kern="1200" dirty="0">
            <a:solidFill>
              <a:schemeClr val="tx1">
                <a:lumMod val="75000"/>
                <a:lumOff val="25000"/>
              </a:schemeClr>
            </a:solidFill>
            <a:latin typeface="Lato Heavy"/>
            <a:cs typeface="Lato Heavy"/>
          </a:endParaRPr>
        </a:p>
      </dsp:txBody>
      <dsp:txXfrm>
        <a:off x="5241481" y="1773616"/>
        <a:ext cx="2061165" cy="628655"/>
      </dsp:txXfrm>
    </dsp:sp>
    <dsp:sp modelId="{98927CA7-7695-9340-9DE4-75E153DB9D97}">
      <dsp:nvSpPr>
        <dsp:cNvPr id="0" name=""/>
        <dsp:cNvSpPr/>
      </dsp:nvSpPr>
      <dsp:spPr>
        <a:xfrm>
          <a:off x="5241481" y="2659917"/>
          <a:ext cx="2061165" cy="628655"/>
        </a:xfrm>
        <a:prstGeom prst="rect">
          <a:avLst/>
        </a:prstGeom>
        <a:solidFill>
          <a:srgbClr val="E5E9EA"/>
        </a:solidFill>
        <a:ln>
          <a:solidFill>
            <a:srgbClr val="404040"/>
          </a:solidFill>
        </a:ln>
        <a:effectLst>
          <a:outerShdw blurRad="50800" dist="38100" dir="2700000" algn="tl" rotWithShape="0">
            <a:schemeClr val="bg2">
              <a:alpha val="40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solidFill>
                <a:schemeClr val="tx1">
                  <a:lumMod val="75000"/>
                  <a:lumOff val="25000"/>
                </a:schemeClr>
              </a:solidFill>
              <a:latin typeface="Lato Heavy"/>
              <a:cs typeface="Lato Heavy"/>
            </a:rPr>
            <a:t>fname</a:t>
          </a:r>
          <a:r>
            <a:rPr lang="en-US" sz="2100" kern="1200" dirty="0" smtClean="0">
              <a:solidFill>
                <a:schemeClr val="tx1">
                  <a:lumMod val="75000"/>
                  <a:lumOff val="25000"/>
                </a:schemeClr>
              </a:solidFill>
              <a:latin typeface="Lato Heavy"/>
              <a:cs typeface="Lato Heavy"/>
            </a:rPr>
            <a:t> = David</a:t>
          </a:r>
          <a:br>
            <a:rPr lang="en-US" sz="2100" kern="1200" dirty="0" smtClean="0">
              <a:solidFill>
                <a:schemeClr val="tx1">
                  <a:lumMod val="75000"/>
                  <a:lumOff val="25000"/>
                </a:schemeClr>
              </a:solidFill>
              <a:latin typeface="Lato Heavy"/>
              <a:cs typeface="Lato Heavy"/>
            </a:rPr>
          </a:br>
          <a:r>
            <a:rPr lang="en-US" sz="2100" kern="1200" dirty="0" smtClean="0">
              <a:solidFill>
                <a:schemeClr val="tx1">
                  <a:lumMod val="75000"/>
                  <a:lumOff val="25000"/>
                </a:schemeClr>
              </a:solidFill>
              <a:latin typeface="Lato Heavy"/>
              <a:cs typeface="Lato Heavy"/>
            </a:rPr>
            <a:t>age = 55</a:t>
          </a:r>
          <a:endParaRPr lang="en-US" sz="2100" kern="1200" dirty="0">
            <a:solidFill>
              <a:schemeClr val="tx1">
                <a:lumMod val="75000"/>
                <a:lumOff val="25000"/>
              </a:schemeClr>
            </a:solidFill>
            <a:latin typeface="Lato Heavy"/>
            <a:cs typeface="Lato Heavy"/>
          </a:endParaRPr>
        </a:p>
      </dsp:txBody>
      <dsp:txXfrm>
        <a:off x="5241481" y="2659917"/>
        <a:ext cx="2061165" cy="628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0E872-648B-C64C-A3C6-B9331F13318C}">
      <dsp:nvSpPr>
        <dsp:cNvPr id="0" name=""/>
        <dsp:cNvSpPr/>
      </dsp:nvSpPr>
      <dsp:spPr>
        <a:xfrm>
          <a:off x="4829248" y="2531094"/>
          <a:ext cx="412233" cy="443150"/>
        </a:xfrm>
        <a:custGeom>
          <a:avLst/>
          <a:gdLst/>
          <a:ahLst/>
          <a:cxnLst/>
          <a:rect l="0" t="0" r="0" b="0"/>
          <a:pathLst>
            <a:path>
              <a:moveTo>
                <a:pt x="0" y="0"/>
              </a:moveTo>
              <a:lnTo>
                <a:pt x="206116" y="0"/>
              </a:lnTo>
              <a:lnTo>
                <a:pt x="206116" y="443150"/>
              </a:lnTo>
              <a:lnTo>
                <a:pt x="412233" y="44315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D399560-874E-AB49-840D-5A474F84E3D3}">
      <dsp:nvSpPr>
        <dsp:cNvPr id="0" name=""/>
        <dsp:cNvSpPr/>
      </dsp:nvSpPr>
      <dsp:spPr>
        <a:xfrm>
          <a:off x="4829248" y="2087944"/>
          <a:ext cx="412233" cy="443150"/>
        </a:xfrm>
        <a:custGeom>
          <a:avLst/>
          <a:gdLst/>
          <a:ahLst/>
          <a:cxnLst/>
          <a:rect l="0" t="0" r="0" b="0"/>
          <a:pathLst>
            <a:path>
              <a:moveTo>
                <a:pt x="0" y="443150"/>
              </a:moveTo>
              <a:lnTo>
                <a:pt x="206116" y="443150"/>
              </a:lnTo>
              <a:lnTo>
                <a:pt x="206116" y="0"/>
              </a:lnTo>
              <a:lnTo>
                <a:pt x="412233" y="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00A9C01-5A96-BD46-9ACD-328D72856C6A}">
      <dsp:nvSpPr>
        <dsp:cNvPr id="0" name=""/>
        <dsp:cNvSpPr/>
      </dsp:nvSpPr>
      <dsp:spPr>
        <a:xfrm>
          <a:off x="2355849" y="1677030"/>
          <a:ext cx="412233" cy="854063"/>
        </a:xfrm>
        <a:custGeom>
          <a:avLst/>
          <a:gdLst/>
          <a:ahLst/>
          <a:cxnLst/>
          <a:rect l="0" t="0" r="0" b="0"/>
          <a:pathLst>
            <a:path>
              <a:moveTo>
                <a:pt x="0" y="0"/>
              </a:moveTo>
              <a:lnTo>
                <a:pt x="206116" y="0"/>
              </a:lnTo>
              <a:lnTo>
                <a:pt x="206116" y="854063"/>
              </a:lnTo>
              <a:lnTo>
                <a:pt x="412233" y="8540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9592013-1F3E-5B4F-814B-8B733929BBF2}">
      <dsp:nvSpPr>
        <dsp:cNvPr id="0" name=""/>
        <dsp:cNvSpPr/>
      </dsp:nvSpPr>
      <dsp:spPr>
        <a:xfrm>
          <a:off x="4829248" y="758492"/>
          <a:ext cx="412233" cy="443150"/>
        </a:xfrm>
        <a:custGeom>
          <a:avLst/>
          <a:gdLst/>
          <a:ahLst/>
          <a:cxnLst/>
          <a:rect l="0" t="0" r="0" b="0"/>
          <a:pathLst>
            <a:path>
              <a:moveTo>
                <a:pt x="0" y="0"/>
              </a:moveTo>
              <a:lnTo>
                <a:pt x="206116" y="0"/>
              </a:lnTo>
              <a:lnTo>
                <a:pt x="206116" y="443150"/>
              </a:lnTo>
              <a:lnTo>
                <a:pt x="412233" y="44315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9CB4E8-DEF9-AD4D-A466-12D272C35D0A}">
      <dsp:nvSpPr>
        <dsp:cNvPr id="0" name=""/>
        <dsp:cNvSpPr/>
      </dsp:nvSpPr>
      <dsp:spPr>
        <a:xfrm>
          <a:off x="4829248" y="315341"/>
          <a:ext cx="412233" cy="443150"/>
        </a:xfrm>
        <a:custGeom>
          <a:avLst/>
          <a:gdLst/>
          <a:ahLst/>
          <a:cxnLst/>
          <a:rect l="0" t="0" r="0" b="0"/>
          <a:pathLst>
            <a:path>
              <a:moveTo>
                <a:pt x="0" y="443150"/>
              </a:moveTo>
              <a:lnTo>
                <a:pt x="206116" y="443150"/>
              </a:lnTo>
              <a:lnTo>
                <a:pt x="206116" y="0"/>
              </a:lnTo>
              <a:lnTo>
                <a:pt x="412233" y="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54044A-2100-3F46-9166-931741DFA58F}">
      <dsp:nvSpPr>
        <dsp:cNvPr id="0" name=""/>
        <dsp:cNvSpPr/>
      </dsp:nvSpPr>
      <dsp:spPr>
        <a:xfrm>
          <a:off x="2355849" y="758492"/>
          <a:ext cx="412233" cy="918538"/>
        </a:xfrm>
        <a:custGeom>
          <a:avLst/>
          <a:gdLst/>
          <a:ahLst/>
          <a:cxnLst/>
          <a:rect l="0" t="0" r="0" b="0"/>
          <a:pathLst>
            <a:path>
              <a:moveTo>
                <a:pt x="0" y="918538"/>
              </a:moveTo>
              <a:lnTo>
                <a:pt x="206116" y="918538"/>
              </a:lnTo>
              <a:lnTo>
                <a:pt x="206116" y="0"/>
              </a:lnTo>
              <a:lnTo>
                <a:pt x="412233"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5F8B9D-943B-9340-97E1-19CFE8F81E43}">
      <dsp:nvSpPr>
        <dsp:cNvPr id="0" name=""/>
        <dsp:cNvSpPr/>
      </dsp:nvSpPr>
      <dsp:spPr>
        <a:xfrm>
          <a:off x="294684" y="1362703"/>
          <a:ext cx="2061165" cy="628655"/>
        </a:xfrm>
        <a:prstGeom prst="rect">
          <a:avLst/>
        </a:prstGeom>
        <a:solidFill>
          <a:srgbClr val="E5E9EA"/>
        </a:solidFill>
        <a:ln>
          <a:solidFill>
            <a:srgbClr val="404040"/>
          </a:solidFill>
        </a:ln>
        <a:effectLst>
          <a:outerShdw blurRad="50800" dist="38100" dir="2700000" algn="tl" rotWithShape="0">
            <a:schemeClr val="bg2">
              <a:alpha val="40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lumMod val="75000"/>
                  <a:lumOff val="25000"/>
                </a:schemeClr>
              </a:solidFill>
              <a:latin typeface="Lato Heavy"/>
              <a:cs typeface="Lato Heavy"/>
            </a:rPr>
            <a:t>All keywords</a:t>
          </a:r>
          <a:endParaRPr lang="en-US" sz="2100" kern="1200" dirty="0">
            <a:solidFill>
              <a:schemeClr val="tx1">
                <a:lumMod val="75000"/>
                <a:lumOff val="25000"/>
              </a:schemeClr>
            </a:solidFill>
            <a:latin typeface="Lato Heavy"/>
            <a:cs typeface="Lato Heavy"/>
          </a:endParaRPr>
        </a:p>
      </dsp:txBody>
      <dsp:txXfrm>
        <a:off x="294684" y="1362703"/>
        <a:ext cx="2061165" cy="628655"/>
      </dsp:txXfrm>
    </dsp:sp>
    <dsp:sp modelId="{334012D8-5BFD-E542-B8D8-D2A548B155A9}">
      <dsp:nvSpPr>
        <dsp:cNvPr id="0" name=""/>
        <dsp:cNvSpPr/>
      </dsp:nvSpPr>
      <dsp:spPr>
        <a:xfrm>
          <a:off x="2768082" y="444164"/>
          <a:ext cx="2061165" cy="628655"/>
        </a:xfrm>
        <a:prstGeom prst="rect">
          <a:avLst/>
        </a:prstGeom>
        <a:solidFill>
          <a:srgbClr val="E5E9EA"/>
        </a:solidFill>
        <a:ln>
          <a:solidFill>
            <a:srgbClr val="404040"/>
          </a:solidFill>
        </a:ln>
        <a:effectLst>
          <a:outerShdw blurRad="50800" dist="38100" dir="2700000" algn="tl" rotWithShape="0">
            <a:schemeClr val="bg2">
              <a:alpha val="40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lumMod val="75000"/>
                  <a:lumOff val="25000"/>
                </a:schemeClr>
              </a:solidFill>
              <a:latin typeface="Lato Heavy"/>
              <a:cs typeface="Lato Heavy"/>
            </a:rPr>
            <a:t>n=Alice, a=20,</a:t>
          </a:r>
          <a:br>
            <a:rPr lang="en-US" sz="2100" kern="1200" dirty="0" smtClean="0">
              <a:solidFill>
                <a:schemeClr val="tx1">
                  <a:lumMod val="75000"/>
                  <a:lumOff val="25000"/>
                </a:schemeClr>
              </a:solidFill>
              <a:latin typeface="Lato Heavy"/>
              <a:cs typeface="Lato Heavy"/>
            </a:rPr>
          </a:br>
          <a:r>
            <a:rPr lang="en-US" sz="2100" kern="1200" dirty="0" smtClean="0">
              <a:solidFill>
                <a:schemeClr val="tx1">
                  <a:lumMod val="75000"/>
                  <a:lumOff val="25000"/>
                </a:schemeClr>
              </a:solidFill>
              <a:latin typeface="Lato Heavy"/>
              <a:cs typeface="Lato Heavy"/>
            </a:rPr>
            <a:t>n=Bob, a=25</a:t>
          </a:r>
          <a:endParaRPr lang="en-US" sz="2100" kern="1200" dirty="0">
            <a:solidFill>
              <a:schemeClr val="tx1">
                <a:lumMod val="75000"/>
                <a:lumOff val="25000"/>
              </a:schemeClr>
            </a:solidFill>
            <a:latin typeface="Lato Heavy"/>
            <a:cs typeface="Lato Heavy"/>
          </a:endParaRPr>
        </a:p>
      </dsp:txBody>
      <dsp:txXfrm>
        <a:off x="2768082" y="444164"/>
        <a:ext cx="2061165" cy="628655"/>
      </dsp:txXfrm>
    </dsp:sp>
    <dsp:sp modelId="{7596FE82-8A7D-AC4F-97BF-EE304A278CA7}">
      <dsp:nvSpPr>
        <dsp:cNvPr id="0" name=""/>
        <dsp:cNvSpPr/>
      </dsp:nvSpPr>
      <dsp:spPr>
        <a:xfrm>
          <a:off x="5241481" y="1013"/>
          <a:ext cx="2061165" cy="628655"/>
        </a:xfrm>
        <a:prstGeom prst="rect">
          <a:avLst/>
        </a:prstGeom>
        <a:solidFill>
          <a:srgbClr val="E5E9EA"/>
        </a:solidFill>
        <a:ln>
          <a:solidFill>
            <a:srgbClr val="404040"/>
          </a:solidFill>
        </a:ln>
        <a:effectLst>
          <a:outerShdw blurRad="50800" dist="38100" dir="2700000" algn="tl" rotWithShape="0">
            <a:schemeClr val="bg2">
              <a:alpha val="40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solidFill>
                <a:schemeClr val="tx1">
                  <a:lumMod val="75000"/>
                  <a:lumOff val="25000"/>
                </a:schemeClr>
              </a:solidFill>
              <a:latin typeface="Lato Heavy"/>
              <a:cs typeface="Lato Heavy"/>
            </a:rPr>
            <a:t>fname</a:t>
          </a:r>
          <a:r>
            <a:rPr lang="en-US" sz="2100" kern="1200" dirty="0" smtClean="0">
              <a:solidFill>
                <a:schemeClr val="tx1">
                  <a:lumMod val="75000"/>
                  <a:lumOff val="25000"/>
                </a:schemeClr>
              </a:solidFill>
              <a:latin typeface="Lato Heavy"/>
              <a:cs typeface="Lato Heavy"/>
            </a:rPr>
            <a:t> = Alice</a:t>
          </a:r>
          <a:br>
            <a:rPr lang="en-US" sz="2100" kern="1200" dirty="0" smtClean="0">
              <a:solidFill>
                <a:schemeClr val="tx1">
                  <a:lumMod val="75000"/>
                  <a:lumOff val="25000"/>
                </a:schemeClr>
              </a:solidFill>
              <a:latin typeface="Lato Heavy"/>
              <a:cs typeface="Lato Heavy"/>
            </a:rPr>
          </a:br>
          <a:r>
            <a:rPr lang="en-US" sz="2100" kern="1200" dirty="0" smtClean="0">
              <a:solidFill>
                <a:schemeClr val="tx1">
                  <a:lumMod val="75000"/>
                  <a:lumOff val="25000"/>
                </a:schemeClr>
              </a:solidFill>
              <a:latin typeface="Lato Heavy"/>
              <a:cs typeface="Lato Heavy"/>
            </a:rPr>
            <a:t>age = 20</a:t>
          </a:r>
          <a:endParaRPr lang="en-US" sz="2100" kern="1200" dirty="0">
            <a:solidFill>
              <a:schemeClr val="tx1">
                <a:lumMod val="75000"/>
                <a:lumOff val="25000"/>
              </a:schemeClr>
            </a:solidFill>
            <a:latin typeface="Lato Heavy"/>
            <a:cs typeface="Lato Heavy"/>
          </a:endParaRPr>
        </a:p>
      </dsp:txBody>
      <dsp:txXfrm>
        <a:off x="5241481" y="1013"/>
        <a:ext cx="2061165" cy="628655"/>
      </dsp:txXfrm>
    </dsp:sp>
    <dsp:sp modelId="{E9D9F359-80FD-084C-A3FF-564039995E03}">
      <dsp:nvSpPr>
        <dsp:cNvPr id="0" name=""/>
        <dsp:cNvSpPr/>
      </dsp:nvSpPr>
      <dsp:spPr>
        <a:xfrm>
          <a:off x="5241481" y="887315"/>
          <a:ext cx="2061165" cy="628655"/>
        </a:xfrm>
        <a:prstGeom prst="rect">
          <a:avLst/>
        </a:prstGeom>
        <a:solidFill>
          <a:srgbClr val="E5E9EA"/>
        </a:solidFill>
        <a:ln>
          <a:solidFill>
            <a:srgbClr val="404040"/>
          </a:solidFill>
        </a:ln>
        <a:effectLst>
          <a:outerShdw blurRad="50800" dist="38100" dir="2700000" algn="tl" rotWithShape="0">
            <a:schemeClr val="bg2">
              <a:alpha val="40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solidFill>
                <a:schemeClr val="tx1">
                  <a:lumMod val="75000"/>
                  <a:lumOff val="25000"/>
                </a:schemeClr>
              </a:solidFill>
              <a:latin typeface="Lato Heavy"/>
              <a:cs typeface="Lato Heavy"/>
            </a:rPr>
            <a:t>fname</a:t>
          </a:r>
          <a:r>
            <a:rPr lang="en-US" sz="2100" kern="1200" dirty="0" smtClean="0">
              <a:solidFill>
                <a:schemeClr val="tx1">
                  <a:lumMod val="75000"/>
                  <a:lumOff val="25000"/>
                </a:schemeClr>
              </a:solidFill>
              <a:latin typeface="Lato Heavy"/>
              <a:cs typeface="Lato Heavy"/>
            </a:rPr>
            <a:t> = Bob</a:t>
          </a:r>
          <a:br>
            <a:rPr lang="en-US" sz="2100" kern="1200" dirty="0" smtClean="0">
              <a:solidFill>
                <a:schemeClr val="tx1">
                  <a:lumMod val="75000"/>
                  <a:lumOff val="25000"/>
                </a:schemeClr>
              </a:solidFill>
              <a:latin typeface="Lato Heavy"/>
              <a:cs typeface="Lato Heavy"/>
            </a:rPr>
          </a:br>
          <a:r>
            <a:rPr lang="en-US" sz="2100" kern="1200" dirty="0" smtClean="0">
              <a:solidFill>
                <a:schemeClr val="tx1">
                  <a:lumMod val="75000"/>
                  <a:lumOff val="25000"/>
                </a:schemeClr>
              </a:solidFill>
              <a:latin typeface="Lato Heavy"/>
              <a:cs typeface="Lato Heavy"/>
            </a:rPr>
            <a:t>age = 25 </a:t>
          </a:r>
          <a:endParaRPr lang="en-US" sz="2100" kern="1200" dirty="0">
            <a:solidFill>
              <a:schemeClr val="tx1">
                <a:lumMod val="75000"/>
                <a:lumOff val="25000"/>
              </a:schemeClr>
            </a:solidFill>
            <a:latin typeface="Lato Heavy"/>
            <a:cs typeface="Lato Heavy"/>
          </a:endParaRPr>
        </a:p>
      </dsp:txBody>
      <dsp:txXfrm>
        <a:off x="5241481" y="887315"/>
        <a:ext cx="2061165" cy="628655"/>
      </dsp:txXfrm>
    </dsp:sp>
    <dsp:sp modelId="{0CB06837-92FD-B14D-8D21-91D598B00229}">
      <dsp:nvSpPr>
        <dsp:cNvPr id="0" name=""/>
        <dsp:cNvSpPr/>
      </dsp:nvSpPr>
      <dsp:spPr>
        <a:xfrm>
          <a:off x="2768082" y="2216766"/>
          <a:ext cx="2061165" cy="628655"/>
        </a:xfrm>
        <a:prstGeom prst="rect">
          <a:avLst/>
        </a:prstGeom>
        <a:solidFill>
          <a:srgbClr val="E5E9EA"/>
        </a:solidFill>
        <a:ln>
          <a:solidFill>
            <a:srgbClr val="404040"/>
          </a:solidFill>
        </a:ln>
        <a:effectLst>
          <a:outerShdw blurRad="50800" dist="38100" dir="2700000" algn="tl" rotWithShape="0">
            <a:schemeClr val="bg2">
              <a:alpha val="40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lumMod val="75000"/>
                  <a:lumOff val="25000"/>
                </a:schemeClr>
              </a:solidFill>
              <a:latin typeface="Lato Heavy"/>
              <a:cs typeface="Lato Heavy"/>
            </a:rPr>
            <a:t>n=Charlie, a=50,</a:t>
          </a:r>
          <a:br>
            <a:rPr lang="en-US" sz="2100" kern="1200" dirty="0" smtClean="0">
              <a:solidFill>
                <a:schemeClr val="tx1">
                  <a:lumMod val="75000"/>
                  <a:lumOff val="25000"/>
                </a:schemeClr>
              </a:solidFill>
              <a:latin typeface="Lato Heavy"/>
              <a:cs typeface="Lato Heavy"/>
            </a:rPr>
          </a:br>
          <a:r>
            <a:rPr lang="en-US" sz="2100" kern="1200" dirty="0" smtClean="0">
              <a:solidFill>
                <a:schemeClr val="tx1">
                  <a:lumMod val="75000"/>
                  <a:lumOff val="25000"/>
                </a:schemeClr>
              </a:solidFill>
              <a:latin typeface="Lato Heavy"/>
              <a:cs typeface="Lato Heavy"/>
            </a:rPr>
            <a:t>n=David, a=55</a:t>
          </a:r>
          <a:endParaRPr lang="en-US" sz="2100" kern="1200" dirty="0">
            <a:solidFill>
              <a:schemeClr val="tx1">
                <a:lumMod val="75000"/>
                <a:lumOff val="25000"/>
              </a:schemeClr>
            </a:solidFill>
            <a:latin typeface="Lato Heavy"/>
            <a:cs typeface="Lato Heavy"/>
          </a:endParaRPr>
        </a:p>
      </dsp:txBody>
      <dsp:txXfrm>
        <a:off x="2768082" y="2216766"/>
        <a:ext cx="2061165" cy="628655"/>
      </dsp:txXfrm>
    </dsp:sp>
    <dsp:sp modelId="{A7C9AD6F-63E4-2148-BA14-6C62D6B9A4AC}">
      <dsp:nvSpPr>
        <dsp:cNvPr id="0" name=""/>
        <dsp:cNvSpPr/>
      </dsp:nvSpPr>
      <dsp:spPr>
        <a:xfrm>
          <a:off x="5241481" y="1773616"/>
          <a:ext cx="2061165" cy="628655"/>
        </a:xfrm>
        <a:prstGeom prst="rect">
          <a:avLst/>
        </a:prstGeom>
        <a:solidFill>
          <a:srgbClr val="E5E9EA"/>
        </a:solidFill>
        <a:ln>
          <a:solidFill>
            <a:srgbClr val="404040"/>
          </a:solidFill>
        </a:ln>
        <a:effectLst>
          <a:outerShdw blurRad="50800" dist="38100" dir="2700000" algn="tl" rotWithShape="0">
            <a:schemeClr val="bg2">
              <a:alpha val="40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solidFill>
                <a:schemeClr val="tx1">
                  <a:lumMod val="75000"/>
                  <a:lumOff val="25000"/>
                </a:schemeClr>
              </a:solidFill>
              <a:latin typeface="Lato Heavy"/>
              <a:cs typeface="Lato Heavy"/>
            </a:rPr>
            <a:t>fname</a:t>
          </a:r>
          <a:r>
            <a:rPr lang="en-US" sz="2100" kern="1200" dirty="0" smtClean="0">
              <a:solidFill>
                <a:schemeClr val="tx1">
                  <a:lumMod val="75000"/>
                  <a:lumOff val="25000"/>
                </a:schemeClr>
              </a:solidFill>
              <a:latin typeface="Lato Heavy"/>
              <a:cs typeface="Lato Heavy"/>
            </a:rPr>
            <a:t> = Charlie</a:t>
          </a:r>
          <a:br>
            <a:rPr lang="en-US" sz="2100" kern="1200" dirty="0" smtClean="0">
              <a:solidFill>
                <a:schemeClr val="tx1">
                  <a:lumMod val="75000"/>
                  <a:lumOff val="25000"/>
                </a:schemeClr>
              </a:solidFill>
              <a:latin typeface="Lato Heavy"/>
              <a:cs typeface="Lato Heavy"/>
            </a:rPr>
          </a:br>
          <a:r>
            <a:rPr lang="en-US" sz="2100" kern="1200" dirty="0" smtClean="0">
              <a:solidFill>
                <a:schemeClr val="tx1">
                  <a:lumMod val="75000"/>
                  <a:lumOff val="25000"/>
                </a:schemeClr>
              </a:solidFill>
              <a:latin typeface="Lato Heavy"/>
              <a:cs typeface="Lato Heavy"/>
            </a:rPr>
            <a:t>age = 50</a:t>
          </a:r>
          <a:endParaRPr lang="en-US" sz="2100" kern="1200" dirty="0">
            <a:solidFill>
              <a:schemeClr val="tx1">
                <a:lumMod val="75000"/>
                <a:lumOff val="25000"/>
              </a:schemeClr>
            </a:solidFill>
            <a:latin typeface="Lato Heavy"/>
            <a:cs typeface="Lato Heavy"/>
          </a:endParaRPr>
        </a:p>
      </dsp:txBody>
      <dsp:txXfrm>
        <a:off x="5241481" y="1773616"/>
        <a:ext cx="2061165" cy="628655"/>
      </dsp:txXfrm>
    </dsp:sp>
    <dsp:sp modelId="{98927CA7-7695-9340-9DE4-75E153DB9D97}">
      <dsp:nvSpPr>
        <dsp:cNvPr id="0" name=""/>
        <dsp:cNvSpPr/>
      </dsp:nvSpPr>
      <dsp:spPr>
        <a:xfrm>
          <a:off x="5241481" y="2659917"/>
          <a:ext cx="2061165" cy="628655"/>
        </a:xfrm>
        <a:prstGeom prst="rect">
          <a:avLst/>
        </a:prstGeom>
        <a:solidFill>
          <a:srgbClr val="E5E9EA"/>
        </a:solidFill>
        <a:ln>
          <a:solidFill>
            <a:srgbClr val="404040"/>
          </a:solidFill>
        </a:ln>
        <a:effectLst>
          <a:outerShdw blurRad="50800" dist="38100" dir="2700000" algn="tl" rotWithShape="0">
            <a:schemeClr val="bg2">
              <a:alpha val="40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solidFill>
                <a:schemeClr val="tx1">
                  <a:lumMod val="75000"/>
                  <a:lumOff val="25000"/>
                </a:schemeClr>
              </a:solidFill>
              <a:latin typeface="Lato Heavy"/>
              <a:cs typeface="Lato Heavy"/>
            </a:rPr>
            <a:t>fname</a:t>
          </a:r>
          <a:r>
            <a:rPr lang="en-US" sz="2100" kern="1200" dirty="0" smtClean="0">
              <a:solidFill>
                <a:schemeClr val="tx1">
                  <a:lumMod val="75000"/>
                  <a:lumOff val="25000"/>
                </a:schemeClr>
              </a:solidFill>
              <a:latin typeface="Lato Heavy"/>
              <a:cs typeface="Lato Heavy"/>
            </a:rPr>
            <a:t> = David</a:t>
          </a:r>
          <a:br>
            <a:rPr lang="en-US" sz="2100" kern="1200" dirty="0" smtClean="0">
              <a:solidFill>
                <a:schemeClr val="tx1">
                  <a:lumMod val="75000"/>
                  <a:lumOff val="25000"/>
                </a:schemeClr>
              </a:solidFill>
              <a:latin typeface="Lato Heavy"/>
              <a:cs typeface="Lato Heavy"/>
            </a:rPr>
          </a:br>
          <a:r>
            <a:rPr lang="en-US" sz="2100" kern="1200" dirty="0" smtClean="0">
              <a:solidFill>
                <a:schemeClr val="tx1">
                  <a:lumMod val="75000"/>
                  <a:lumOff val="25000"/>
                </a:schemeClr>
              </a:solidFill>
              <a:latin typeface="Lato Heavy"/>
              <a:cs typeface="Lato Heavy"/>
            </a:rPr>
            <a:t>age = 55</a:t>
          </a:r>
          <a:endParaRPr lang="en-US" sz="2100" kern="1200" dirty="0">
            <a:solidFill>
              <a:schemeClr val="tx1">
                <a:lumMod val="75000"/>
                <a:lumOff val="25000"/>
              </a:schemeClr>
            </a:solidFill>
            <a:latin typeface="Lato Heavy"/>
            <a:cs typeface="Lato Heavy"/>
          </a:endParaRPr>
        </a:p>
      </dsp:txBody>
      <dsp:txXfrm>
        <a:off x="5241481" y="2659917"/>
        <a:ext cx="2061165" cy="6286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0E872-648B-C64C-A3C6-B9331F13318C}">
      <dsp:nvSpPr>
        <dsp:cNvPr id="0" name=""/>
        <dsp:cNvSpPr/>
      </dsp:nvSpPr>
      <dsp:spPr>
        <a:xfrm>
          <a:off x="4829248" y="2531094"/>
          <a:ext cx="412233" cy="443150"/>
        </a:xfrm>
        <a:custGeom>
          <a:avLst/>
          <a:gdLst/>
          <a:ahLst/>
          <a:cxnLst/>
          <a:rect l="0" t="0" r="0" b="0"/>
          <a:pathLst>
            <a:path>
              <a:moveTo>
                <a:pt x="0" y="0"/>
              </a:moveTo>
              <a:lnTo>
                <a:pt x="206116" y="0"/>
              </a:lnTo>
              <a:lnTo>
                <a:pt x="206116" y="443150"/>
              </a:lnTo>
              <a:lnTo>
                <a:pt x="412233" y="44315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D399560-874E-AB49-840D-5A474F84E3D3}">
      <dsp:nvSpPr>
        <dsp:cNvPr id="0" name=""/>
        <dsp:cNvSpPr/>
      </dsp:nvSpPr>
      <dsp:spPr>
        <a:xfrm>
          <a:off x="4829248" y="2087944"/>
          <a:ext cx="412233" cy="443150"/>
        </a:xfrm>
        <a:custGeom>
          <a:avLst/>
          <a:gdLst/>
          <a:ahLst/>
          <a:cxnLst/>
          <a:rect l="0" t="0" r="0" b="0"/>
          <a:pathLst>
            <a:path>
              <a:moveTo>
                <a:pt x="0" y="443150"/>
              </a:moveTo>
              <a:lnTo>
                <a:pt x="206116" y="443150"/>
              </a:lnTo>
              <a:lnTo>
                <a:pt x="206116" y="0"/>
              </a:lnTo>
              <a:lnTo>
                <a:pt x="412233" y="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00A9C01-5A96-BD46-9ACD-328D72856C6A}">
      <dsp:nvSpPr>
        <dsp:cNvPr id="0" name=""/>
        <dsp:cNvSpPr/>
      </dsp:nvSpPr>
      <dsp:spPr>
        <a:xfrm>
          <a:off x="2355849" y="1677030"/>
          <a:ext cx="412233" cy="854063"/>
        </a:xfrm>
        <a:custGeom>
          <a:avLst/>
          <a:gdLst/>
          <a:ahLst/>
          <a:cxnLst/>
          <a:rect l="0" t="0" r="0" b="0"/>
          <a:pathLst>
            <a:path>
              <a:moveTo>
                <a:pt x="0" y="0"/>
              </a:moveTo>
              <a:lnTo>
                <a:pt x="206116" y="0"/>
              </a:lnTo>
              <a:lnTo>
                <a:pt x="206116" y="854063"/>
              </a:lnTo>
              <a:lnTo>
                <a:pt x="412233" y="8540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9592013-1F3E-5B4F-814B-8B733929BBF2}">
      <dsp:nvSpPr>
        <dsp:cNvPr id="0" name=""/>
        <dsp:cNvSpPr/>
      </dsp:nvSpPr>
      <dsp:spPr>
        <a:xfrm>
          <a:off x="4829248" y="758492"/>
          <a:ext cx="412233" cy="443150"/>
        </a:xfrm>
        <a:custGeom>
          <a:avLst/>
          <a:gdLst/>
          <a:ahLst/>
          <a:cxnLst/>
          <a:rect l="0" t="0" r="0" b="0"/>
          <a:pathLst>
            <a:path>
              <a:moveTo>
                <a:pt x="0" y="0"/>
              </a:moveTo>
              <a:lnTo>
                <a:pt x="206116" y="0"/>
              </a:lnTo>
              <a:lnTo>
                <a:pt x="206116" y="443150"/>
              </a:lnTo>
              <a:lnTo>
                <a:pt x="412233" y="44315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9CB4E8-DEF9-AD4D-A466-12D272C35D0A}">
      <dsp:nvSpPr>
        <dsp:cNvPr id="0" name=""/>
        <dsp:cNvSpPr/>
      </dsp:nvSpPr>
      <dsp:spPr>
        <a:xfrm>
          <a:off x="4829248" y="315341"/>
          <a:ext cx="412233" cy="443150"/>
        </a:xfrm>
        <a:custGeom>
          <a:avLst/>
          <a:gdLst/>
          <a:ahLst/>
          <a:cxnLst/>
          <a:rect l="0" t="0" r="0" b="0"/>
          <a:pathLst>
            <a:path>
              <a:moveTo>
                <a:pt x="0" y="443150"/>
              </a:moveTo>
              <a:lnTo>
                <a:pt x="206116" y="443150"/>
              </a:lnTo>
              <a:lnTo>
                <a:pt x="206116" y="0"/>
              </a:lnTo>
              <a:lnTo>
                <a:pt x="412233" y="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54044A-2100-3F46-9166-931741DFA58F}">
      <dsp:nvSpPr>
        <dsp:cNvPr id="0" name=""/>
        <dsp:cNvSpPr/>
      </dsp:nvSpPr>
      <dsp:spPr>
        <a:xfrm>
          <a:off x="2355849" y="758492"/>
          <a:ext cx="412233" cy="918538"/>
        </a:xfrm>
        <a:custGeom>
          <a:avLst/>
          <a:gdLst/>
          <a:ahLst/>
          <a:cxnLst/>
          <a:rect l="0" t="0" r="0" b="0"/>
          <a:pathLst>
            <a:path>
              <a:moveTo>
                <a:pt x="0" y="918538"/>
              </a:moveTo>
              <a:lnTo>
                <a:pt x="206116" y="918538"/>
              </a:lnTo>
              <a:lnTo>
                <a:pt x="206116" y="0"/>
              </a:lnTo>
              <a:lnTo>
                <a:pt x="412233"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5F8B9D-943B-9340-97E1-19CFE8F81E43}">
      <dsp:nvSpPr>
        <dsp:cNvPr id="0" name=""/>
        <dsp:cNvSpPr/>
      </dsp:nvSpPr>
      <dsp:spPr>
        <a:xfrm>
          <a:off x="294684" y="1362703"/>
          <a:ext cx="2061165" cy="628655"/>
        </a:xfrm>
        <a:prstGeom prst="rect">
          <a:avLst/>
        </a:prstGeom>
        <a:solidFill>
          <a:srgbClr val="E5E9EA"/>
        </a:solidFill>
        <a:ln>
          <a:solidFill>
            <a:srgbClr val="404040"/>
          </a:solidFill>
        </a:ln>
        <a:effectLst>
          <a:outerShdw blurRad="50800" dist="38100" dir="2700000" algn="tl" rotWithShape="0">
            <a:schemeClr val="bg2">
              <a:alpha val="40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en-US" sz="2100" kern="1200" dirty="0">
            <a:solidFill>
              <a:schemeClr val="tx1">
                <a:lumMod val="75000"/>
                <a:lumOff val="25000"/>
              </a:schemeClr>
            </a:solidFill>
            <a:latin typeface="Lato Heavy"/>
            <a:cs typeface="Lato Heavy"/>
          </a:endParaRPr>
        </a:p>
      </dsp:txBody>
      <dsp:txXfrm>
        <a:off x="294684" y="1362703"/>
        <a:ext cx="2061165" cy="628655"/>
      </dsp:txXfrm>
    </dsp:sp>
    <dsp:sp modelId="{334012D8-5BFD-E542-B8D8-D2A548B155A9}">
      <dsp:nvSpPr>
        <dsp:cNvPr id="0" name=""/>
        <dsp:cNvSpPr/>
      </dsp:nvSpPr>
      <dsp:spPr>
        <a:xfrm>
          <a:off x="2768082" y="444164"/>
          <a:ext cx="2061165" cy="628655"/>
        </a:xfrm>
        <a:prstGeom prst="rect">
          <a:avLst/>
        </a:prstGeom>
        <a:solidFill>
          <a:srgbClr val="E5E9EA"/>
        </a:solidFill>
        <a:ln>
          <a:solidFill>
            <a:srgbClr val="404040"/>
          </a:solidFill>
        </a:ln>
        <a:effectLst>
          <a:outerShdw blurRad="50800" dist="38100" dir="2700000" algn="tl" rotWithShape="0">
            <a:schemeClr val="bg2">
              <a:alpha val="40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en-US" sz="2100" kern="1200" dirty="0">
            <a:solidFill>
              <a:schemeClr val="tx1">
                <a:lumMod val="75000"/>
                <a:lumOff val="25000"/>
              </a:schemeClr>
            </a:solidFill>
            <a:latin typeface="Lato Heavy"/>
            <a:cs typeface="Lato Heavy"/>
          </a:endParaRPr>
        </a:p>
      </dsp:txBody>
      <dsp:txXfrm>
        <a:off x="2768082" y="444164"/>
        <a:ext cx="2061165" cy="628655"/>
      </dsp:txXfrm>
    </dsp:sp>
    <dsp:sp modelId="{7596FE82-8A7D-AC4F-97BF-EE304A278CA7}">
      <dsp:nvSpPr>
        <dsp:cNvPr id="0" name=""/>
        <dsp:cNvSpPr/>
      </dsp:nvSpPr>
      <dsp:spPr>
        <a:xfrm>
          <a:off x="5241481" y="1013"/>
          <a:ext cx="2061165" cy="628655"/>
        </a:xfrm>
        <a:prstGeom prst="rect">
          <a:avLst/>
        </a:prstGeom>
        <a:solidFill>
          <a:srgbClr val="E5E9EA"/>
        </a:solidFill>
        <a:ln>
          <a:solidFill>
            <a:srgbClr val="404040"/>
          </a:solidFill>
        </a:ln>
        <a:effectLst>
          <a:outerShdw blurRad="50800" dist="38100" dir="2700000" algn="tl" rotWithShape="0">
            <a:schemeClr val="bg2">
              <a:alpha val="40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solidFill>
                <a:schemeClr val="tx1">
                  <a:lumMod val="75000"/>
                  <a:lumOff val="25000"/>
                </a:schemeClr>
              </a:solidFill>
              <a:latin typeface="Lato Heavy"/>
              <a:cs typeface="Lato Heavy"/>
            </a:rPr>
            <a:t>fname</a:t>
          </a:r>
          <a:r>
            <a:rPr lang="en-US" sz="2100" kern="1200" dirty="0" smtClean="0">
              <a:solidFill>
                <a:schemeClr val="tx1">
                  <a:lumMod val="75000"/>
                  <a:lumOff val="25000"/>
                </a:schemeClr>
              </a:solidFill>
              <a:latin typeface="Lato Heavy"/>
              <a:cs typeface="Lato Heavy"/>
            </a:rPr>
            <a:t> = Alice</a:t>
          </a:r>
          <a:br>
            <a:rPr lang="en-US" sz="2100" kern="1200" dirty="0" smtClean="0">
              <a:solidFill>
                <a:schemeClr val="tx1">
                  <a:lumMod val="75000"/>
                  <a:lumOff val="25000"/>
                </a:schemeClr>
              </a:solidFill>
              <a:latin typeface="Lato Heavy"/>
              <a:cs typeface="Lato Heavy"/>
            </a:rPr>
          </a:br>
          <a:r>
            <a:rPr lang="en-US" sz="2100" kern="1200" dirty="0" smtClean="0">
              <a:solidFill>
                <a:schemeClr val="tx1">
                  <a:lumMod val="75000"/>
                  <a:lumOff val="25000"/>
                </a:schemeClr>
              </a:solidFill>
              <a:latin typeface="Lato Heavy"/>
              <a:cs typeface="Lato Heavy"/>
            </a:rPr>
            <a:t>age = 20</a:t>
          </a:r>
          <a:endParaRPr lang="en-US" sz="2100" kern="1200" dirty="0">
            <a:solidFill>
              <a:schemeClr val="tx1">
                <a:lumMod val="75000"/>
                <a:lumOff val="25000"/>
              </a:schemeClr>
            </a:solidFill>
            <a:latin typeface="Lato Heavy"/>
            <a:cs typeface="Lato Heavy"/>
          </a:endParaRPr>
        </a:p>
      </dsp:txBody>
      <dsp:txXfrm>
        <a:off x="5241481" y="1013"/>
        <a:ext cx="2061165" cy="628655"/>
      </dsp:txXfrm>
    </dsp:sp>
    <dsp:sp modelId="{E9D9F359-80FD-084C-A3FF-564039995E03}">
      <dsp:nvSpPr>
        <dsp:cNvPr id="0" name=""/>
        <dsp:cNvSpPr/>
      </dsp:nvSpPr>
      <dsp:spPr>
        <a:xfrm>
          <a:off x="5241481" y="887315"/>
          <a:ext cx="2061165" cy="628655"/>
        </a:xfrm>
        <a:prstGeom prst="rect">
          <a:avLst/>
        </a:prstGeom>
        <a:solidFill>
          <a:srgbClr val="E5E9EA"/>
        </a:solidFill>
        <a:ln>
          <a:solidFill>
            <a:srgbClr val="404040"/>
          </a:solidFill>
        </a:ln>
        <a:effectLst>
          <a:outerShdw blurRad="50800" dist="38100" dir="2700000" algn="tl" rotWithShape="0">
            <a:schemeClr val="bg2">
              <a:alpha val="40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solidFill>
                <a:schemeClr val="tx1">
                  <a:lumMod val="75000"/>
                  <a:lumOff val="25000"/>
                </a:schemeClr>
              </a:solidFill>
              <a:latin typeface="Lato Heavy"/>
              <a:cs typeface="Lato Heavy"/>
            </a:rPr>
            <a:t>fname</a:t>
          </a:r>
          <a:r>
            <a:rPr lang="en-US" sz="2100" kern="1200" dirty="0" smtClean="0">
              <a:solidFill>
                <a:schemeClr val="tx1">
                  <a:lumMod val="75000"/>
                  <a:lumOff val="25000"/>
                </a:schemeClr>
              </a:solidFill>
              <a:latin typeface="Lato Heavy"/>
              <a:cs typeface="Lato Heavy"/>
            </a:rPr>
            <a:t> = Bob</a:t>
          </a:r>
          <a:br>
            <a:rPr lang="en-US" sz="2100" kern="1200" dirty="0" smtClean="0">
              <a:solidFill>
                <a:schemeClr val="tx1">
                  <a:lumMod val="75000"/>
                  <a:lumOff val="25000"/>
                </a:schemeClr>
              </a:solidFill>
              <a:latin typeface="Lato Heavy"/>
              <a:cs typeface="Lato Heavy"/>
            </a:rPr>
          </a:br>
          <a:r>
            <a:rPr lang="en-US" sz="2100" kern="1200" dirty="0" smtClean="0">
              <a:solidFill>
                <a:schemeClr val="tx1">
                  <a:lumMod val="75000"/>
                  <a:lumOff val="25000"/>
                </a:schemeClr>
              </a:solidFill>
              <a:latin typeface="Lato Heavy"/>
              <a:cs typeface="Lato Heavy"/>
            </a:rPr>
            <a:t>age = 25 </a:t>
          </a:r>
          <a:endParaRPr lang="en-US" sz="2100" kern="1200" dirty="0">
            <a:solidFill>
              <a:schemeClr val="tx1">
                <a:lumMod val="75000"/>
                <a:lumOff val="25000"/>
              </a:schemeClr>
            </a:solidFill>
            <a:latin typeface="Lato Heavy"/>
            <a:cs typeface="Lato Heavy"/>
          </a:endParaRPr>
        </a:p>
      </dsp:txBody>
      <dsp:txXfrm>
        <a:off x="5241481" y="887315"/>
        <a:ext cx="2061165" cy="628655"/>
      </dsp:txXfrm>
    </dsp:sp>
    <dsp:sp modelId="{0CB06837-92FD-B14D-8D21-91D598B00229}">
      <dsp:nvSpPr>
        <dsp:cNvPr id="0" name=""/>
        <dsp:cNvSpPr/>
      </dsp:nvSpPr>
      <dsp:spPr>
        <a:xfrm>
          <a:off x="2768082" y="2216766"/>
          <a:ext cx="2061165" cy="628655"/>
        </a:xfrm>
        <a:prstGeom prst="rect">
          <a:avLst/>
        </a:prstGeom>
        <a:solidFill>
          <a:srgbClr val="E5E9EA"/>
        </a:solidFill>
        <a:ln>
          <a:solidFill>
            <a:srgbClr val="404040"/>
          </a:solidFill>
        </a:ln>
        <a:effectLst>
          <a:outerShdw blurRad="50800" dist="38100" dir="2700000" algn="tl" rotWithShape="0">
            <a:schemeClr val="bg2">
              <a:alpha val="40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en-US" sz="2100" kern="1200" dirty="0">
            <a:solidFill>
              <a:schemeClr val="tx1">
                <a:lumMod val="75000"/>
                <a:lumOff val="25000"/>
              </a:schemeClr>
            </a:solidFill>
            <a:latin typeface="Lato Heavy"/>
            <a:cs typeface="Lato Heavy"/>
          </a:endParaRPr>
        </a:p>
      </dsp:txBody>
      <dsp:txXfrm>
        <a:off x="2768082" y="2216766"/>
        <a:ext cx="2061165" cy="628655"/>
      </dsp:txXfrm>
    </dsp:sp>
    <dsp:sp modelId="{A7C9AD6F-63E4-2148-BA14-6C62D6B9A4AC}">
      <dsp:nvSpPr>
        <dsp:cNvPr id="0" name=""/>
        <dsp:cNvSpPr/>
      </dsp:nvSpPr>
      <dsp:spPr>
        <a:xfrm>
          <a:off x="5241481" y="1773616"/>
          <a:ext cx="2061165" cy="628655"/>
        </a:xfrm>
        <a:prstGeom prst="rect">
          <a:avLst/>
        </a:prstGeom>
        <a:solidFill>
          <a:srgbClr val="E5E9EA"/>
        </a:solidFill>
        <a:ln>
          <a:solidFill>
            <a:srgbClr val="404040"/>
          </a:solidFill>
        </a:ln>
        <a:effectLst>
          <a:outerShdw blurRad="50800" dist="38100" dir="2700000" algn="tl" rotWithShape="0">
            <a:schemeClr val="bg2">
              <a:alpha val="40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solidFill>
                <a:schemeClr val="tx1">
                  <a:lumMod val="75000"/>
                  <a:lumOff val="25000"/>
                </a:schemeClr>
              </a:solidFill>
              <a:latin typeface="Lato Heavy"/>
              <a:cs typeface="Lato Heavy"/>
            </a:rPr>
            <a:t>fname</a:t>
          </a:r>
          <a:r>
            <a:rPr lang="en-US" sz="2100" kern="1200" dirty="0" smtClean="0">
              <a:solidFill>
                <a:schemeClr val="tx1">
                  <a:lumMod val="75000"/>
                  <a:lumOff val="25000"/>
                </a:schemeClr>
              </a:solidFill>
              <a:latin typeface="Lato Heavy"/>
              <a:cs typeface="Lato Heavy"/>
            </a:rPr>
            <a:t> = Charlie</a:t>
          </a:r>
          <a:br>
            <a:rPr lang="en-US" sz="2100" kern="1200" dirty="0" smtClean="0">
              <a:solidFill>
                <a:schemeClr val="tx1">
                  <a:lumMod val="75000"/>
                  <a:lumOff val="25000"/>
                </a:schemeClr>
              </a:solidFill>
              <a:latin typeface="Lato Heavy"/>
              <a:cs typeface="Lato Heavy"/>
            </a:rPr>
          </a:br>
          <a:r>
            <a:rPr lang="en-US" sz="2100" kern="1200" dirty="0" smtClean="0">
              <a:solidFill>
                <a:schemeClr val="tx1">
                  <a:lumMod val="75000"/>
                  <a:lumOff val="25000"/>
                </a:schemeClr>
              </a:solidFill>
              <a:latin typeface="Lato Heavy"/>
              <a:cs typeface="Lato Heavy"/>
            </a:rPr>
            <a:t>age = 50</a:t>
          </a:r>
          <a:endParaRPr lang="en-US" sz="2100" kern="1200" dirty="0">
            <a:solidFill>
              <a:schemeClr val="tx1">
                <a:lumMod val="75000"/>
                <a:lumOff val="25000"/>
              </a:schemeClr>
            </a:solidFill>
            <a:latin typeface="Lato Heavy"/>
            <a:cs typeface="Lato Heavy"/>
          </a:endParaRPr>
        </a:p>
      </dsp:txBody>
      <dsp:txXfrm>
        <a:off x="5241481" y="1773616"/>
        <a:ext cx="2061165" cy="628655"/>
      </dsp:txXfrm>
    </dsp:sp>
    <dsp:sp modelId="{98927CA7-7695-9340-9DE4-75E153DB9D97}">
      <dsp:nvSpPr>
        <dsp:cNvPr id="0" name=""/>
        <dsp:cNvSpPr/>
      </dsp:nvSpPr>
      <dsp:spPr>
        <a:xfrm>
          <a:off x="5241481" y="2659917"/>
          <a:ext cx="2061165" cy="628655"/>
        </a:xfrm>
        <a:prstGeom prst="rect">
          <a:avLst/>
        </a:prstGeom>
        <a:solidFill>
          <a:srgbClr val="E5E9EA"/>
        </a:solidFill>
        <a:ln>
          <a:solidFill>
            <a:srgbClr val="404040"/>
          </a:solidFill>
        </a:ln>
        <a:effectLst>
          <a:outerShdw blurRad="50800" dist="38100" dir="2700000" algn="tl" rotWithShape="0">
            <a:schemeClr val="bg2">
              <a:alpha val="40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solidFill>
                <a:schemeClr val="tx1">
                  <a:lumMod val="75000"/>
                  <a:lumOff val="25000"/>
                </a:schemeClr>
              </a:solidFill>
              <a:latin typeface="Lato Heavy"/>
              <a:cs typeface="Lato Heavy"/>
            </a:rPr>
            <a:t>fname</a:t>
          </a:r>
          <a:r>
            <a:rPr lang="en-US" sz="2100" kern="1200" dirty="0" smtClean="0">
              <a:solidFill>
                <a:schemeClr val="tx1">
                  <a:lumMod val="75000"/>
                  <a:lumOff val="25000"/>
                </a:schemeClr>
              </a:solidFill>
              <a:latin typeface="Lato Heavy"/>
              <a:cs typeface="Lato Heavy"/>
            </a:rPr>
            <a:t> = David</a:t>
          </a:r>
          <a:br>
            <a:rPr lang="en-US" sz="2100" kern="1200" dirty="0" smtClean="0">
              <a:solidFill>
                <a:schemeClr val="tx1">
                  <a:lumMod val="75000"/>
                  <a:lumOff val="25000"/>
                </a:schemeClr>
              </a:solidFill>
              <a:latin typeface="Lato Heavy"/>
              <a:cs typeface="Lato Heavy"/>
            </a:rPr>
          </a:br>
          <a:r>
            <a:rPr lang="en-US" sz="2100" kern="1200" dirty="0" smtClean="0">
              <a:solidFill>
                <a:schemeClr val="tx1">
                  <a:lumMod val="75000"/>
                  <a:lumOff val="25000"/>
                </a:schemeClr>
              </a:solidFill>
              <a:latin typeface="Lato Heavy"/>
              <a:cs typeface="Lato Heavy"/>
            </a:rPr>
            <a:t>age = 55</a:t>
          </a:r>
          <a:endParaRPr lang="en-US" sz="2100" kern="1200" dirty="0">
            <a:solidFill>
              <a:schemeClr val="tx1">
                <a:lumMod val="75000"/>
                <a:lumOff val="25000"/>
              </a:schemeClr>
            </a:solidFill>
            <a:latin typeface="Lato Heavy"/>
            <a:cs typeface="Lato Heavy"/>
          </a:endParaRPr>
        </a:p>
      </dsp:txBody>
      <dsp:txXfrm>
        <a:off x="5241481" y="2659917"/>
        <a:ext cx="2061165" cy="62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0E872-648B-C64C-A3C6-B9331F13318C}">
      <dsp:nvSpPr>
        <dsp:cNvPr id="0" name=""/>
        <dsp:cNvSpPr/>
      </dsp:nvSpPr>
      <dsp:spPr>
        <a:xfrm>
          <a:off x="4829248" y="2531094"/>
          <a:ext cx="412233" cy="443150"/>
        </a:xfrm>
        <a:custGeom>
          <a:avLst/>
          <a:gdLst/>
          <a:ahLst/>
          <a:cxnLst/>
          <a:rect l="0" t="0" r="0" b="0"/>
          <a:pathLst>
            <a:path>
              <a:moveTo>
                <a:pt x="0" y="0"/>
              </a:moveTo>
              <a:lnTo>
                <a:pt x="206116" y="0"/>
              </a:lnTo>
              <a:lnTo>
                <a:pt x="206116" y="443150"/>
              </a:lnTo>
              <a:lnTo>
                <a:pt x="412233" y="44315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D399560-874E-AB49-840D-5A474F84E3D3}">
      <dsp:nvSpPr>
        <dsp:cNvPr id="0" name=""/>
        <dsp:cNvSpPr/>
      </dsp:nvSpPr>
      <dsp:spPr>
        <a:xfrm>
          <a:off x="4829248" y="2087944"/>
          <a:ext cx="412233" cy="443150"/>
        </a:xfrm>
        <a:custGeom>
          <a:avLst/>
          <a:gdLst/>
          <a:ahLst/>
          <a:cxnLst/>
          <a:rect l="0" t="0" r="0" b="0"/>
          <a:pathLst>
            <a:path>
              <a:moveTo>
                <a:pt x="0" y="443150"/>
              </a:moveTo>
              <a:lnTo>
                <a:pt x="206116" y="443150"/>
              </a:lnTo>
              <a:lnTo>
                <a:pt x="206116" y="0"/>
              </a:lnTo>
              <a:lnTo>
                <a:pt x="412233" y="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00A9C01-5A96-BD46-9ACD-328D72856C6A}">
      <dsp:nvSpPr>
        <dsp:cNvPr id="0" name=""/>
        <dsp:cNvSpPr/>
      </dsp:nvSpPr>
      <dsp:spPr>
        <a:xfrm>
          <a:off x="2355849" y="1677030"/>
          <a:ext cx="412233" cy="854063"/>
        </a:xfrm>
        <a:custGeom>
          <a:avLst/>
          <a:gdLst/>
          <a:ahLst/>
          <a:cxnLst/>
          <a:rect l="0" t="0" r="0" b="0"/>
          <a:pathLst>
            <a:path>
              <a:moveTo>
                <a:pt x="0" y="0"/>
              </a:moveTo>
              <a:lnTo>
                <a:pt x="206116" y="0"/>
              </a:lnTo>
              <a:lnTo>
                <a:pt x="206116" y="854063"/>
              </a:lnTo>
              <a:lnTo>
                <a:pt x="412233" y="8540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9592013-1F3E-5B4F-814B-8B733929BBF2}">
      <dsp:nvSpPr>
        <dsp:cNvPr id="0" name=""/>
        <dsp:cNvSpPr/>
      </dsp:nvSpPr>
      <dsp:spPr>
        <a:xfrm>
          <a:off x="4829248" y="758492"/>
          <a:ext cx="412233" cy="443150"/>
        </a:xfrm>
        <a:custGeom>
          <a:avLst/>
          <a:gdLst/>
          <a:ahLst/>
          <a:cxnLst/>
          <a:rect l="0" t="0" r="0" b="0"/>
          <a:pathLst>
            <a:path>
              <a:moveTo>
                <a:pt x="0" y="0"/>
              </a:moveTo>
              <a:lnTo>
                <a:pt x="206116" y="0"/>
              </a:lnTo>
              <a:lnTo>
                <a:pt x="206116" y="443150"/>
              </a:lnTo>
              <a:lnTo>
                <a:pt x="412233" y="44315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9CB4E8-DEF9-AD4D-A466-12D272C35D0A}">
      <dsp:nvSpPr>
        <dsp:cNvPr id="0" name=""/>
        <dsp:cNvSpPr/>
      </dsp:nvSpPr>
      <dsp:spPr>
        <a:xfrm>
          <a:off x="4829248" y="315341"/>
          <a:ext cx="412233" cy="443150"/>
        </a:xfrm>
        <a:custGeom>
          <a:avLst/>
          <a:gdLst/>
          <a:ahLst/>
          <a:cxnLst/>
          <a:rect l="0" t="0" r="0" b="0"/>
          <a:pathLst>
            <a:path>
              <a:moveTo>
                <a:pt x="0" y="443150"/>
              </a:moveTo>
              <a:lnTo>
                <a:pt x="206116" y="443150"/>
              </a:lnTo>
              <a:lnTo>
                <a:pt x="206116" y="0"/>
              </a:lnTo>
              <a:lnTo>
                <a:pt x="412233" y="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54044A-2100-3F46-9166-931741DFA58F}">
      <dsp:nvSpPr>
        <dsp:cNvPr id="0" name=""/>
        <dsp:cNvSpPr/>
      </dsp:nvSpPr>
      <dsp:spPr>
        <a:xfrm>
          <a:off x="2355849" y="758492"/>
          <a:ext cx="412233" cy="918538"/>
        </a:xfrm>
        <a:custGeom>
          <a:avLst/>
          <a:gdLst/>
          <a:ahLst/>
          <a:cxnLst/>
          <a:rect l="0" t="0" r="0" b="0"/>
          <a:pathLst>
            <a:path>
              <a:moveTo>
                <a:pt x="0" y="918538"/>
              </a:moveTo>
              <a:lnTo>
                <a:pt x="206116" y="918538"/>
              </a:lnTo>
              <a:lnTo>
                <a:pt x="206116" y="0"/>
              </a:lnTo>
              <a:lnTo>
                <a:pt x="412233"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5F8B9D-943B-9340-97E1-19CFE8F81E43}">
      <dsp:nvSpPr>
        <dsp:cNvPr id="0" name=""/>
        <dsp:cNvSpPr/>
      </dsp:nvSpPr>
      <dsp:spPr>
        <a:xfrm>
          <a:off x="294684" y="1362703"/>
          <a:ext cx="2061165" cy="628655"/>
        </a:xfrm>
        <a:prstGeom prst="rect">
          <a:avLst/>
        </a:prstGeom>
        <a:solidFill>
          <a:srgbClr val="E5E9EA"/>
        </a:solidFill>
        <a:ln>
          <a:solidFill>
            <a:srgbClr val="404040"/>
          </a:solidFill>
        </a:ln>
        <a:effectLst>
          <a:outerShdw blurRad="50800" dist="38100" dir="2700000" algn="tl" rotWithShape="0">
            <a:schemeClr val="bg2">
              <a:alpha val="40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lumMod val="75000"/>
                  <a:lumOff val="25000"/>
                </a:schemeClr>
              </a:solidFill>
              <a:latin typeface="Lato Heavy"/>
              <a:cs typeface="Lato Heavy"/>
            </a:rPr>
            <a:t>All keywords</a:t>
          </a:r>
          <a:endParaRPr lang="en-US" sz="2100" kern="1200" dirty="0">
            <a:solidFill>
              <a:schemeClr val="tx1">
                <a:lumMod val="75000"/>
                <a:lumOff val="25000"/>
              </a:schemeClr>
            </a:solidFill>
            <a:latin typeface="Lato Heavy"/>
            <a:cs typeface="Lato Heavy"/>
          </a:endParaRPr>
        </a:p>
      </dsp:txBody>
      <dsp:txXfrm>
        <a:off x="294684" y="1362703"/>
        <a:ext cx="2061165" cy="628655"/>
      </dsp:txXfrm>
    </dsp:sp>
    <dsp:sp modelId="{334012D8-5BFD-E542-B8D8-D2A548B155A9}">
      <dsp:nvSpPr>
        <dsp:cNvPr id="0" name=""/>
        <dsp:cNvSpPr/>
      </dsp:nvSpPr>
      <dsp:spPr>
        <a:xfrm>
          <a:off x="2768082" y="444164"/>
          <a:ext cx="2061165" cy="628655"/>
        </a:xfrm>
        <a:prstGeom prst="rect">
          <a:avLst/>
        </a:prstGeom>
        <a:solidFill>
          <a:schemeClr val="accent6">
            <a:lumMod val="40000"/>
            <a:lumOff val="60000"/>
          </a:schemeClr>
        </a:solidFill>
        <a:ln>
          <a:solidFill>
            <a:srgbClr val="404040"/>
          </a:solidFill>
        </a:ln>
        <a:effectLst>
          <a:outerShdw blurRad="50800" dist="38100" dir="2700000" algn="tl" rotWithShape="0">
            <a:schemeClr val="bg2">
              <a:alpha val="40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lumMod val="75000"/>
                  <a:lumOff val="25000"/>
                </a:schemeClr>
              </a:solidFill>
              <a:latin typeface="Lato Heavy"/>
              <a:cs typeface="Lato Heavy"/>
            </a:rPr>
            <a:t>n=Alice, a=20,</a:t>
          </a:r>
          <a:br>
            <a:rPr lang="en-US" sz="2100" kern="1200" dirty="0" smtClean="0">
              <a:solidFill>
                <a:schemeClr val="tx1">
                  <a:lumMod val="75000"/>
                  <a:lumOff val="25000"/>
                </a:schemeClr>
              </a:solidFill>
              <a:latin typeface="Lato Heavy"/>
              <a:cs typeface="Lato Heavy"/>
            </a:rPr>
          </a:br>
          <a:r>
            <a:rPr lang="en-US" sz="2100" kern="1200" dirty="0" smtClean="0">
              <a:solidFill>
                <a:schemeClr val="tx1">
                  <a:lumMod val="75000"/>
                  <a:lumOff val="25000"/>
                </a:schemeClr>
              </a:solidFill>
              <a:latin typeface="Lato Heavy"/>
              <a:cs typeface="Lato Heavy"/>
            </a:rPr>
            <a:t>n=Bob, a=25</a:t>
          </a:r>
          <a:endParaRPr lang="en-US" sz="2100" kern="1200" dirty="0">
            <a:solidFill>
              <a:schemeClr val="tx1">
                <a:lumMod val="75000"/>
                <a:lumOff val="25000"/>
              </a:schemeClr>
            </a:solidFill>
            <a:latin typeface="Lato Heavy"/>
            <a:cs typeface="Lato Heavy"/>
          </a:endParaRPr>
        </a:p>
      </dsp:txBody>
      <dsp:txXfrm>
        <a:off x="2768082" y="444164"/>
        <a:ext cx="2061165" cy="628655"/>
      </dsp:txXfrm>
    </dsp:sp>
    <dsp:sp modelId="{7596FE82-8A7D-AC4F-97BF-EE304A278CA7}">
      <dsp:nvSpPr>
        <dsp:cNvPr id="0" name=""/>
        <dsp:cNvSpPr/>
      </dsp:nvSpPr>
      <dsp:spPr>
        <a:xfrm>
          <a:off x="5241481" y="1013"/>
          <a:ext cx="2061165" cy="628655"/>
        </a:xfrm>
        <a:prstGeom prst="rect">
          <a:avLst/>
        </a:prstGeom>
        <a:solidFill>
          <a:srgbClr val="E5E9EA"/>
        </a:solidFill>
        <a:ln>
          <a:solidFill>
            <a:srgbClr val="404040"/>
          </a:solidFill>
        </a:ln>
        <a:effectLst>
          <a:outerShdw blurRad="50800" dist="38100" dir="2700000" algn="tl" rotWithShape="0">
            <a:schemeClr val="bg2">
              <a:alpha val="40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solidFill>
                <a:schemeClr val="tx1">
                  <a:lumMod val="75000"/>
                  <a:lumOff val="25000"/>
                </a:schemeClr>
              </a:solidFill>
              <a:latin typeface="Lato Heavy"/>
              <a:cs typeface="Lato Heavy"/>
            </a:rPr>
            <a:t>fname</a:t>
          </a:r>
          <a:r>
            <a:rPr lang="en-US" sz="2100" kern="1200" dirty="0" smtClean="0">
              <a:solidFill>
                <a:schemeClr val="tx1">
                  <a:lumMod val="75000"/>
                  <a:lumOff val="25000"/>
                </a:schemeClr>
              </a:solidFill>
              <a:latin typeface="Lato Heavy"/>
              <a:cs typeface="Lato Heavy"/>
            </a:rPr>
            <a:t> = Alice</a:t>
          </a:r>
          <a:br>
            <a:rPr lang="en-US" sz="2100" kern="1200" dirty="0" smtClean="0">
              <a:solidFill>
                <a:schemeClr val="tx1">
                  <a:lumMod val="75000"/>
                  <a:lumOff val="25000"/>
                </a:schemeClr>
              </a:solidFill>
              <a:latin typeface="Lato Heavy"/>
              <a:cs typeface="Lato Heavy"/>
            </a:rPr>
          </a:br>
          <a:r>
            <a:rPr lang="en-US" sz="2100" kern="1200" dirty="0" smtClean="0">
              <a:solidFill>
                <a:schemeClr val="tx1">
                  <a:lumMod val="75000"/>
                  <a:lumOff val="25000"/>
                </a:schemeClr>
              </a:solidFill>
              <a:latin typeface="Lato Heavy"/>
              <a:cs typeface="Lato Heavy"/>
            </a:rPr>
            <a:t>age = 20</a:t>
          </a:r>
          <a:endParaRPr lang="en-US" sz="2100" kern="1200" dirty="0">
            <a:solidFill>
              <a:schemeClr val="tx1">
                <a:lumMod val="75000"/>
                <a:lumOff val="25000"/>
              </a:schemeClr>
            </a:solidFill>
            <a:latin typeface="Lato Heavy"/>
            <a:cs typeface="Lato Heavy"/>
          </a:endParaRPr>
        </a:p>
      </dsp:txBody>
      <dsp:txXfrm>
        <a:off x="5241481" y="1013"/>
        <a:ext cx="2061165" cy="628655"/>
      </dsp:txXfrm>
    </dsp:sp>
    <dsp:sp modelId="{E9D9F359-80FD-084C-A3FF-564039995E03}">
      <dsp:nvSpPr>
        <dsp:cNvPr id="0" name=""/>
        <dsp:cNvSpPr/>
      </dsp:nvSpPr>
      <dsp:spPr>
        <a:xfrm>
          <a:off x="5241481" y="887315"/>
          <a:ext cx="2061165" cy="628655"/>
        </a:xfrm>
        <a:prstGeom prst="rect">
          <a:avLst/>
        </a:prstGeom>
        <a:solidFill>
          <a:srgbClr val="E5E9EA"/>
        </a:solidFill>
        <a:ln>
          <a:solidFill>
            <a:srgbClr val="404040"/>
          </a:solidFill>
        </a:ln>
        <a:effectLst>
          <a:outerShdw blurRad="50800" dist="38100" dir="2700000" algn="tl" rotWithShape="0">
            <a:schemeClr val="bg2">
              <a:alpha val="40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solidFill>
                <a:schemeClr val="tx1">
                  <a:lumMod val="75000"/>
                  <a:lumOff val="25000"/>
                </a:schemeClr>
              </a:solidFill>
              <a:latin typeface="Lato Heavy"/>
              <a:cs typeface="Lato Heavy"/>
            </a:rPr>
            <a:t>fname</a:t>
          </a:r>
          <a:r>
            <a:rPr lang="en-US" sz="2100" kern="1200" dirty="0" smtClean="0">
              <a:solidFill>
                <a:schemeClr val="tx1">
                  <a:lumMod val="75000"/>
                  <a:lumOff val="25000"/>
                </a:schemeClr>
              </a:solidFill>
              <a:latin typeface="Lato Heavy"/>
              <a:cs typeface="Lato Heavy"/>
            </a:rPr>
            <a:t> = Bob</a:t>
          </a:r>
          <a:br>
            <a:rPr lang="en-US" sz="2100" kern="1200" dirty="0" smtClean="0">
              <a:solidFill>
                <a:schemeClr val="tx1">
                  <a:lumMod val="75000"/>
                  <a:lumOff val="25000"/>
                </a:schemeClr>
              </a:solidFill>
              <a:latin typeface="Lato Heavy"/>
              <a:cs typeface="Lato Heavy"/>
            </a:rPr>
          </a:br>
          <a:r>
            <a:rPr lang="en-US" sz="2100" kern="1200" dirty="0" smtClean="0">
              <a:solidFill>
                <a:schemeClr val="tx1">
                  <a:lumMod val="75000"/>
                  <a:lumOff val="25000"/>
                </a:schemeClr>
              </a:solidFill>
              <a:latin typeface="Lato Heavy"/>
              <a:cs typeface="Lato Heavy"/>
            </a:rPr>
            <a:t>age = 25 </a:t>
          </a:r>
          <a:endParaRPr lang="en-US" sz="2100" kern="1200" dirty="0">
            <a:solidFill>
              <a:schemeClr val="tx1">
                <a:lumMod val="75000"/>
                <a:lumOff val="25000"/>
              </a:schemeClr>
            </a:solidFill>
            <a:latin typeface="Lato Heavy"/>
            <a:cs typeface="Lato Heavy"/>
          </a:endParaRPr>
        </a:p>
      </dsp:txBody>
      <dsp:txXfrm>
        <a:off x="5241481" y="887315"/>
        <a:ext cx="2061165" cy="628655"/>
      </dsp:txXfrm>
    </dsp:sp>
    <dsp:sp modelId="{0CB06837-92FD-B14D-8D21-91D598B00229}">
      <dsp:nvSpPr>
        <dsp:cNvPr id="0" name=""/>
        <dsp:cNvSpPr/>
      </dsp:nvSpPr>
      <dsp:spPr>
        <a:xfrm>
          <a:off x="2768082" y="2216766"/>
          <a:ext cx="2061165" cy="628655"/>
        </a:xfrm>
        <a:prstGeom prst="rect">
          <a:avLst/>
        </a:prstGeom>
        <a:solidFill>
          <a:srgbClr val="E5E9EA"/>
        </a:solidFill>
        <a:ln>
          <a:solidFill>
            <a:srgbClr val="404040"/>
          </a:solidFill>
        </a:ln>
        <a:effectLst>
          <a:outerShdw blurRad="50800" dist="38100" dir="2700000" algn="tl" rotWithShape="0">
            <a:schemeClr val="bg2">
              <a:alpha val="40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lumMod val="75000"/>
                  <a:lumOff val="25000"/>
                </a:schemeClr>
              </a:solidFill>
              <a:latin typeface="Lato Heavy"/>
              <a:cs typeface="Lato Heavy"/>
            </a:rPr>
            <a:t>n=Charlie, a=50,</a:t>
          </a:r>
          <a:br>
            <a:rPr lang="en-US" sz="2100" kern="1200" dirty="0" smtClean="0">
              <a:solidFill>
                <a:schemeClr val="tx1">
                  <a:lumMod val="75000"/>
                  <a:lumOff val="25000"/>
                </a:schemeClr>
              </a:solidFill>
              <a:latin typeface="Lato Heavy"/>
              <a:cs typeface="Lato Heavy"/>
            </a:rPr>
          </a:br>
          <a:r>
            <a:rPr lang="en-US" sz="2100" kern="1200" dirty="0" smtClean="0">
              <a:solidFill>
                <a:schemeClr val="tx1">
                  <a:lumMod val="75000"/>
                  <a:lumOff val="25000"/>
                </a:schemeClr>
              </a:solidFill>
              <a:latin typeface="Lato Heavy"/>
              <a:cs typeface="Lato Heavy"/>
            </a:rPr>
            <a:t>n=David, a=55</a:t>
          </a:r>
          <a:endParaRPr lang="en-US" sz="2100" kern="1200" dirty="0">
            <a:solidFill>
              <a:schemeClr val="tx1">
                <a:lumMod val="75000"/>
                <a:lumOff val="25000"/>
              </a:schemeClr>
            </a:solidFill>
            <a:latin typeface="Lato Heavy"/>
            <a:cs typeface="Lato Heavy"/>
          </a:endParaRPr>
        </a:p>
      </dsp:txBody>
      <dsp:txXfrm>
        <a:off x="2768082" y="2216766"/>
        <a:ext cx="2061165" cy="628655"/>
      </dsp:txXfrm>
    </dsp:sp>
    <dsp:sp modelId="{A7C9AD6F-63E4-2148-BA14-6C62D6B9A4AC}">
      <dsp:nvSpPr>
        <dsp:cNvPr id="0" name=""/>
        <dsp:cNvSpPr/>
      </dsp:nvSpPr>
      <dsp:spPr>
        <a:xfrm>
          <a:off x="5241481" y="1773616"/>
          <a:ext cx="2061165" cy="628655"/>
        </a:xfrm>
        <a:prstGeom prst="rect">
          <a:avLst/>
        </a:prstGeom>
        <a:solidFill>
          <a:srgbClr val="E5E9EA"/>
        </a:solidFill>
        <a:ln>
          <a:solidFill>
            <a:srgbClr val="404040"/>
          </a:solidFill>
        </a:ln>
        <a:effectLst>
          <a:outerShdw blurRad="50800" dist="38100" dir="2700000" algn="tl" rotWithShape="0">
            <a:schemeClr val="bg2">
              <a:alpha val="40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solidFill>
                <a:schemeClr val="tx1">
                  <a:lumMod val="75000"/>
                  <a:lumOff val="25000"/>
                </a:schemeClr>
              </a:solidFill>
              <a:latin typeface="Lato Heavy"/>
              <a:cs typeface="Lato Heavy"/>
            </a:rPr>
            <a:t>fname</a:t>
          </a:r>
          <a:r>
            <a:rPr lang="en-US" sz="2100" kern="1200" dirty="0" smtClean="0">
              <a:solidFill>
                <a:schemeClr val="tx1">
                  <a:lumMod val="75000"/>
                  <a:lumOff val="25000"/>
                </a:schemeClr>
              </a:solidFill>
              <a:latin typeface="Lato Heavy"/>
              <a:cs typeface="Lato Heavy"/>
            </a:rPr>
            <a:t> = Charlie</a:t>
          </a:r>
          <a:br>
            <a:rPr lang="en-US" sz="2100" kern="1200" dirty="0" smtClean="0">
              <a:solidFill>
                <a:schemeClr val="tx1">
                  <a:lumMod val="75000"/>
                  <a:lumOff val="25000"/>
                </a:schemeClr>
              </a:solidFill>
              <a:latin typeface="Lato Heavy"/>
              <a:cs typeface="Lato Heavy"/>
            </a:rPr>
          </a:br>
          <a:r>
            <a:rPr lang="en-US" sz="2100" kern="1200" dirty="0" smtClean="0">
              <a:solidFill>
                <a:schemeClr val="tx1">
                  <a:lumMod val="75000"/>
                  <a:lumOff val="25000"/>
                </a:schemeClr>
              </a:solidFill>
              <a:latin typeface="Lato Heavy"/>
              <a:cs typeface="Lato Heavy"/>
            </a:rPr>
            <a:t>age = 50</a:t>
          </a:r>
          <a:endParaRPr lang="en-US" sz="2100" kern="1200" dirty="0">
            <a:solidFill>
              <a:schemeClr val="tx1">
                <a:lumMod val="75000"/>
                <a:lumOff val="25000"/>
              </a:schemeClr>
            </a:solidFill>
            <a:latin typeface="Lato Heavy"/>
            <a:cs typeface="Lato Heavy"/>
          </a:endParaRPr>
        </a:p>
      </dsp:txBody>
      <dsp:txXfrm>
        <a:off x="5241481" y="1773616"/>
        <a:ext cx="2061165" cy="628655"/>
      </dsp:txXfrm>
    </dsp:sp>
    <dsp:sp modelId="{98927CA7-7695-9340-9DE4-75E153DB9D97}">
      <dsp:nvSpPr>
        <dsp:cNvPr id="0" name=""/>
        <dsp:cNvSpPr/>
      </dsp:nvSpPr>
      <dsp:spPr>
        <a:xfrm>
          <a:off x="5241481" y="2659917"/>
          <a:ext cx="2061165" cy="628655"/>
        </a:xfrm>
        <a:prstGeom prst="rect">
          <a:avLst/>
        </a:prstGeom>
        <a:solidFill>
          <a:srgbClr val="E5E9EA"/>
        </a:solidFill>
        <a:ln>
          <a:solidFill>
            <a:srgbClr val="404040"/>
          </a:solidFill>
        </a:ln>
        <a:effectLst>
          <a:outerShdw blurRad="50800" dist="38100" dir="2700000" algn="tl" rotWithShape="0">
            <a:schemeClr val="bg2">
              <a:alpha val="40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solidFill>
                <a:schemeClr val="tx1">
                  <a:lumMod val="75000"/>
                  <a:lumOff val="25000"/>
                </a:schemeClr>
              </a:solidFill>
              <a:latin typeface="Lato Heavy"/>
              <a:cs typeface="Lato Heavy"/>
            </a:rPr>
            <a:t>fname</a:t>
          </a:r>
          <a:r>
            <a:rPr lang="en-US" sz="2100" kern="1200" dirty="0" smtClean="0">
              <a:solidFill>
                <a:schemeClr val="tx1">
                  <a:lumMod val="75000"/>
                  <a:lumOff val="25000"/>
                </a:schemeClr>
              </a:solidFill>
              <a:latin typeface="Lato Heavy"/>
              <a:cs typeface="Lato Heavy"/>
            </a:rPr>
            <a:t> = David</a:t>
          </a:r>
          <a:br>
            <a:rPr lang="en-US" sz="2100" kern="1200" dirty="0" smtClean="0">
              <a:solidFill>
                <a:schemeClr val="tx1">
                  <a:lumMod val="75000"/>
                  <a:lumOff val="25000"/>
                </a:schemeClr>
              </a:solidFill>
              <a:latin typeface="Lato Heavy"/>
              <a:cs typeface="Lato Heavy"/>
            </a:rPr>
          </a:br>
          <a:r>
            <a:rPr lang="en-US" sz="2100" kern="1200" dirty="0" smtClean="0">
              <a:solidFill>
                <a:schemeClr val="tx1">
                  <a:lumMod val="75000"/>
                  <a:lumOff val="25000"/>
                </a:schemeClr>
              </a:solidFill>
              <a:latin typeface="Lato Heavy"/>
              <a:cs typeface="Lato Heavy"/>
            </a:rPr>
            <a:t>age = 55</a:t>
          </a:r>
          <a:endParaRPr lang="en-US" sz="2100" kern="1200" dirty="0">
            <a:solidFill>
              <a:schemeClr val="tx1">
                <a:lumMod val="75000"/>
                <a:lumOff val="25000"/>
              </a:schemeClr>
            </a:solidFill>
            <a:latin typeface="Lato Heavy"/>
            <a:cs typeface="Lato Heavy"/>
          </a:endParaRPr>
        </a:p>
      </dsp:txBody>
      <dsp:txXfrm>
        <a:off x="5241481" y="2659917"/>
        <a:ext cx="2061165" cy="628655"/>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443F56-CCEC-8C40-89E6-775CE190EC87}" type="datetimeFigureOut">
              <a:rPr lang="en-US" smtClean="0"/>
              <a:t>4/25/18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79C69-7037-BE4C-9719-0C264A566437}" type="slidenum">
              <a:rPr lang="en-US" smtClean="0"/>
              <a:t>‹#›</a:t>
            </a:fld>
            <a:endParaRPr lang="en-US"/>
          </a:p>
        </p:txBody>
      </p:sp>
    </p:spTree>
    <p:extLst>
      <p:ext uri="{BB962C8B-B14F-4D97-AF65-F5344CB8AC3E}">
        <p14:creationId xmlns:p14="http://schemas.microsoft.com/office/powerpoint/2010/main" val="359968053"/>
      </p:ext>
    </p:extLst>
  </p:cSld>
  <p:clrMap bg1="lt1" tx1="dk1" bg2="lt2" tx2="dk2" accent1="accent1" accent2="accent2" accent3="accent3" accent4="accent4" accent5="accent5" accent6="accent6" hlink="hlink" folHlink="folHlink"/>
  <p:notesStyle>
    <a:lvl1pPr marL="0" algn="l" defTabSz="456987" rtl="0" eaLnBrk="1" latinLnBrk="0" hangingPunct="1">
      <a:defRPr sz="1200" kern="1200">
        <a:solidFill>
          <a:schemeClr val="tx1"/>
        </a:solidFill>
        <a:latin typeface="+mn-lt"/>
        <a:ea typeface="+mn-ea"/>
        <a:cs typeface="+mn-cs"/>
      </a:defRPr>
    </a:lvl1pPr>
    <a:lvl2pPr marL="456987" algn="l" defTabSz="456987" rtl="0" eaLnBrk="1" latinLnBrk="0" hangingPunct="1">
      <a:defRPr sz="1200" kern="1200">
        <a:solidFill>
          <a:schemeClr val="tx1"/>
        </a:solidFill>
        <a:latin typeface="+mn-lt"/>
        <a:ea typeface="+mn-ea"/>
        <a:cs typeface="+mn-cs"/>
      </a:defRPr>
    </a:lvl2pPr>
    <a:lvl3pPr marL="913992" algn="l" defTabSz="456987" rtl="0" eaLnBrk="1" latinLnBrk="0" hangingPunct="1">
      <a:defRPr sz="1200" kern="1200">
        <a:solidFill>
          <a:schemeClr val="tx1"/>
        </a:solidFill>
        <a:latin typeface="+mn-lt"/>
        <a:ea typeface="+mn-ea"/>
        <a:cs typeface="+mn-cs"/>
      </a:defRPr>
    </a:lvl3pPr>
    <a:lvl4pPr marL="1370988" algn="l" defTabSz="456987" rtl="0" eaLnBrk="1" latinLnBrk="0" hangingPunct="1">
      <a:defRPr sz="1200" kern="1200">
        <a:solidFill>
          <a:schemeClr val="tx1"/>
        </a:solidFill>
        <a:latin typeface="+mn-lt"/>
        <a:ea typeface="+mn-ea"/>
        <a:cs typeface="+mn-cs"/>
      </a:defRPr>
    </a:lvl4pPr>
    <a:lvl5pPr marL="1827984" algn="l" defTabSz="456987" rtl="0" eaLnBrk="1" latinLnBrk="0" hangingPunct="1">
      <a:defRPr sz="1200" kern="1200">
        <a:solidFill>
          <a:schemeClr val="tx1"/>
        </a:solidFill>
        <a:latin typeface="+mn-lt"/>
        <a:ea typeface="+mn-ea"/>
        <a:cs typeface="+mn-cs"/>
      </a:defRPr>
    </a:lvl5pPr>
    <a:lvl6pPr marL="2284990" algn="l" defTabSz="456987" rtl="0" eaLnBrk="1" latinLnBrk="0" hangingPunct="1">
      <a:defRPr sz="1200" kern="1200">
        <a:solidFill>
          <a:schemeClr val="tx1"/>
        </a:solidFill>
        <a:latin typeface="+mn-lt"/>
        <a:ea typeface="+mn-ea"/>
        <a:cs typeface="+mn-cs"/>
      </a:defRPr>
    </a:lvl6pPr>
    <a:lvl7pPr marL="2741974" algn="l" defTabSz="456987" rtl="0" eaLnBrk="1" latinLnBrk="0" hangingPunct="1">
      <a:defRPr sz="1200" kern="1200">
        <a:solidFill>
          <a:schemeClr val="tx1"/>
        </a:solidFill>
        <a:latin typeface="+mn-lt"/>
        <a:ea typeface="+mn-ea"/>
        <a:cs typeface="+mn-cs"/>
      </a:defRPr>
    </a:lvl7pPr>
    <a:lvl8pPr marL="3198960" algn="l" defTabSz="456987" rtl="0" eaLnBrk="1" latinLnBrk="0" hangingPunct="1">
      <a:defRPr sz="1200" kern="1200">
        <a:solidFill>
          <a:schemeClr val="tx1"/>
        </a:solidFill>
        <a:latin typeface="+mn-lt"/>
        <a:ea typeface="+mn-ea"/>
        <a:cs typeface="+mn-cs"/>
      </a:defRPr>
    </a:lvl8pPr>
    <a:lvl9pPr marL="3655947" algn="l" defTabSz="45698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t>1</a:t>
            </a:fld>
            <a:endParaRPr lang="en-US"/>
          </a:p>
        </p:txBody>
      </p:sp>
    </p:spTree>
    <p:extLst>
      <p:ext uri="{BB962C8B-B14F-4D97-AF65-F5344CB8AC3E}">
        <p14:creationId xmlns:p14="http://schemas.microsoft.com/office/powerpoint/2010/main" val="88989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is a tension that arises when individuals, companies, or governments deal with sensitive data. On the one hand, data science is a fundamental component </a:t>
            </a:r>
            <a:r>
              <a:rPr lang="en-US" sz="1200" kern="1200" baseline="0" dirty="0" smtClean="0">
                <a:solidFill>
                  <a:schemeClr val="tx1"/>
                </a:solidFill>
                <a:effectLst/>
                <a:latin typeface="+mn-lt"/>
                <a:ea typeface="+mn-ea"/>
                <a:cs typeface="+mn-cs"/>
              </a:rPr>
              <a:t>of the information age. We often hear that “data is the new oil”: there is immense financial and social value to be gained by acquiring as much of it in raw form as possible and then extracting as much value from it as we can.</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a:t>
            </a:r>
            <a:r>
              <a:rPr lang="en-US" sz="1200" kern="1200" baseline="0" dirty="0" smtClean="0">
                <a:solidFill>
                  <a:schemeClr val="tx1"/>
                </a:solidFill>
                <a:effectLst/>
                <a:latin typeface="+mn-lt"/>
                <a:ea typeface="+mn-ea"/>
                <a:cs typeface="+mn-cs"/>
              </a:rPr>
              <a:t> paradoxically, the more value that there is to be gained by piecing data together, the more cautious everyone has become about data sharing since data breaches can cause financial, legal, and political harms. </a:t>
            </a:r>
            <a:r>
              <a:rPr lang="en-US" sz="1200" kern="1200" dirty="0" smtClean="0">
                <a:solidFill>
                  <a:schemeClr val="tx1"/>
                </a:solidFill>
                <a:effectLst/>
                <a:latin typeface="+mn-lt"/>
                <a:ea typeface="+mn-ea"/>
                <a:cs typeface="+mn-cs"/>
              </a:rPr>
              <a:t>Bruce </a:t>
            </a:r>
            <a:r>
              <a:rPr lang="en-US" sz="1200" kern="1200" dirty="0" err="1" smtClean="0">
                <a:solidFill>
                  <a:schemeClr val="tx1"/>
                </a:solidFill>
                <a:effectLst/>
                <a:latin typeface="+mn-lt"/>
                <a:ea typeface="+mn-ea"/>
                <a:cs typeface="+mn-cs"/>
              </a:rPr>
              <a:t>Schneier</a:t>
            </a:r>
            <a:r>
              <a:rPr lang="en-US" sz="1200" kern="1200" dirty="0" smtClean="0">
                <a:solidFill>
                  <a:schemeClr val="tx1"/>
                </a:solidFill>
                <a:effectLst/>
                <a:latin typeface="+mn-lt"/>
                <a:ea typeface="+mn-ea"/>
                <a:cs typeface="+mn-cs"/>
              </a:rPr>
              <a:t> articulated this view in 2016 when he said that “data is a toxic asset.”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appears to be a central tradeoff: we can share data in order to learn new insights that benefit us as a society, or we can isolate data into protected silos that safeguard our individual privacy.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dirty="0" smtClean="0"/>
              <a:t>Scale image source: https://</a:t>
            </a:r>
            <a:r>
              <a:rPr lang="en-US" dirty="0" err="1" smtClean="0"/>
              <a:t>commons.wikimedia.org</a:t>
            </a:r>
            <a:r>
              <a:rPr lang="en-US" dirty="0" smtClean="0"/>
              <a:t>/wiki/File:Simple_balance_scales-01.jpg.</a:t>
            </a:r>
            <a:r>
              <a:rPr lang="en-US" baseline="0" dirty="0" smtClean="0"/>
              <a:t> </a:t>
            </a:r>
            <a:r>
              <a:rPr lang="en-US" dirty="0" smtClean="0"/>
              <a:t>Facebook image source: https://</a:t>
            </a:r>
            <a:r>
              <a:rPr lang="en-US" dirty="0" err="1" smtClean="0"/>
              <a:t>www.facebook.com</a:t>
            </a:r>
            <a:r>
              <a:rPr lang="en-US" dirty="0" smtClean="0"/>
              <a:t>/notes/</a:t>
            </a:r>
            <a:r>
              <a:rPr lang="en-US" dirty="0" err="1" smtClean="0"/>
              <a:t>facebook</a:t>
            </a:r>
            <a:r>
              <a:rPr lang="en-US" dirty="0" smtClean="0"/>
              <a:t>-engineering/visualizing-friendships/469716398919]</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A2C405D-EDCF-7A40-BFC3-87E210D632CA}" type="slidenum">
              <a:rPr lang="en-US" smtClean="0"/>
              <a:t>13</a:t>
            </a:fld>
            <a:endParaRPr lang="en-US"/>
          </a:p>
        </p:txBody>
      </p:sp>
    </p:spTree>
    <p:extLst>
      <p:ext uri="{BB962C8B-B14F-4D97-AF65-F5344CB8AC3E}">
        <p14:creationId xmlns:p14="http://schemas.microsoft.com/office/powerpoint/2010/main" val="3416508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central thesis of today’s discussion is that that this apparent tradeoff is false: cryptography enables us to perform statistical analyses jointly over data held by several organizations in such a way that no entity ever cedes control of its own data.</a:t>
            </a:r>
            <a:endParaRPr lang="en-US" dirty="0"/>
          </a:p>
        </p:txBody>
      </p:sp>
      <p:sp>
        <p:nvSpPr>
          <p:cNvPr id="4" name="Slide Number Placeholder 3"/>
          <p:cNvSpPr>
            <a:spLocks noGrp="1"/>
          </p:cNvSpPr>
          <p:nvPr>
            <p:ph type="sldNum" sz="quarter" idx="10"/>
          </p:nvPr>
        </p:nvSpPr>
        <p:spPr/>
        <p:txBody>
          <a:bodyPr/>
          <a:lstStyle/>
          <a:p>
            <a:fld id="{9A2C405D-EDCF-7A40-BFC3-87E210D632CA}" type="slidenum">
              <a:rPr lang="en-US" smtClean="0"/>
              <a:t>14</a:t>
            </a:fld>
            <a:endParaRPr lang="en-US"/>
          </a:p>
        </p:txBody>
      </p:sp>
    </p:spTree>
    <p:extLst>
      <p:ext uri="{BB962C8B-B14F-4D97-AF65-F5344CB8AC3E}">
        <p14:creationId xmlns:p14="http://schemas.microsoft.com/office/powerpoint/2010/main" val="3255957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natural response to this risk is try and encrypt</a:t>
            </a:r>
            <a:r>
              <a:rPr lang="en-US" sz="1200" baseline="0" dirty="0" smtClean="0"/>
              <a:t> the data.  </a:t>
            </a:r>
            <a:r>
              <a:rPr lang="en-US" sz="1200" dirty="0" smtClean="0"/>
              <a:t>What exactly does it mean to encrypt big data?  Data is</a:t>
            </a:r>
            <a:r>
              <a:rPr lang="en-US" sz="1200" baseline="0" dirty="0" smtClean="0"/>
              <a:t> usually </a:t>
            </a:r>
            <a:r>
              <a:rPr lang="en-US" sz="1200" dirty="0" smtClean="0"/>
              <a:t>stored in some large database.</a:t>
            </a:r>
            <a:endParaRPr lang="en-US" sz="1200" baseline="0" dirty="0" smtClean="0"/>
          </a:p>
          <a:p>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First let’s understand entities in a standard DB configuration.  The data owner provides the data</a:t>
            </a:r>
            <a:r>
              <a:rPr lang="en-US" sz="1200" baseline="0" dirty="0" smtClean="0"/>
              <a:t> to a database server.  This is then stored on a backend storage system and queries interact with the server. </a:t>
            </a:r>
            <a:r>
              <a:rPr lang="en-US" dirty="0" smtClean="0"/>
              <a:t>We will distinguish between two party case for outsourcing of data and three party case for sharing of sensitive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What threats can encryption protect against?</a:t>
            </a:r>
            <a:r>
              <a:rPr lang="en-US" sz="1200" baseline="0" dirty="0" smtClean="0"/>
              <a:t> </a:t>
            </a:r>
            <a:r>
              <a:rPr lang="en-US" dirty="0" smtClean="0"/>
              <a:t>If we’re going to encrypt data</a:t>
            </a:r>
            <a:r>
              <a:rPr lang="en-US" baseline="0" dirty="0" smtClean="0"/>
              <a:t> we need to think about what kind of attacker we are defending against.</a:t>
            </a:r>
          </a:p>
        </p:txBody>
      </p:sp>
      <p:sp>
        <p:nvSpPr>
          <p:cNvPr id="4" name="Slide Number Placeholder 3"/>
          <p:cNvSpPr>
            <a:spLocks noGrp="1"/>
          </p:cNvSpPr>
          <p:nvPr>
            <p:ph type="sldNum" sz="quarter" idx="10"/>
          </p:nvPr>
        </p:nvSpPr>
        <p:spPr/>
        <p:txBody>
          <a:bodyPr/>
          <a:lstStyle/>
          <a:p>
            <a:fld id="{3A49C9F8-49E9-D746-9A75-3A9A3868999F}"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1534001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Network-based</a:t>
            </a:r>
            <a:r>
              <a:rPr lang="en-US" baseline="0" dirty="0" smtClean="0"/>
              <a:t> </a:t>
            </a:r>
            <a:r>
              <a:rPr lang="en-US" dirty="0" smtClean="0"/>
              <a:t>attacks can easily be defended (for the most part) using standard secure channel techniques such as TLS</a:t>
            </a:r>
          </a:p>
          <a:p>
            <a:endParaRPr lang="en-US" dirty="0"/>
          </a:p>
        </p:txBody>
      </p:sp>
      <p:sp>
        <p:nvSpPr>
          <p:cNvPr id="4" name="Slide Number Placeholder 3"/>
          <p:cNvSpPr>
            <a:spLocks noGrp="1"/>
          </p:cNvSpPr>
          <p:nvPr>
            <p:ph type="sldNum" sz="quarter" idx="10"/>
          </p:nvPr>
        </p:nvSpPr>
        <p:spPr/>
        <p:txBody>
          <a:bodyPr/>
          <a:lstStyle/>
          <a:p>
            <a:fld id="{3A49C9F8-49E9-D746-9A75-3A9A3868999F}"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1534001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potential threat is on the backend</a:t>
            </a:r>
            <a:r>
              <a:rPr lang="en-US" baseline="0" dirty="0" smtClean="0"/>
              <a:t> storage.  This has been the target in some previous attacks.</a:t>
            </a:r>
          </a:p>
          <a:p>
            <a:endParaRPr lang="en-US" baseline="0" dirty="0" smtClean="0"/>
          </a:p>
          <a:p>
            <a:r>
              <a:rPr lang="en-US" baseline="0" dirty="0" smtClean="0"/>
              <a:t>However, it is possible to encrypt data at rest.  Furthermore, it is a requirement for some applications and then capability exists (even on a granular level) in databases</a:t>
            </a:r>
            <a:endParaRPr lang="en-US" dirty="0"/>
          </a:p>
        </p:txBody>
      </p:sp>
      <p:sp>
        <p:nvSpPr>
          <p:cNvPr id="4" name="Slide Number Placeholder 3"/>
          <p:cNvSpPr>
            <a:spLocks noGrp="1"/>
          </p:cNvSpPr>
          <p:nvPr>
            <p:ph type="sldNum" sz="quarter" idx="10"/>
          </p:nvPr>
        </p:nvSpPr>
        <p:spPr/>
        <p:txBody>
          <a:bodyPr/>
          <a:lstStyle/>
          <a:p>
            <a:fld id="{3A49C9F8-49E9-D746-9A75-3A9A3868999F}"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1338761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can protect</a:t>
            </a:r>
            <a:r>
              <a:rPr lang="en-US" baseline="0" dirty="0" smtClean="0"/>
              <a:t> against an analyst querying unauthorized information by controller what information can be disclosed to each analyst using access control. </a:t>
            </a:r>
            <a:endParaRPr lang="en-US" dirty="0" smtClean="0"/>
          </a:p>
          <a:p>
            <a:endParaRPr lang="en-US" dirty="0"/>
          </a:p>
        </p:txBody>
      </p:sp>
      <p:sp>
        <p:nvSpPr>
          <p:cNvPr id="4" name="Slide Number Placeholder 3"/>
          <p:cNvSpPr>
            <a:spLocks noGrp="1"/>
          </p:cNvSpPr>
          <p:nvPr>
            <p:ph type="sldNum" sz="quarter" idx="10"/>
          </p:nvPr>
        </p:nvSpPr>
        <p:spPr/>
        <p:txBody>
          <a:bodyPr/>
          <a:lstStyle/>
          <a:p>
            <a:fld id="{3A49C9F8-49E9-D746-9A75-3A9A3868999F}"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1112489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seems difficult to protect is an attacker that compromises the database server itself.  We can’t just encrypt data at the database server it needs to be able to answer queries.</a:t>
            </a:r>
          </a:p>
          <a:p>
            <a:endParaRPr lang="en-US" dirty="0"/>
          </a:p>
        </p:txBody>
      </p:sp>
      <p:sp>
        <p:nvSpPr>
          <p:cNvPr id="4" name="Slide Number Placeholder 3"/>
          <p:cNvSpPr>
            <a:spLocks noGrp="1"/>
          </p:cNvSpPr>
          <p:nvPr>
            <p:ph type="sldNum" sz="quarter" idx="10"/>
          </p:nvPr>
        </p:nvSpPr>
        <p:spPr/>
        <p:txBody>
          <a:bodyPr/>
          <a:lstStyle/>
          <a:p>
            <a:fld id="{3A49C9F8-49E9-D746-9A75-3A9A3868999F}"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1590743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My story begins in 2013, when the former Mayor of Boston, Tom </a:t>
            </a:r>
            <a:r>
              <a:rPr lang="en-US" sz="1200" kern="1200" dirty="0" err="1" smtClean="0">
                <a:solidFill>
                  <a:schemeClr val="tx1"/>
                </a:solidFill>
                <a:effectLst/>
                <a:latin typeface="+mn-lt"/>
                <a:ea typeface="+mn-ea"/>
                <a:cs typeface="+mn-cs"/>
              </a:rPr>
              <a:t>Menino</a:t>
            </a:r>
            <a:r>
              <a:rPr lang="en-US" sz="1200" kern="1200" dirty="0" smtClean="0">
                <a:solidFill>
                  <a:schemeClr val="tx1"/>
                </a:solidFill>
                <a:effectLst/>
                <a:latin typeface="+mn-lt"/>
                <a:ea typeface="+mn-ea"/>
                <a:cs typeface="+mn-cs"/>
              </a:rPr>
              <a:t>, pledged to “make Boston the premier city for working women.” To identify ways to close the gender wage gap, he established a “Women’s Workforce Council” comprising industry leaders in businesses large and small across all sectors of Boston’s economy along with social advocates in politics and</a:t>
            </a:r>
            <a:r>
              <a:rPr lang="en-US" sz="1200" kern="1200" baseline="0" dirty="0" smtClean="0">
                <a:solidFill>
                  <a:schemeClr val="tx1"/>
                </a:solidFill>
                <a:effectLst/>
                <a:latin typeface="+mn-lt"/>
                <a:ea typeface="+mn-ea"/>
                <a:cs typeface="+mn-cs"/>
              </a:rPr>
              <a:t> academia</a:t>
            </a:r>
            <a:r>
              <a:rPr lang="en-US" sz="1200"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workforce council established a pledge,</a:t>
            </a:r>
            <a:r>
              <a:rPr lang="en-US" sz="1200" kern="1200" baseline="0" dirty="0" smtClean="0">
                <a:solidFill>
                  <a:schemeClr val="tx1"/>
                </a:solidFill>
                <a:effectLst/>
                <a:latin typeface="+mn-lt"/>
                <a:ea typeface="+mn-ea"/>
                <a:cs typeface="+mn-cs"/>
              </a:rPr>
              <a:t> or </a:t>
            </a:r>
            <a:r>
              <a:rPr lang="en-US" sz="1200" kern="1200" dirty="0" smtClean="0">
                <a:solidFill>
                  <a:schemeClr val="tx1"/>
                </a:solidFill>
                <a:effectLst/>
                <a:latin typeface="+mn-lt"/>
                <a:ea typeface="+mn-ea"/>
                <a:cs typeface="+mn-cs"/>
              </a:rPr>
              <a:t>“100% Talent compact.” They have gotten more than 200 companies in the Boston area to sign it.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Compact signatories </a:t>
            </a:r>
            <a:r>
              <a:rPr lang="en-US" sz="1200" kern="1200" dirty="0" smtClean="0">
                <a:solidFill>
                  <a:schemeClr val="tx1"/>
                </a:solidFill>
                <a:effectLst/>
                <a:latin typeface="+mn-lt"/>
                <a:ea typeface="+mn-ea"/>
                <a:cs typeface="+mn-cs"/>
              </a:rPr>
              <a:t>pledge to do 3 things: understand the root causes of the wage gap, use evidence-based methods to close the gap, and measure their progress over time.</a:t>
            </a: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talk, I’ll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focus on the final of the 3 goals of the compact. Under the mantra that “what gets measured gets done,” the compact states that employers should jointly compute the overall pay disparity across all Compact signers</a:t>
            </a:r>
            <a:r>
              <a:rPr lang="en-US" sz="1200" kern="1200" baseline="0" dirty="0" smtClean="0">
                <a:solidFill>
                  <a:schemeClr val="tx1"/>
                </a:solidFill>
                <a:effectLst/>
                <a:latin typeface="+mn-lt"/>
                <a:ea typeface="+mn-ea"/>
                <a:cs typeface="+mn-cs"/>
              </a:rPr>
              <a:t> every year or two, so that the city overall holds itself publicly accountable for moving toward a world with 100% equal pay for equal work.</a:t>
            </a:r>
          </a:p>
        </p:txBody>
      </p:sp>
      <p:sp>
        <p:nvSpPr>
          <p:cNvPr id="4" name="Slide Number Placeholder 3"/>
          <p:cNvSpPr>
            <a:spLocks noGrp="1"/>
          </p:cNvSpPr>
          <p:nvPr>
            <p:ph type="sldNum" sz="quarter" idx="10"/>
          </p:nvPr>
        </p:nvSpPr>
        <p:spPr/>
        <p:txBody>
          <a:bodyPr/>
          <a:lstStyle/>
          <a:p>
            <a:fld id="{9A2C405D-EDCF-7A40-BFC3-87E210D632CA}" type="slidenum">
              <a:rPr lang="en-US" smtClean="0"/>
              <a:t>20</a:t>
            </a:fld>
            <a:endParaRPr lang="en-US"/>
          </a:p>
        </p:txBody>
      </p:sp>
    </p:spTree>
    <p:extLst>
      <p:ext uri="{BB962C8B-B14F-4D97-AF65-F5344CB8AC3E}">
        <p14:creationId xmlns:p14="http://schemas.microsoft.com/office/powerpoint/2010/main" val="3514865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a:t>
            </a:r>
            <a:r>
              <a:rPr lang="en-US" sz="1200" kern="1200" baseline="0" dirty="0" smtClean="0">
                <a:solidFill>
                  <a:schemeClr val="tx1"/>
                </a:solidFill>
                <a:effectLst/>
                <a:latin typeface="+mn-lt"/>
                <a:ea typeface="+mn-ea"/>
                <a:cs typeface="+mn-cs"/>
              </a:rPr>
              <a:t>is the portal that we built for companies to submit their data, </a:t>
            </a:r>
            <a:r>
              <a:rPr lang="en-US" sz="1200" kern="1200" dirty="0" smtClean="0">
                <a:solidFill>
                  <a:schemeClr val="tx1"/>
                </a:solidFill>
                <a:effectLst/>
                <a:latin typeface="+mn-lt"/>
                <a:ea typeface="+mn-ea"/>
                <a:cs typeface="+mn-cs"/>
              </a:rPr>
              <a:t>which you can play with yourself by visiting 100talent.org.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target audience for this </a:t>
            </a:r>
            <a:r>
              <a:rPr lang="en-US" sz="1200" kern="1200" dirty="0" smtClean="0">
                <a:solidFill>
                  <a:schemeClr val="tx1"/>
                </a:solidFill>
                <a:effectLst/>
                <a:latin typeface="+mn-lt"/>
                <a:ea typeface="+mn-ea"/>
                <a:cs typeface="+mn-cs"/>
              </a:rPr>
              <a:t>portal</a:t>
            </a:r>
            <a:r>
              <a:rPr lang="en-US" sz="1200" kern="1200" baseline="0" dirty="0" smtClean="0">
                <a:solidFill>
                  <a:schemeClr val="tx1"/>
                </a:solidFill>
                <a:effectLst/>
                <a:latin typeface="+mn-lt"/>
                <a:ea typeface="+mn-ea"/>
                <a:cs typeface="+mn-cs"/>
              </a:rPr>
              <a:t> are the HR employees and diversity officers at the Compact-signing organizations.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2C405D-EDCF-7A40-BFC3-87E210D632CA}"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144322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top of the page requests demographic information: counts of the number of employees grouped by gender,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race, and</a:t>
            </a:r>
            <a:r>
              <a:rPr lang="en-US" sz="1200" kern="1200" baseline="0" dirty="0" smtClean="0">
                <a:solidFill>
                  <a:schemeClr val="tx1"/>
                </a:solidFill>
                <a:effectLst/>
                <a:latin typeface="+mn-lt"/>
                <a:ea typeface="+mn-ea"/>
                <a:cs typeface="+mn-cs"/>
              </a:rPr>
              <a:t> job category</a:t>
            </a:r>
            <a:r>
              <a:rPr lang="en-US" sz="1200" kern="1200" dirty="0" smtClean="0">
                <a:solidFill>
                  <a:schemeClr val="tx1"/>
                </a:solidFill>
                <a:effectLst/>
                <a:latin typeface="+mn-lt"/>
                <a:ea typeface="+mn-ea"/>
                <a:cs typeface="+mn-cs"/>
              </a:rPr>
              <a:t>. This spreadsheet exactly follows the format of an Equal Employment Opportunity Commission form that all employers with more than 100 employees must complete annually.</a:t>
            </a:r>
            <a:r>
              <a:rPr lang="en-US" sz="1200" kern="1200" baseline="0" dirty="0" smtClean="0">
                <a:solidFill>
                  <a:schemeClr val="tx1"/>
                </a:solidFill>
                <a:effectLst/>
                <a:latin typeface="+mn-lt"/>
                <a:ea typeface="+mn-ea"/>
                <a:cs typeface="+mn-cs"/>
              </a:rPr>
              <a:t> E</a:t>
            </a:r>
            <a:r>
              <a:rPr lang="en-US" sz="1200" kern="1200" dirty="0" smtClean="0">
                <a:solidFill>
                  <a:schemeClr val="tx1"/>
                </a:solidFill>
                <a:effectLst/>
                <a:latin typeface="+mn-lt"/>
                <a:ea typeface="+mn-ea"/>
                <a:cs typeface="+mn-cs"/>
              </a:rPr>
              <a:t>rgo, most of the Compact signers already have this information available.</a:t>
            </a:r>
          </a:p>
        </p:txBody>
      </p:sp>
      <p:sp>
        <p:nvSpPr>
          <p:cNvPr id="4" name="Slide Number Placeholder 3"/>
          <p:cNvSpPr>
            <a:spLocks noGrp="1"/>
          </p:cNvSpPr>
          <p:nvPr>
            <p:ph type="sldNum" sz="quarter" idx="10"/>
          </p:nvPr>
        </p:nvSpPr>
        <p:spPr/>
        <p:txBody>
          <a:bodyPr/>
          <a:lstStyle/>
          <a:p>
            <a:fld id="{9A2C405D-EDCF-7A40-BFC3-87E210D632CA}"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2416265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Bob could simply be a future version of Alice (think:</a:t>
            </a:r>
            <a:r>
              <a:rPr lang="en-US" baseline="0" dirty="0" smtClean="0"/>
              <a:t> full disk encryption)</a:t>
            </a:r>
            <a:endParaRPr lang="en-US" dirty="0" smtClean="0"/>
          </a:p>
          <a:p>
            <a:endParaRPr lang="en-US" dirty="0" smtClean="0"/>
          </a:p>
          <a:p>
            <a:r>
              <a:rPr lang="en-US" dirty="0" smtClean="0"/>
              <a:t>Icons from https://www.iconfinder.com/iconsets/user-</a:t>
            </a:r>
            <a:r>
              <a:rPr lang="en-US" dirty="0" smtClean="0"/>
              <a:t>pictures</a:t>
            </a:r>
            <a:endParaRPr lang="en-US"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t>2</a:t>
            </a:fld>
            <a:endParaRPr lang="en-US"/>
          </a:p>
        </p:txBody>
      </p:sp>
    </p:spTree>
    <p:extLst>
      <p:ext uri="{BB962C8B-B14F-4D97-AF65-F5344CB8AC3E}">
        <p14:creationId xmlns:p14="http://schemas.microsoft.com/office/powerpoint/2010/main" val="3082996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Scrolling down, we augment the government’s existing collection of demographic</a:t>
            </a:r>
            <a:r>
              <a:rPr lang="en-US" sz="1200" kern="1200" baseline="0" dirty="0" smtClean="0">
                <a:solidFill>
                  <a:schemeClr val="tx1"/>
                </a:solidFill>
                <a:effectLst/>
                <a:latin typeface="+mn-lt"/>
                <a:ea typeface="+mn-ea"/>
                <a:cs typeface="+mn-cs"/>
              </a:rPr>
              <a:t> information </a:t>
            </a:r>
            <a:r>
              <a:rPr lang="en-US" sz="1200" kern="1200" dirty="0" smtClean="0">
                <a:solidFill>
                  <a:schemeClr val="tx1"/>
                </a:solidFill>
                <a:effectLst/>
                <a:latin typeface="+mn-lt"/>
                <a:ea typeface="+mn-ea"/>
                <a:cs typeface="+mn-cs"/>
              </a:rPr>
              <a:t>by asking also for total salaries,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again grouped by gender, race,</a:t>
            </a:r>
            <a:r>
              <a:rPr lang="en-US" sz="1200" kern="1200" baseline="0" dirty="0" smtClean="0">
                <a:solidFill>
                  <a:schemeClr val="tx1"/>
                </a:solidFill>
                <a:effectLst/>
                <a:latin typeface="+mn-lt"/>
                <a:ea typeface="+mn-ea"/>
                <a:cs typeface="+mn-cs"/>
              </a:rPr>
              <a:t> and job category. </a:t>
            </a:r>
            <a:r>
              <a:rPr lang="en-US" sz="1200" kern="1200" dirty="0" smtClean="0">
                <a:solidFill>
                  <a:schemeClr val="tx1"/>
                </a:solidFill>
                <a:effectLst/>
                <a:latin typeface="+mn-lt"/>
                <a:ea typeface="+mn-ea"/>
                <a:cs typeface="+mn-cs"/>
              </a:rPr>
              <a:t>With this information,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can not only measure the overall pay gap but also understand better its root causes.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instance, we can distinguish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between the cases where men and women are paid differently at junior levels, where a gap is created later on in the promotion path, or where men and women are paid the same at each level but simply are promoted at different rates.</a:t>
            </a:r>
            <a:r>
              <a:rPr lang="en-US" sz="1200" kern="1200" baseline="0" dirty="0" smtClean="0">
                <a:solidFill>
                  <a:schemeClr val="tx1"/>
                </a:solidFill>
                <a:effectLst/>
                <a:latin typeface="+mn-lt"/>
                <a:ea typeface="+mn-ea"/>
                <a:cs typeface="+mn-cs"/>
              </a:rPr>
              <a:t> … Just to be clear, all three of those scenarios are bad; but they are bad in different ways, and they may need different types of organizational responses to rectify.</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2C405D-EDCF-7A40-BFC3-87E210D632CA}"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3691107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text of the compact</a:t>
            </a:r>
            <a:r>
              <a:rPr lang="en-US" baseline="0" dirty="0" smtClean="0"/>
              <a:t> portrays the delicate balance desired between privacy for individual employers versus value for the city as a whole. </a:t>
            </a:r>
            <a:r>
              <a:rPr lang="en-US" sz="1200" kern="1200" dirty="0" smtClean="0">
                <a:solidFill>
                  <a:schemeClr val="tx1"/>
                </a:solidFill>
                <a:effectLst/>
                <a:latin typeface="+mn-lt"/>
                <a:ea typeface="+mn-ea"/>
                <a:cs typeface="+mn-cs"/>
              </a:rPr>
              <a:t>The goal here isn’t to shame individual bad actors, but rather to collectively improve over time. As a result, only city-wide metrics are reported. Individual employee and employer salary data remain confidential: they are neither released to the general public nor are they even shared with other Compact signers.</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But</a:t>
            </a:r>
            <a:r>
              <a:rPr lang="en-US" sz="1200" kern="1200" baseline="0" dirty="0" smtClean="0">
                <a:solidFill>
                  <a:schemeClr val="tx1"/>
                </a:solidFill>
                <a:effectLst/>
                <a:latin typeface="+mn-lt"/>
                <a:ea typeface="+mn-ea"/>
                <a:cs typeface="+mn-cs"/>
              </a:rPr>
              <a:t> then the question arises: how do we calculate the city-wide pay disparity metrics in the first place? </a:t>
            </a:r>
            <a:r>
              <a:rPr lang="en-US" sz="1200" kern="1200" dirty="0" smtClean="0">
                <a:solidFill>
                  <a:schemeClr val="tx1"/>
                </a:solidFill>
                <a:effectLst/>
                <a:latin typeface="+mn-lt"/>
                <a:ea typeface="+mn-ea"/>
                <a:cs typeface="+mn-cs"/>
              </a:rPr>
              <a:t>The Compact vaguely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hints at the use of an external “third party.”</a:t>
            </a:r>
            <a:endParaRPr lang="en-US" dirty="0"/>
          </a:p>
        </p:txBody>
      </p:sp>
      <p:sp>
        <p:nvSpPr>
          <p:cNvPr id="4" name="Slide Number Placeholder 3"/>
          <p:cNvSpPr>
            <a:spLocks noGrp="1"/>
          </p:cNvSpPr>
          <p:nvPr>
            <p:ph type="sldNum" sz="quarter" idx="10"/>
          </p:nvPr>
        </p:nvSpPr>
        <p:spPr/>
        <p:txBody>
          <a:bodyPr/>
          <a:lstStyle/>
          <a:p>
            <a:fld id="{9A2C405D-EDCF-7A40-BFC3-87E210D632CA}"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3247136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use of an outside entity raises the question of trust. The Compact signers, like anyone who holds sensitive data, want to minimize the likelihood that the third party (or anyone who might compromise it) could learn their data. There are several different methods that we can use to calculate pay disparity, each with their own trust profile.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option is for companies to hand their salary data to the third party in the clear, in which case they put their faith and trust entirely that the third party does not misuse or lose their data. This “trust us” paradigm is the basis of the cloud computing transformation that has dramatically reduced cost and increased performance for computing.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fact, this is the model that the Boston Women’s Workforce Council initially tried to use:</a:t>
            </a:r>
            <a:r>
              <a:rPr lang="en-US" sz="1200" kern="1200" baseline="0" dirty="0" smtClean="0">
                <a:solidFill>
                  <a:schemeClr val="tx1"/>
                </a:solidFill>
                <a:effectLst/>
                <a:latin typeface="+mn-lt"/>
                <a:ea typeface="+mn-ea"/>
                <a:cs typeface="+mn-cs"/>
              </a:rPr>
              <a:t> they asked a tech company and then a university whether they would serve as the trusted third party.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However, by 2014 it was clear that the “trust us” model wasn’t going to work. On the one hand, the Compact signers’ lawyers and HR employees protested about giving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their salary data to any outside entity… and remember that this is in spite of the fact that their own CEOs already signed the Compact and directed them to assist in the data collection. On the other hand, the potential third party recipients also backed out of their role, as their lawyers realized that the liability risk was too great: if the data were ever breached, they might be sued by hundreds of companies and thousands of city employees, all at the same time.</a:t>
            </a:r>
          </a:p>
        </p:txBody>
      </p:sp>
      <p:sp>
        <p:nvSpPr>
          <p:cNvPr id="4" name="Slide Number Placeholder 3"/>
          <p:cNvSpPr>
            <a:spLocks noGrp="1"/>
          </p:cNvSpPr>
          <p:nvPr>
            <p:ph type="sldNum" sz="quarter" idx="10"/>
          </p:nvPr>
        </p:nvSpPr>
        <p:spPr/>
        <p:txBody>
          <a:bodyPr/>
          <a:lstStyle/>
          <a:p>
            <a:fld id="{9A2C405D-EDCF-7A40-BFC3-87E210D632CA}"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315398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 the other side of the trust spectrum, emerging cryptographic systems like fully </a:t>
            </a:r>
            <a:r>
              <a:rPr lang="en-US" sz="1200" kern="1200" dirty="0" err="1" smtClean="0">
                <a:solidFill>
                  <a:schemeClr val="tx1"/>
                </a:solidFill>
                <a:effectLst/>
                <a:latin typeface="+mn-lt"/>
                <a:ea typeface="+mn-ea"/>
                <a:cs typeface="+mn-cs"/>
              </a:rPr>
              <a:t>homomorphic</a:t>
            </a:r>
            <a:r>
              <a:rPr lang="en-US" sz="1200" kern="1200" dirty="0" smtClean="0">
                <a:solidFill>
                  <a:schemeClr val="tx1"/>
                </a:solidFill>
                <a:effectLst/>
                <a:latin typeface="+mn-lt"/>
                <a:ea typeface="+mn-ea"/>
                <a:cs typeface="+mn-cs"/>
              </a:rPr>
              <a:t> encryption and functional encryption, would allow the companies to submit encrypted data in such a way that the third party could operate over the data without ever seeing it. Ergo, the Compact signers wouldn’t need to trust the third party at all,</a:t>
            </a:r>
            <a:r>
              <a:rPr lang="en-US" sz="1200" kern="1200" baseline="0" dirty="0" smtClean="0">
                <a:solidFill>
                  <a:schemeClr val="tx1"/>
                </a:solidFill>
                <a:effectLst/>
                <a:latin typeface="+mn-lt"/>
                <a:ea typeface="+mn-ea"/>
                <a:cs typeface="+mn-cs"/>
              </a:rPr>
              <a:t> as there is little damage that can be done from misusing or losing the encrypted data</a:t>
            </a:r>
            <a:r>
              <a:rPr lang="en-US" sz="1200" kern="1200" dirty="0" smtClean="0">
                <a:solidFill>
                  <a:schemeClr val="tx1"/>
                </a:solidFill>
                <a:effectLst/>
                <a:latin typeface="+mn-lt"/>
                <a:ea typeface="+mn-ea"/>
                <a:cs typeface="+mn-cs"/>
              </a:rPr>
              <a:t>. However, at the moment these technologies lack the performance and (more importantly) software maturity to deploy today.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2C405D-EDCF-7A40-BFC3-87E210D632CA}"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315398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Secure multi-party computation, or MPC, offers a middle ground</a:t>
            </a:r>
            <a:r>
              <a:rPr lang="en-US" sz="1200" kern="1200" baseline="0" smtClean="0">
                <a:solidFill>
                  <a:schemeClr val="tx1"/>
                </a:solidFill>
                <a:effectLst/>
                <a:latin typeface="+mn-lt"/>
                <a:ea typeface="+mn-ea"/>
                <a:cs typeface="+mn-cs"/>
              </a:rPr>
              <a:t>. Rather than placing sole trust in a single third party, the companies can </a:t>
            </a:r>
            <a:r>
              <a:rPr lang="en-US" sz="1200" i="1" kern="1200" baseline="0" smtClean="0">
                <a:solidFill>
                  <a:schemeClr val="tx1"/>
                </a:solidFill>
                <a:effectLst/>
                <a:latin typeface="+mn-lt"/>
                <a:ea typeface="+mn-ea"/>
                <a:cs typeface="+mn-cs"/>
              </a:rPr>
              <a:t>federate</a:t>
            </a:r>
            <a:r>
              <a:rPr lang="en-US" sz="1200" i="0" kern="1200" baseline="0" smtClean="0">
                <a:solidFill>
                  <a:schemeClr val="tx1"/>
                </a:solidFill>
                <a:effectLst/>
                <a:latin typeface="+mn-lt"/>
                <a:ea typeface="+mn-ea"/>
                <a:cs typeface="+mn-cs"/>
              </a:rPr>
              <a:t> their trust amongst multiple third parties. I want to stress that this is not a setup that is as weak as the weakest link in the chain. It is exactly the opposite: as strong as the strongest link in the chain.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kern="1200" baseline="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baseline="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kern="1200" baseline="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This </a:t>
            </a:r>
            <a:r>
              <a:rPr lang="en-US" sz="1200" kern="1200" dirty="0" smtClean="0">
                <a:solidFill>
                  <a:schemeClr val="tx1"/>
                </a:solidFill>
                <a:effectLst/>
                <a:latin typeface="+mn-lt"/>
                <a:ea typeface="+mn-ea"/>
                <a:cs typeface="+mn-cs"/>
              </a:rPr>
              <a:t>is where we come into the story: in 2014 Mayor </a:t>
            </a:r>
            <a:r>
              <a:rPr lang="en-US" sz="1200" kern="1200" dirty="0" err="1" smtClean="0">
                <a:solidFill>
                  <a:schemeClr val="tx1"/>
                </a:solidFill>
                <a:effectLst/>
                <a:latin typeface="+mn-lt"/>
                <a:ea typeface="+mn-ea"/>
                <a:cs typeface="+mn-cs"/>
              </a:rPr>
              <a:t>Menino</a:t>
            </a:r>
            <a:r>
              <a:rPr lang="en-US" sz="1200" kern="1200" dirty="0" smtClean="0">
                <a:solidFill>
                  <a:schemeClr val="tx1"/>
                </a:solidFill>
                <a:effectLst/>
                <a:latin typeface="+mn-lt"/>
                <a:ea typeface="+mn-ea"/>
                <a:cs typeface="+mn-cs"/>
              </a:rPr>
              <a:t> met with Prof. Azer Bestavros at BU and described the Women’s Workforce Council’s conundrum with finding a third party, and in response Azer explained that we can help the city by deploying MPC. Thus began our 3-year journey in building a secure computing platform that was accessible and usable by the Compact signatories.</a:t>
            </a:r>
          </a:p>
        </p:txBody>
      </p:sp>
      <p:sp>
        <p:nvSpPr>
          <p:cNvPr id="4" name="Slide Number Placeholder 3"/>
          <p:cNvSpPr>
            <a:spLocks noGrp="1"/>
          </p:cNvSpPr>
          <p:nvPr>
            <p:ph type="sldNum" sz="quarter" idx="10"/>
          </p:nvPr>
        </p:nvSpPr>
        <p:spPr/>
        <p:txBody>
          <a:bodyPr/>
          <a:lstStyle/>
          <a:p>
            <a:fld id="{9A2C405D-EDCF-7A40-BFC3-87E210D632CA}"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315398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is the logical workflow of MPC. There is client-side </a:t>
            </a:r>
            <a:r>
              <a:rPr lang="en-US" sz="1200" kern="1200" dirty="0" err="1" smtClean="0">
                <a:solidFill>
                  <a:schemeClr val="tx1"/>
                </a:solidFill>
                <a:effectLst/>
                <a:latin typeface="+mn-lt"/>
                <a:ea typeface="+mn-ea"/>
                <a:cs typeface="+mn-cs"/>
              </a:rPr>
              <a:t>Javascript</a:t>
            </a:r>
            <a:r>
              <a:rPr lang="en-US" sz="1200" kern="1200" dirty="0" smtClean="0">
                <a:solidFill>
                  <a:schemeClr val="tx1"/>
                </a:solidFill>
                <a:effectLst/>
                <a:latin typeface="+mn-lt"/>
                <a:ea typeface="+mn-ea"/>
                <a:cs typeface="+mn-cs"/>
              </a:rPr>
              <a:t> on our website that shards or splits each cell of a company’s wage data into two pieces that are useless individually and only valuable </a:t>
            </a:r>
            <a:r>
              <a:rPr lang="en-US" sz="1200" kern="1200" dirty="0" err="1" smtClean="0">
                <a:solidFill>
                  <a:schemeClr val="tx1"/>
                </a:solidFill>
                <a:effectLst/>
                <a:latin typeface="+mn-lt"/>
                <a:ea typeface="+mn-ea"/>
                <a:cs typeface="+mn-cs"/>
              </a:rPr>
              <a:t>collectively.The</a:t>
            </a:r>
            <a:r>
              <a:rPr lang="en-US" sz="1200" kern="1200" dirty="0" smtClean="0">
                <a:solidFill>
                  <a:schemeClr val="tx1"/>
                </a:solidFill>
                <a:effectLst/>
                <a:latin typeface="+mn-lt"/>
                <a:ea typeface="+mn-ea"/>
                <a:cs typeface="+mn-cs"/>
              </a:rPr>
              <a:t> company’s data remain confidential</a:t>
            </a:r>
            <a:r>
              <a:rPr lang="en-US" sz="1200" kern="1200" baseline="0" dirty="0" smtClean="0">
                <a:solidFill>
                  <a:schemeClr val="tx1"/>
                </a:solidFill>
                <a:effectLst/>
                <a:latin typeface="+mn-lt"/>
                <a:ea typeface="+mn-ea"/>
                <a:cs typeface="+mn-cs"/>
              </a:rPr>
              <a:t> as long as one of them behaves properly.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Each of the two shares on its own looks like randomly-generated gobbledygook. Together though, the companies </a:t>
            </a:r>
            <a:r>
              <a:rPr lang="en-US" sz="1200" kern="1200" dirty="0" smtClean="0">
                <a:solidFill>
                  <a:schemeClr val="tx1"/>
                </a:solidFill>
                <a:effectLst/>
                <a:latin typeface="+mn-lt"/>
                <a:ea typeface="+mn-ea"/>
                <a:cs typeface="+mn-cs"/>
              </a:rPr>
              <a:t>can use these pieces, or “shares” of the data to calculate a global statistic</a:t>
            </a:r>
            <a:r>
              <a:rPr lang="en-US" sz="1200" kern="1200" baseline="0" dirty="0" smtClean="0">
                <a:solidFill>
                  <a:schemeClr val="tx1"/>
                </a:solidFill>
                <a:effectLst/>
                <a:latin typeface="+mn-lt"/>
                <a:ea typeface="+mn-ea"/>
                <a:cs typeface="+mn-cs"/>
              </a:rPr>
              <a:t> of value</a:t>
            </a:r>
            <a:r>
              <a:rPr lang="en-US" sz="1200" kern="1200" dirty="0" smtClean="0">
                <a:solidFill>
                  <a:schemeClr val="tx1"/>
                </a:solidFill>
                <a:effectLst/>
                <a:latin typeface="+mn-lt"/>
                <a:ea typeface="+mn-ea"/>
                <a:cs typeface="+mn-cs"/>
              </a:rPr>
              <a:t>. As Hillary Clinton might say: the computing parties in MPC are stronger together.</a:t>
            </a:r>
          </a:p>
          <a:p>
            <a:endParaRPr lang="en-US" dirty="0" smtClean="0"/>
          </a:p>
          <a:p>
            <a:r>
              <a:rPr lang="en-US" dirty="0" smtClean="0"/>
              <a:t>--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That’s the logical workflow,</a:t>
            </a:r>
            <a:r>
              <a:rPr lang="en-US" baseline="0" dirty="0" smtClean="0"/>
              <a:t> anyway. We can simplify the front-end of this process by having the company send both of its shares to one compute party, with standard public-key encryption so that one of the shares is protected in transit until it reaches the second compute party. </a:t>
            </a:r>
            <a:r>
              <a:rPr lang="en-US" sz="1200" kern="1200" dirty="0" smtClean="0">
                <a:solidFill>
                  <a:schemeClr val="tx1"/>
                </a:solidFill>
                <a:effectLst/>
                <a:latin typeface="+mn-lt"/>
                <a:ea typeface="+mn-ea"/>
                <a:cs typeface="+mn-cs"/>
              </a:rPr>
              <a:t>Our system splits data between two “third party” entities: the Boston Women’s Workforce Council and us at BU, with employer data protected as long as one of the two shares is kept confidential (and in practice the companies trust the Council, not us). Additionally, everything involving the Compact signers and</a:t>
            </a:r>
            <a:r>
              <a:rPr lang="en-US" sz="1200" kern="1200" baseline="0" dirty="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Council is done entirely using JavaScript in a browser; only BU has a web server. Furthermore, BU never sees any inputs, outputs, or intermediate results throughout the entire calculation. As a result, with our system the most computationally powerful and technology-savvy entity is also the least trusted one… which is pretty much the opposite of how cloud computing works today.</a:t>
            </a:r>
          </a:p>
          <a:p>
            <a:endParaRPr lang="en-US" dirty="0"/>
          </a:p>
        </p:txBody>
      </p:sp>
      <p:sp>
        <p:nvSpPr>
          <p:cNvPr id="4" name="Slide Number Placeholder 3"/>
          <p:cNvSpPr>
            <a:spLocks noGrp="1"/>
          </p:cNvSpPr>
          <p:nvPr>
            <p:ph type="sldNum" sz="quarter" idx="10"/>
          </p:nvPr>
        </p:nvSpPr>
        <p:spPr/>
        <p:txBody>
          <a:bodyPr/>
          <a:lstStyle/>
          <a:p>
            <a:fld id="{9A2C405D-EDCF-7A40-BFC3-87E210D632CA}"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3807487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illustrate the process at small scale.</a:t>
            </a:r>
            <a:r>
              <a:rPr lang="en-US" baseline="0" dirty="0" smtClean="0"/>
              <a:t> Suppose we have just one company with two employees, one male and one female, with salaries of $9 and $7 respectively. (While these numbers are artificially small to simplify the math, sadly they are in line with the pay gap ratio we observe in Boston today.)</a:t>
            </a:r>
          </a:p>
          <a:p>
            <a:endParaRPr lang="en-US" baseline="0" dirty="0" smtClean="0"/>
          </a:p>
          <a:p>
            <a:r>
              <a:rPr lang="en-US" baseline="0" dirty="0" smtClean="0"/>
              <a:t>Our objective is for the Women’s Workforce Council to calculate the wage disparity (in this case $2) while hiding each employee’s salary from each other and from both outsourced parties</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9A2C405D-EDCF-7A40-BFC3-87E210D632CA}" type="slidenum">
              <a:rPr lang="en-US" smtClean="0">
                <a:solidFill>
                  <a:prstClr val="black"/>
                </a:solidFill>
                <a:latin typeface="Calibri"/>
              </a:rPr>
              <a:pPr/>
              <a:t>29</a:t>
            </a:fld>
            <a:endParaRPr lang="en-US">
              <a:solidFill>
                <a:prstClr val="black"/>
              </a:solidFill>
              <a:latin typeface="Calibri"/>
            </a:endParaRPr>
          </a:p>
        </p:txBody>
      </p:sp>
    </p:spTree>
    <p:extLst>
      <p:ext uri="{BB962C8B-B14F-4D97-AF65-F5344CB8AC3E}">
        <p14:creationId xmlns:p14="http://schemas.microsoft.com/office/powerpoint/2010/main" val="1415114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Disperse the sensitive salary information amongst the Boston Women’s Workforce Council and Boston University…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that individually, neither BU nor the Council knows either the men’s or women’s salaries.</a:t>
            </a:r>
          </a:p>
        </p:txBody>
      </p:sp>
      <p:sp>
        <p:nvSpPr>
          <p:cNvPr id="4" name="Slide Number Placeholder 3"/>
          <p:cNvSpPr>
            <a:spLocks noGrp="1"/>
          </p:cNvSpPr>
          <p:nvPr>
            <p:ph type="sldNum" sz="quarter" idx="10"/>
          </p:nvPr>
        </p:nvSpPr>
        <p:spPr/>
        <p:txBody>
          <a:bodyPr/>
          <a:lstStyle/>
          <a:p>
            <a:fld id="{9A2C405D-EDCF-7A40-BFC3-87E210D632CA}" type="slidenum">
              <a:rPr lang="en-US" smtClean="0">
                <a:solidFill>
                  <a:prstClr val="black"/>
                </a:solidFill>
                <a:latin typeface="Calibri"/>
              </a:rPr>
              <a:pPr/>
              <a:t>30</a:t>
            </a:fld>
            <a:endParaRPr lang="en-US">
              <a:solidFill>
                <a:prstClr val="black"/>
              </a:solidFill>
              <a:latin typeface="Calibri"/>
            </a:endParaRPr>
          </a:p>
        </p:txBody>
      </p:sp>
    </p:spTree>
    <p:extLst>
      <p:ext uri="{BB962C8B-B14F-4D97-AF65-F5344CB8AC3E}">
        <p14:creationId xmlns:p14="http://schemas.microsoft.com/office/powerpoint/2010/main" val="21997622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Nevertheless, they can calculate the wage disparity by working together. First, they individually calculate the difference in time</a:t>
            </a:r>
            <a:r>
              <a:rPr lang="en-US" sz="1200" kern="1200" baseline="0" dirty="0" smtClean="0">
                <a:solidFill>
                  <a:schemeClr val="tx1"/>
                </a:solidFill>
                <a:effectLst/>
                <a:latin typeface="+mn-lt"/>
                <a:ea typeface="+mn-ea"/>
                <a:cs typeface="+mn-cs"/>
              </a:rPr>
              <a:t> between their two clocks: 4 hours before 10 o’clock equals 6 o’clock, and so on.</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Second, BU can tell its difference (6 in my example) to the Boston Women’s Workforce Council, who adds it to their own locally-calculated difference of 8.</a:t>
            </a:r>
            <a:endParaRPr lang="en-US" dirty="0"/>
          </a:p>
        </p:txBody>
      </p:sp>
      <p:sp>
        <p:nvSpPr>
          <p:cNvPr id="4" name="Slide Number Placeholder 3"/>
          <p:cNvSpPr>
            <a:spLocks noGrp="1"/>
          </p:cNvSpPr>
          <p:nvPr>
            <p:ph type="sldNum" sz="quarter" idx="10"/>
          </p:nvPr>
        </p:nvSpPr>
        <p:spPr/>
        <p:txBody>
          <a:bodyPr/>
          <a:lstStyle/>
          <a:p>
            <a:fld id="{9A2C405D-EDCF-7A40-BFC3-87E210D632CA}" type="slidenum">
              <a:rPr lang="en-US" smtClean="0">
                <a:solidFill>
                  <a:prstClr val="black"/>
                </a:solidFill>
                <a:latin typeface="Calibri"/>
              </a:rPr>
              <a:pPr/>
              <a:t>31</a:t>
            </a:fld>
            <a:endParaRPr lang="en-US">
              <a:solidFill>
                <a:prstClr val="black"/>
              </a:solidFill>
              <a:latin typeface="Calibri"/>
            </a:endParaRPr>
          </a:p>
        </p:txBody>
      </p:sp>
    </p:spTree>
    <p:extLst>
      <p:ext uri="{BB962C8B-B14F-4D97-AF65-F5344CB8AC3E}">
        <p14:creationId xmlns:p14="http://schemas.microsoft.com/office/powerpoint/2010/main" val="3124152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order to recover the overall pay disparity of 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that BU and the Council </a:t>
            </a:r>
            <a:r>
              <a:rPr lang="en-US" sz="1200" i="1" kern="1200" dirty="0" smtClean="0">
                <a:solidFill>
                  <a:schemeClr val="tx1"/>
                </a:solidFill>
                <a:effectLst/>
                <a:latin typeface="+mn-lt"/>
                <a:ea typeface="+mn-ea"/>
                <a:cs typeface="+mn-cs"/>
              </a:rPr>
              <a:t>could</a:t>
            </a:r>
            <a:r>
              <a:rPr lang="en-US" sz="1200" kern="1200" dirty="0" smtClean="0">
                <a:solidFill>
                  <a:schemeClr val="tx1"/>
                </a:solidFill>
                <a:effectLst/>
                <a:latin typeface="+mn-lt"/>
                <a:ea typeface="+mn-ea"/>
                <a:cs typeface="+mn-cs"/>
              </a:rPr>
              <a:t> also reconstruct the sensitive input wage data by sharing their pieces of the blue or red</a:t>
            </a:r>
            <a:r>
              <a:rPr lang="en-US" sz="1200" kern="1200" baseline="0" dirty="0" smtClean="0">
                <a:solidFill>
                  <a:schemeClr val="tx1"/>
                </a:solidFill>
                <a:effectLst/>
                <a:latin typeface="+mn-lt"/>
                <a:ea typeface="+mn-ea"/>
                <a:cs typeface="+mn-cs"/>
              </a:rPr>
              <a:t> clocks</a:t>
            </a:r>
            <a:r>
              <a:rPr lang="en-US" sz="1200" kern="1200" dirty="0" smtClean="0">
                <a:solidFill>
                  <a:schemeClr val="tx1"/>
                </a:solidFill>
                <a:effectLst/>
                <a:latin typeface="+mn-lt"/>
                <a:ea typeface="+mn-ea"/>
                <a:cs typeface="+mn-cs"/>
              </a:rPr>
              <a:t>. This is precisely why MPC doesn’t achieve a “trust no one” goal but rather a “trust anyone” goal: employers should only contribute their salary data if they feel confident that at least one of the two outsourced parties </a:t>
            </a:r>
            <a:r>
              <a:rPr lang="en-US" sz="1200" i="1" kern="1200" dirty="0" smtClean="0">
                <a:solidFill>
                  <a:schemeClr val="tx1"/>
                </a:solidFill>
                <a:effectLst/>
                <a:latin typeface="+mn-lt"/>
                <a:ea typeface="+mn-ea"/>
                <a:cs typeface="+mn-cs"/>
              </a:rPr>
              <a:t>won’t</a:t>
            </a:r>
            <a:r>
              <a:rPr lang="en-US" sz="1200" kern="1200" dirty="0" smtClean="0">
                <a:solidFill>
                  <a:schemeClr val="tx1"/>
                </a:solidFill>
                <a:effectLst/>
                <a:latin typeface="+mn-lt"/>
                <a:ea typeface="+mn-ea"/>
                <a:cs typeface="+mn-cs"/>
              </a:rPr>
              <a:t> misuse their piece.</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Also, even though my slide only shows calculation of the difference in two inputs from a single employer, the same secret sharing ideas can be used for more expressive arithmetic and </a:t>
            </a:r>
            <a:r>
              <a:rPr lang="en-US" sz="1200" kern="1200" dirty="0" err="1" smtClean="0">
                <a:solidFill>
                  <a:schemeClr val="tx1"/>
                </a:solidFill>
                <a:effectLst/>
                <a:latin typeface="+mn-lt"/>
                <a:ea typeface="+mn-ea"/>
                <a:cs typeface="+mn-cs"/>
              </a:rPr>
              <a:t>boolean</a:t>
            </a:r>
            <a:r>
              <a:rPr lang="en-US" sz="1200" kern="1200" dirty="0" smtClean="0">
                <a:solidFill>
                  <a:schemeClr val="tx1"/>
                </a:solidFill>
                <a:effectLst/>
                <a:latin typeface="+mn-lt"/>
                <a:ea typeface="+mn-ea"/>
                <a:cs typeface="+mn-cs"/>
              </a:rPr>
              <a:t> operations to aggregate data across multiple employers.</a:t>
            </a:r>
          </a:p>
          <a:p>
            <a:endParaRPr lang="en-US" dirty="0"/>
          </a:p>
        </p:txBody>
      </p:sp>
      <p:sp>
        <p:nvSpPr>
          <p:cNvPr id="4" name="Slide Number Placeholder 3"/>
          <p:cNvSpPr>
            <a:spLocks noGrp="1"/>
          </p:cNvSpPr>
          <p:nvPr>
            <p:ph type="sldNum" sz="quarter" idx="10"/>
          </p:nvPr>
        </p:nvSpPr>
        <p:spPr/>
        <p:txBody>
          <a:bodyPr/>
          <a:lstStyle/>
          <a:p>
            <a:fld id="{9A2C405D-EDCF-7A40-BFC3-87E210D632CA}" type="slidenum">
              <a:rPr lang="en-US" smtClean="0">
                <a:solidFill>
                  <a:prstClr val="black"/>
                </a:solidFill>
                <a:latin typeface="Calibri"/>
              </a:rPr>
              <a:pPr/>
              <a:t>32</a:t>
            </a:fld>
            <a:endParaRPr lang="en-US">
              <a:solidFill>
                <a:prstClr val="black"/>
              </a:solidFill>
              <a:latin typeface="Calibri"/>
            </a:endParaRPr>
          </a:p>
        </p:txBody>
      </p:sp>
    </p:spTree>
    <p:extLst>
      <p:ext uri="{BB962C8B-B14F-4D97-AF65-F5344CB8AC3E}">
        <p14:creationId xmlns:p14="http://schemas.microsoft.com/office/powerpoint/2010/main" val="2627555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a:t>
            </a:r>
            <a:r>
              <a:rPr lang="en-US" dirty="0" err="1" smtClean="0"/>
              <a:t>twitter.com</a:t>
            </a:r>
            <a:r>
              <a:rPr lang="en-US" dirty="0" smtClean="0"/>
              <a:t>/</a:t>
            </a:r>
            <a:r>
              <a:rPr lang="en-US" dirty="0" err="1" smtClean="0"/>
              <a:t>pwnallthethings</a:t>
            </a:r>
            <a:r>
              <a:rPr lang="en-US" dirty="0" smtClean="0"/>
              <a:t>/status/935395453482520576</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3</a:t>
            </a:fld>
            <a:endParaRPr lang="en-US"/>
          </a:p>
        </p:txBody>
      </p:sp>
    </p:spTree>
    <p:extLst>
      <p:ext uri="{BB962C8B-B14F-4D97-AF65-F5344CB8AC3E}">
        <p14:creationId xmlns:p14="http://schemas.microsoft.com/office/powerpoint/2010/main" val="2900623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MPC has finally evolved to the point where performance shouldn’t be considered the primary impediment to use.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a</a:t>
            </a:r>
            <a:r>
              <a:rPr lang="en-US" sz="1200" kern="1200" baseline="0" dirty="0" smtClean="0">
                <a:solidFill>
                  <a:schemeClr val="tx1"/>
                </a:solidFill>
                <a:effectLst/>
                <a:latin typeface="+mn-lt"/>
                <a:ea typeface="+mn-ea"/>
                <a:cs typeface="+mn-cs"/>
              </a:rPr>
              <a:t> well-studied and mature technology, with theoretical constructions going back 35 years along with </a:t>
            </a:r>
            <a:r>
              <a:rPr lang="en-US" sz="1200" kern="1200" dirty="0" smtClean="0">
                <a:solidFill>
                  <a:schemeClr val="tx1"/>
                </a:solidFill>
                <a:effectLst/>
                <a:latin typeface="+mn-lt"/>
                <a:ea typeface="+mn-ea"/>
                <a:cs typeface="+mn-cs"/>
              </a:rPr>
              <a:t>substantial improvement in algorithmic and engineering design over the past decade to improve</a:t>
            </a:r>
            <a:r>
              <a:rPr lang="en-US" sz="1200" kern="1200" baseline="0" dirty="0" smtClean="0">
                <a:solidFill>
                  <a:schemeClr val="tx1"/>
                </a:solidFill>
                <a:effectLst/>
                <a:latin typeface="+mn-lt"/>
                <a:ea typeface="+mn-ea"/>
                <a:cs typeface="+mn-cs"/>
              </a:rPr>
              <a:t> performance. </a:t>
            </a:r>
            <a:r>
              <a:rPr lang="en-US" sz="1200" kern="1200" dirty="0" smtClean="0">
                <a:solidFill>
                  <a:schemeClr val="tx1"/>
                </a:solidFill>
                <a:effectLst/>
                <a:latin typeface="+mn-lt"/>
                <a:ea typeface="+mn-ea"/>
                <a:cs typeface="+mn-cs"/>
              </a:rPr>
              <a:t>The MPC community has adopted a de-facto benchmark of performing AES encryption between two participants, one with a message to encrypt and the other with a secret key. AES comprises a variety of arithmetic and </a:t>
            </a:r>
            <a:r>
              <a:rPr lang="en-US" sz="1200" kern="1200" dirty="0" err="1" smtClean="0">
                <a:solidFill>
                  <a:schemeClr val="tx1"/>
                </a:solidFill>
                <a:effectLst/>
                <a:latin typeface="+mn-lt"/>
                <a:ea typeface="+mn-ea"/>
                <a:cs typeface="+mn-cs"/>
              </a:rPr>
              <a:t>boolean</a:t>
            </a:r>
            <a:r>
              <a:rPr lang="en-US" sz="1200" kern="1200" dirty="0" smtClean="0">
                <a:solidFill>
                  <a:schemeClr val="tx1"/>
                </a:solidFill>
                <a:effectLst/>
                <a:latin typeface="+mn-lt"/>
                <a:ea typeface="+mn-ea"/>
                <a:cs typeface="+mn-cs"/>
              </a:rPr>
              <a:t> operators, and as such is well-suited for computing both directly in hardware and via MPC. As you can see from the graph, secure computation of AES has improved by 4-5 orders of magnitude over the past decade. Both for comparison purposes and to account for the effects of Moore’s law, I also show the performance of native AES computation over the same time period.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MPC is still undoubtedly slower than native computing and thus it isn’t suited for every application. Nevertheless, MPC can provide significant benefits in scenarios where acquiring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raw data is too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costly, time consuming, or impossible due to legal, ethical, or competitive constraints.</a:t>
            </a:r>
          </a:p>
          <a:p>
            <a:endParaRPr lang="en-US" dirty="0"/>
          </a:p>
        </p:txBody>
      </p:sp>
      <p:sp>
        <p:nvSpPr>
          <p:cNvPr id="4" name="Slide Number Placeholder 3"/>
          <p:cNvSpPr>
            <a:spLocks noGrp="1"/>
          </p:cNvSpPr>
          <p:nvPr>
            <p:ph type="sldNum" sz="quarter" idx="10"/>
          </p:nvPr>
        </p:nvSpPr>
        <p:spPr/>
        <p:txBody>
          <a:bodyPr/>
          <a:lstStyle/>
          <a:p>
            <a:fld id="{9A2C405D-EDCF-7A40-BFC3-87E210D632CA}"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p14="http://schemas.microsoft.com/office/powerpoint/2010/main" val="4087778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Boston Women’s Workforce council and we have deployed the 100talent software 3 times to collect data in 2015, 2016, and 2017. The first analysis was never published due to the small sample size (and thus even we don’t know what it says), but the results from the last two have been posted on the </a:t>
            </a:r>
            <a:r>
              <a:rPr lang="en-US" sz="1200" kern="1200" dirty="0" err="1" smtClean="0">
                <a:solidFill>
                  <a:schemeClr val="tx1"/>
                </a:solidFill>
                <a:effectLst/>
                <a:latin typeface="+mn-lt"/>
                <a:ea typeface="+mn-ea"/>
                <a:cs typeface="+mn-cs"/>
              </a:rPr>
              <a:t>boston.gov</a:t>
            </a:r>
            <a:r>
              <a:rPr lang="en-US" sz="1200" kern="1200" dirty="0" smtClean="0">
                <a:solidFill>
                  <a:schemeClr val="tx1"/>
                </a:solidFill>
                <a:effectLst/>
                <a:latin typeface="+mn-lt"/>
                <a:ea typeface="+mn-ea"/>
                <a:cs typeface="+mn-cs"/>
              </a:rPr>
              <a:t> website. The last two analyses have been published, and thus I show the scale of the data collected here. We have received inputs from 69 and 114 companies in the two years, which is fairly impressive for a voluntary system that doesn’t even keep any records of who submits. The data encompass a noticeable fraction of the city’s workforce.</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dirty="0" smtClean="0"/>
              <a:t>Image source:</a:t>
            </a:r>
            <a:r>
              <a:rPr lang="en-US" baseline="0" dirty="0" smtClean="0"/>
              <a:t> https://</a:t>
            </a:r>
            <a:r>
              <a:rPr lang="en-US" baseline="0" dirty="0" err="1" smtClean="0"/>
              <a:t>commons.wikimedia.org</a:t>
            </a:r>
            <a:r>
              <a:rPr lang="en-US" baseline="0" dirty="0" smtClean="0"/>
              <a:t>/wiki/</a:t>
            </a:r>
            <a:r>
              <a:rPr lang="en-US" baseline="0" dirty="0" err="1" smtClean="0"/>
              <a:t>File:Boston_skyline_at_earlymorning.jpg</a:t>
            </a:r>
            <a:r>
              <a:rPr lang="en-US" sz="1200" kern="1200" baseline="0" dirty="0">
                <a:solidFill>
                  <a:schemeClr val="tx1"/>
                </a:solidFill>
                <a:effectLst/>
                <a:latin typeface="+mn-lt"/>
                <a:ea typeface="+mn-ea"/>
                <a:cs typeface="+mn-cs"/>
              </a:rPr>
              <a:t>]</a:t>
            </a:r>
            <a:endParaRPr lang="en-US" dirty="0" smtClean="0"/>
          </a:p>
        </p:txBody>
      </p:sp>
      <p:sp>
        <p:nvSpPr>
          <p:cNvPr id="4" name="Slide Number Placeholder 3"/>
          <p:cNvSpPr>
            <a:spLocks noGrp="1"/>
          </p:cNvSpPr>
          <p:nvPr>
            <p:ph type="sldNum" sz="quarter" idx="10"/>
          </p:nvPr>
        </p:nvSpPr>
        <p:spPr/>
        <p:txBody>
          <a:bodyPr/>
          <a:lstStyle/>
          <a:p>
            <a:fld id="{9A2C405D-EDCF-7A40-BFC3-87E210D632CA}" type="slidenum">
              <a:rPr lang="en-US" smtClean="0">
                <a:solidFill>
                  <a:prstClr val="black"/>
                </a:solidFill>
                <a:latin typeface="Calibri"/>
              </a:rPr>
              <a:pPr/>
              <a:t>34</a:t>
            </a:fld>
            <a:endParaRPr lang="en-US">
              <a:solidFill>
                <a:prstClr val="black"/>
              </a:solidFill>
              <a:latin typeface="Calibri"/>
            </a:endParaRPr>
          </a:p>
        </p:txBody>
      </p:sp>
    </p:spTree>
    <p:extLst>
      <p:ext uri="{BB962C8B-B14F-4D97-AF65-F5344CB8AC3E}">
        <p14:creationId xmlns:p14="http://schemas.microsoft.com/office/powerpoint/2010/main" val="21978774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Furthermore, Congress is currently considering two bills that mention MPC. First, Senators Wyden, Rubio, and Warner have jointly sponsored the “Student Right to Know Before You Go” bill, which would empower prospective college students to make more informed decisions by measuring the annual earnings and accumulated debt of recent graduates in a privacy-preserving manner. The bill specifically states that this data system must use secure multi-party computation or anything that delivers greater student privacy and security.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Second, the House has passed a bill sponsored by Speaker Ryan that would require the government to use privacy enhancing technologies when collecting data used in evidence-based policymaking.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Congressional press releases related to both bills specifically mention our pay equity project and other prior deployments of MPC to demonstrate the feasibility of adopting it within the federal government.</a:t>
            </a:r>
          </a:p>
        </p:txBody>
      </p:sp>
      <p:sp>
        <p:nvSpPr>
          <p:cNvPr id="4" name="Slide Number Placeholder 3"/>
          <p:cNvSpPr>
            <a:spLocks noGrp="1"/>
          </p:cNvSpPr>
          <p:nvPr>
            <p:ph type="sldNum" sz="quarter" idx="10"/>
          </p:nvPr>
        </p:nvSpPr>
        <p:spPr/>
        <p:txBody>
          <a:bodyPr/>
          <a:lstStyle/>
          <a:p>
            <a:fld id="{9A2C405D-EDCF-7A40-BFC3-87E210D632CA}" type="slidenum">
              <a:rPr lang="en-US" smtClean="0">
                <a:solidFill>
                  <a:prstClr val="black"/>
                </a:solidFill>
                <a:latin typeface="Calibri"/>
              </a:rPr>
              <a:pPr/>
              <a:t>35</a:t>
            </a:fld>
            <a:endParaRPr lang="en-US">
              <a:solidFill>
                <a:prstClr val="black"/>
              </a:solidFill>
              <a:latin typeface="Calibri"/>
            </a:endParaRPr>
          </a:p>
        </p:txBody>
      </p:sp>
    </p:spTree>
    <p:extLst>
      <p:ext uri="{BB962C8B-B14F-4D97-AF65-F5344CB8AC3E}">
        <p14:creationId xmlns:p14="http://schemas.microsoft.com/office/powerpoint/2010/main" val="7832112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picture abstracts away</a:t>
            </a:r>
            <a:r>
              <a:rPr lang="en-US" baseline="0" dirty="0" smtClean="0"/>
              <a:t> many important differences between database technologies today, such as SQL/</a:t>
            </a:r>
            <a:r>
              <a:rPr lang="en-US" baseline="0" dirty="0" err="1" smtClean="0"/>
              <a:t>NoSQL</a:t>
            </a:r>
            <a:r>
              <a:rPr lang="en-US" baseline="0" dirty="0" smtClean="0"/>
              <a:t>, centralized/distributed storage, performance requirements, etc.</a:t>
            </a:r>
          </a:p>
          <a:p>
            <a:endParaRPr lang="en-US" dirty="0" smtClean="0"/>
          </a:p>
          <a:p>
            <a:r>
              <a:rPr lang="en-US" dirty="0" smtClean="0"/>
              <a:t>Policy could be record based or (more interestingly) query based.</a:t>
            </a:r>
            <a:endParaRPr lang="en-US" dirty="0"/>
          </a:p>
        </p:txBody>
      </p:sp>
      <p:sp>
        <p:nvSpPr>
          <p:cNvPr id="4" name="Slide Number Placeholder 3"/>
          <p:cNvSpPr>
            <a:spLocks noGrp="1"/>
          </p:cNvSpPr>
          <p:nvPr>
            <p:ph type="sldNum" sz="quarter" idx="10"/>
          </p:nvPr>
        </p:nvSpPr>
        <p:spPr/>
        <p:txBody>
          <a:bodyPr/>
          <a:lstStyle/>
          <a:p>
            <a:fld id="{C7A02AE6-A82B-8943-8B59-0043788AD4B9}" type="slidenum">
              <a:rPr lang="en-US" smtClean="0"/>
              <a:t>36</a:t>
            </a:fld>
            <a:endParaRPr lang="en-US"/>
          </a:p>
        </p:txBody>
      </p:sp>
    </p:spTree>
    <p:extLst>
      <p:ext uri="{BB962C8B-B14F-4D97-AF65-F5344CB8AC3E}">
        <p14:creationId xmlns:p14="http://schemas.microsoft.com/office/powerpoint/2010/main" val="11263438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Symmetric private information retrieval</a:t>
            </a:r>
            <a:endParaRPr lang="en-US" dirty="0"/>
          </a:p>
        </p:txBody>
      </p:sp>
      <p:sp>
        <p:nvSpPr>
          <p:cNvPr id="4" name="Slide Number Placeholder 3"/>
          <p:cNvSpPr>
            <a:spLocks noGrp="1"/>
          </p:cNvSpPr>
          <p:nvPr>
            <p:ph type="sldNum" sz="quarter" idx="10"/>
          </p:nvPr>
        </p:nvSpPr>
        <p:spPr/>
        <p:txBody>
          <a:bodyPr/>
          <a:lstStyle/>
          <a:p>
            <a:fld id="{C7A02AE6-A82B-8943-8B59-0043788AD4B9}" type="slidenum">
              <a:rPr lang="en-US" smtClean="0"/>
              <a:t>37</a:t>
            </a:fld>
            <a:endParaRPr lang="en-US"/>
          </a:p>
        </p:txBody>
      </p:sp>
    </p:spTree>
    <p:extLst>
      <p:ext uri="{BB962C8B-B14F-4D97-AF65-F5344CB8AC3E}">
        <p14:creationId xmlns:p14="http://schemas.microsoft.com/office/powerpoint/2010/main" val="6476600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talk includes discussion of symmetric searchable encryption or SSE and property preserving encryption.  We will not consider approaches that use trusted hardware, though they can be complementary to cryptographic techniques.</a:t>
            </a:r>
          </a:p>
        </p:txBody>
      </p:sp>
      <p:sp>
        <p:nvSpPr>
          <p:cNvPr id="4" name="Slide Number Placeholder 3"/>
          <p:cNvSpPr>
            <a:spLocks noGrp="1"/>
          </p:cNvSpPr>
          <p:nvPr>
            <p:ph type="sldNum" sz="quarter" idx="10"/>
          </p:nvPr>
        </p:nvSpPr>
        <p:spPr/>
        <p:txBody>
          <a:bodyPr/>
          <a:lstStyle/>
          <a:p>
            <a:fld id="{3A49C9F8-49E9-D746-9A75-3A9A3868999F}" type="slidenum">
              <a:rPr lang="en-US" smtClean="0"/>
              <a:t>39</a:t>
            </a:fld>
            <a:endParaRPr lang="en-US"/>
          </a:p>
        </p:txBody>
      </p:sp>
    </p:spTree>
    <p:extLst>
      <p:ext uri="{BB962C8B-B14F-4D97-AF65-F5344CB8AC3E}">
        <p14:creationId xmlns:p14="http://schemas.microsoft.com/office/powerpoint/2010/main" val="13464139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We are</a:t>
            </a:r>
            <a:r>
              <a:rPr lang="en-US" baseline="0" dirty="0" smtClean="0"/>
              <a:t> systematizing this area for a few important reasons:</a:t>
            </a:r>
            <a:endParaRPr lang="en-US" dirty="0" smtClean="0"/>
          </a:p>
          <a:p>
            <a:pPr marL="342900" indent="-342900">
              <a:buFont typeface="+mj-lt"/>
              <a:buAutoNum type="arabicPeriod"/>
            </a:pPr>
            <a:r>
              <a:rPr lang="en-US" dirty="0" smtClean="0"/>
              <a:t>Its been an</a:t>
            </a:r>
            <a:r>
              <a:rPr lang="en-US" baseline="0" dirty="0" smtClean="0"/>
              <a:t> </a:t>
            </a:r>
            <a:r>
              <a:rPr lang="en-US" dirty="0" smtClean="0"/>
              <a:t>area of rapid growth since 2000, there are 50+ papers on </a:t>
            </a:r>
            <a:r>
              <a:rPr lang="en-US" dirty="0" err="1" smtClean="0"/>
              <a:t>ePrint</a:t>
            </a:r>
            <a:r>
              <a:rPr lang="en-US" dirty="0" smtClean="0"/>
              <a:t>.  Multiple sessions at last year’s CCS.</a:t>
            </a:r>
          </a:p>
          <a:p>
            <a:pPr marL="342900" indent="-342900">
              <a:buFont typeface="+mj-lt"/>
              <a:buAutoNum type="arabicPeriod"/>
            </a:pPr>
            <a:r>
              <a:rPr lang="en-US" dirty="0" smtClean="0"/>
              <a:t>Emergence of commercial products/extensive funding</a:t>
            </a:r>
          </a:p>
          <a:p>
            <a:pPr marL="0" indent="0">
              <a:buFont typeface="+mj-lt"/>
              <a:buNone/>
            </a:pPr>
            <a:endParaRPr lang="en-US" dirty="0" smtClean="0"/>
          </a:p>
          <a:p>
            <a:pPr marL="0" indent="0">
              <a:buFont typeface="+mj-lt"/>
              <a:buNone/>
            </a:pPr>
            <a:r>
              <a:rPr lang="en-US" dirty="0" smtClean="0"/>
              <a:t>Both axes are </a:t>
            </a:r>
            <a:r>
              <a:rPr lang="en-US" baseline="0" dirty="0" smtClean="0"/>
              <a:t>difficult to compare, we’ll start with risk or security</a:t>
            </a:r>
            <a:endParaRPr lang="en-US" dirty="0" smtClean="0"/>
          </a:p>
        </p:txBody>
      </p:sp>
      <p:sp>
        <p:nvSpPr>
          <p:cNvPr id="4" name="Slide Number Placeholder 3"/>
          <p:cNvSpPr>
            <a:spLocks noGrp="1"/>
          </p:cNvSpPr>
          <p:nvPr>
            <p:ph type="sldNum" sz="quarter" idx="10"/>
          </p:nvPr>
        </p:nvSpPr>
        <p:spPr/>
        <p:txBody>
          <a:bodyPr/>
          <a:lstStyle/>
          <a:p>
            <a:fld id="{3A49C9F8-49E9-D746-9A75-3A9A3868999F}" type="slidenum">
              <a:rPr lang="en-US" smtClean="0"/>
              <a:t>40</a:t>
            </a:fld>
            <a:endParaRPr lang="en-US"/>
          </a:p>
        </p:txBody>
      </p:sp>
    </p:spTree>
    <p:extLst>
      <p:ext uri="{BB962C8B-B14F-4D97-AF65-F5344CB8AC3E}">
        <p14:creationId xmlns:p14="http://schemas.microsoft.com/office/powerpoint/2010/main" val="1056987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A02AE6-A82B-8943-8B59-0043788AD4B9}" type="slidenum">
              <a:rPr lang="en-US" smtClean="0"/>
              <a:t>44</a:t>
            </a:fld>
            <a:endParaRPr lang="en-US"/>
          </a:p>
        </p:txBody>
      </p:sp>
    </p:spTree>
    <p:extLst>
      <p:ext uri="{BB962C8B-B14F-4D97-AF65-F5344CB8AC3E}">
        <p14:creationId xmlns:p14="http://schemas.microsoft.com/office/powerpoint/2010/main" val="9759517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our paper we provide a mapping from leakage functions to relevant statistical attacks.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quality and difficulty</a:t>
            </a:r>
            <a:r>
              <a:rPr lang="en-US" baseline="0" dirty="0" smtClean="0"/>
              <a:t> </a:t>
            </a:r>
            <a:r>
              <a:rPr lang="en-US" dirty="0" smtClean="0"/>
              <a:t>of known</a:t>
            </a:r>
            <a:r>
              <a:rPr lang="en-US" baseline="0" dirty="0" smtClean="0"/>
              <a:t> leakage attacks depend on: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How accurate the prior/auxiliary information is.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How different the number of records is for different values of the field (for frequency analysis).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What kinds of </a:t>
            </a:r>
            <a:r>
              <a:rPr lang="en-US" baseline="0" dirty="0" smtClean="0"/>
              <a:t>correlation exist between data fields.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A49C9F8-49E9-D746-9A75-3A9A3868999F}" type="slidenum">
              <a:rPr lang="en-US" smtClean="0"/>
              <a:t>50</a:t>
            </a:fld>
            <a:endParaRPr lang="en-US"/>
          </a:p>
        </p:txBody>
      </p:sp>
    </p:spTree>
    <p:extLst>
      <p:ext uri="{BB962C8B-B14F-4D97-AF65-F5344CB8AC3E}">
        <p14:creationId xmlns:p14="http://schemas.microsoft.com/office/powerpoint/2010/main" val="606503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a:t>
            </a:r>
            <a:r>
              <a:rPr lang="en-US" dirty="0" err="1" smtClean="0"/>
              <a:t>www.facebook.com</a:t>
            </a:r>
            <a:r>
              <a:rPr lang="en-US" dirty="0" smtClean="0"/>
              <a:t>/</a:t>
            </a:r>
            <a:r>
              <a:rPr lang="en-US" dirty="0" err="1" smtClean="0"/>
              <a:t>note.php?note_id</a:t>
            </a:r>
            <a:r>
              <a:rPr lang="en-US" dirty="0" smtClean="0"/>
              <a:t>=469716398919</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4</a:t>
            </a:fld>
            <a:endParaRPr lang="en-US"/>
          </a:p>
        </p:txBody>
      </p:sp>
    </p:spTree>
    <p:extLst>
      <p:ext uri="{BB962C8B-B14F-4D97-AF65-F5344CB8AC3E}">
        <p14:creationId xmlns:p14="http://schemas.microsoft.com/office/powerpoint/2010/main" val="3527019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panel: Accessed via Google Chrome on 1/31/2017</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Right panel</a:t>
            </a:r>
            <a:r>
              <a:rPr lang="en-US" baseline="0" dirty="0" smtClean="0"/>
              <a:t> source: https://</a:t>
            </a:r>
            <a:r>
              <a:rPr lang="en-US" baseline="0" dirty="0" err="1" smtClean="0"/>
              <a:t>blog.cloudflare.com</a:t>
            </a:r>
            <a:r>
              <a:rPr lang="en-US" baseline="0" dirty="0" smtClean="0"/>
              <a:t>/how-expensive-is-crypto-anyway/</a:t>
            </a:r>
            <a:endParaRPr lang="en-US"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t>6</a:t>
            </a:fld>
            <a:endParaRPr lang="en-US"/>
          </a:p>
        </p:txBody>
      </p:sp>
    </p:spTree>
    <p:extLst>
      <p:ext uri="{BB962C8B-B14F-4D97-AF65-F5344CB8AC3E}">
        <p14:creationId xmlns:p14="http://schemas.microsoft.com/office/powerpoint/2010/main" val="4152891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a:t>
            </a:r>
            <a:r>
              <a:rPr lang="en-US" dirty="0" err="1" smtClean="0"/>
              <a:t>twitter.com</a:t>
            </a:r>
            <a:r>
              <a:rPr lang="en-US" dirty="0" smtClean="0"/>
              <a:t>/</a:t>
            </a:r>
            <a:r>
              <a:rPr lang="en-US" dirty="0" err="1" smtClean="0"/>
              <a:t>sweis</a:t>
            </a:r>
            <a:r>
              <a:rPr lang="en-US" smtClean="0"/>
              <a:t>/status/982272891948421120</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9</a:t>
            </a:fld>
            <a:endParaRPr lang="en-US"/>
          </a:p>
        </p:txBody>
      </p:sp>
    </p:spTree>
    <p:extLst>
      <p:ext uri="{BB962C8B-B14F-4D97-AF65-F5344CB8AC3E}">
        <p14:creationId xmlns:p14="http://schemas.microsoft.com/office/powerpoint/2010/main" val="653412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t>10</a:t>
            </a:fld>
            <a:endParaRPr lang="en-US"/>
          </a:p>
        </p:txBody>
      </p:sp>
    </p:spTree>
    <p:extLst>
      <p:ext uri="{BB962C8B-B14F-4D97-AF65-F5344CB8AC3E}">
        <p14:creationId xmlns:p14="http://schemas.microsoft.com/office/powerpoint/2010/main" val="1990868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Big data has become an incredibly important asset to both companies</a:t>
            </a:r>
            <a:r>
              <a:rPr lang="en-US" baseline="0" dirty="0" smtClean="0"/>
              <a:t> and individuals.  Many companies value their data more highly than their IP, products, and employee base.  It has great value.</a:t>
            </a:r>
            <a:endParaRPr lang="en-US" dirty="0" smtClean="0"/>
          </a:p>
          <a:p>
            <a:endParaRPr lang="en-US" dirty="0"/>
          </a:p>
        </p:txBody>
      </p:sp>
      <p:sp>
        <p:nvSpPr>
          <p:cNvPr id="4" name="Slide Number Placeholder 3"/>
          <p:cNvSpPr>
            <a:spLocks noGrp="1"/>
          </p:cNvSpPr>
          <p:nvPr>
            <p:ph type="sldNum" sz="quarter" idx="10"/>
          </p:nvPr>
        </p:nvSpPr>
        <p:spPr/>
        <p:txBody>
          <a:bodyPr/>
          <a:lstStyle/>
          <a:p>
            <a:fld id="{3A49C9F8-49E9-D746-9A75-3A9A3868999F}"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1438133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a:t>
            </a:r>
            <a:r>
              <a:rPr lang="en-US" baseline="0" dirty="0" smtClean="0"/>
              <a:t> with value comes risk.  I don’t need to go over every data breach of the last five years.  Companies have found it difficult to protect their critical data from determined attackers.  You could easily update this slide with the attacks of the last week.  </a:t>
            </a:r>
          </a:p>
          <a:p>
            <a:endParaRPr lang="en-US" baseline="0" dirty="0" smtClean="0"/>
          </a:p>
          <a:p>
            <a:r>
              <a:rPr lang="en-US" baseline="0" dirty="0" smtClean="0"/>
              <a:t>Bruce Schneier went so far last year to say that data is a toxic asset and that companies are finding value in not having access to their data.</a:t>
            </a:r>
            <a:endParaRPr lang="en-US" dirty="0"/>
          </a:p>
        </p:txBody>
      </p:sp>
      <p:sp>
        <p:nvSpPr>
          <p:cNvPr id="4" name="Slide Number Placeholder 3"/>
          <p:cNvSpPr>
            <a:spLocks noGrp="1"/>
          </p:cNvSpPr>
          <p:nvPr>
            <p:ph type="sldNum" sz="quarter" idx="10"/>
          </p:nvPr>
        </p:nvSpPr>
        <p:spPr/>
        <p:txBody>
          <a:bodyPr/>
          <a:lstStyle/>
          <a:p>
            <a:fld id="{3A49C9F8-49E9-D746-9A75-3A9A3868999F}"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852864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80251"/>
            <a:ext cx="10363200" cy="1470025"/>
          </a:xfrm>
        </p:spPr>
        <p:txBody>
          <a:bodyPr>
            <a:normAutofit/>
          </a:bodyPr>
          <a:lstStyle>
            <a:lvl1pPr algn="ct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161976"/>
            <a:ext cx="8534400" cy="1752600"/>
          </a:xfrm>
        </p:spPr>
        <p:txBody>
          <a:bodyPr>
            <a:normAutofit/>
          </a:bodyPr>
          <a:lstStyle>
            <a:lvl1pPr marL="0" indent="0" algn="ctr">
              <a:buNone/>
              <a:defRPr sz="2800">
                <a:solidFill>
                  <a:schemeClr val="tx1">
                    <a:lumMod val="75000"/>
                    <a:lumOff val="25000"/>
                  </a:schemeClr>
                </a:solidFill>
              </a:defRPr>
            </a:lvl1pPr>
            <a:lvl2pPr marL="456987" indent="0" algn="ctr">
              <a:buNone/>
              <a:defRPr>
                <a:solidFill>
                  <a:schemeClr val="tx1">
                    <a:tint val="75000"/>
                  </a:schemeClr>
                </a:solidFill>
              </a:defRPr>
            </a:lvl2pPr>
            <a:lvl3pPr marL="913992" indent="0" algn="ctr">
              <a:buNone/>
              <a:defRPr>
                <a:solidFill>
                  <a:schemeClr val="tx1">
                    <a:tint val="75000"/>
                  </a:schemeClr>
                </a:solidFill>
              </a:defRPr>
            </a:lvl3pPr>
            <a:lvl4pPr marL="1370988" indent="0" algn="ctr">
              <a:buNone/>
              <a:defRPr>
                <a:solidFill>
                  <a:schemeClr val="tx1">
                    <a:tint val="75000"/>
                  </a:schemeClr>
                </a:solidFill>
              </a:defRPr>
            </a:lvl4pPr>
            <a:lvl5pPr marL="1827984" indent="0" algn="ctr">
              <a:buNone/>
              <a:defRPr>
                <a:solidFill>
                  <a:schemeClr val="tx1">
                    <a:tint val="75000"/>
                  </a:schemeClr>
                </a:solidFill>
              </a:defRPr>
            </a:lvl5pPr>
            <a:lvl6pPr marL="2284990" indent="0" algn="ctr">
              <a:buNone/>
              <a:defRPr>
                <a:solidFill>
                  <a:schemeClr val="tx1">
                    <a:tint val="75000"/>
                  </a:schemeClr>
                </a:solidFill>
              </a:defRPr>
            </a:lvl6pPr>
            <a:lvl7pPr marL="2741974" indent="0" algn="ctr">
              <a:buNone/>
              <a:defRPr>
                <a:solidFill>
                  <a:schemeClr val="tx1">
                    <a:tint val="75000"/>
                  </a:schemeClr>
                </a:solidFill>
              </a:defRPr>
            </a:lvl7pPr>
            <a:lvl8pPr marL="3198960" indent="0" algn="ctr">
              <a:buNone/>
              <a:defRPr>
                <a:solidFill>
                  <a:schemeClr val="tx1">
                    <a:tint val="75000"/>
                  </a:schemeClr>
                </a:solidFill>
              </a:defRPr>
            </a:lvl8pPr>
            <a:lvl9pPr marL="3655947"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756867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6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987" indent="0">
              <a:buNone/>
              <a:defRPr sz="2000">
                <a:solidFill>
                  <a:schemeClr val="tx1">
                    <a:tint val="75000"/>
                  </a:schemeClr>
                </a:solidFill>
              </a:defRPr>
            </a:lvl2pPr>
            <a:lvl3pPr marL="913992" indent="0">
              <a:buNone/>
              <a:defRPr sz="1900">
                <a:solidFill>
                  <a:schemeClr val="tx1">
                    <a:tint val="75000"/>
                  </a:schemeClr>
                </a:solidFill>
              </a:defRPr>
            </a:lvl3pPr>
            <a:lvl4pPr marL="1370988" indent="0">
              <a:buNone/>
              <a:defRPr sz="1600">
                <a:solidFill>
                  <a:schemeClr val="tx1">
                    <a:tint val="75000"/>
                  </a:schemeClr>
                </a:solidFill>
              </a:defRPr>
            </a:lvl4pPr>
            <a:lvl5pPr marL="1827984" indent="0">
              <a:buNone/>
              <a:defRPr sz="1600">
                <a:solidFill>
                  <a:schemeClr val="tx1">
                    <a:tint val="75000"/>
                  </a:schemeClr>
                </a:solidFill>
              </a:defRPr>
            </a:lvl5pPr>
            <a:lvl6pPr marL="2284990" indent="0">
              <a:buNone/>
              <a:defRPr sz="1600">
                <a:solidFill>
                  <a:schemeClr val="tx1">
                    <a:tint val="75000"/>
                  </a:schemeClr>
                </a:solidFill>
              </a:defRPr>
            </a:lvl6pPr>
            <a:lvl7pPr marL="2741974" indent="0">
              <a:buNone/>
              <a:defRPr sz="1600">
                <a:solidFill>
                  <a:schemeClr val="tx1">
                    <a:tint val="75000"/>
                  </a:schemeClr>
                </a:solidFill>
              </a:defRPr>
            </a:lvl7pPr>
            <a:lvl8pPr marL="3198960" indent="0">
              <a:buNone/>
              <a:defRPr sz="1600">
                <a:solidFill>
                  <a:schemeClr val="tx1">
                    <a:tint val="75000"/>
                  </a:schemeClr>
                </a:solidFill>
              </a:defRPr>
            </a:lvl8pPr>
            <a:lvl9pPr marL="365594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20A88-04B8-D74C-98AF-01CF340EA357}" type="datetime1">
              <a:rPr lang="en-US" smtClean="0">
                <a:solidFill>
                  <a:prstClr val="black">
                    <a:tint val="75000"/>
                  </a:prstClr>
                </a:solidFill>
                <a:latin typeface="Calibri"/>
              </a:rPr>
              <a:pPr/>
              <a:t>4/25/18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331F335-29E7-644E-BF01-9CFDAABF951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59059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345BC3-18D2-444D-84D3-2C438B8B7B66}" type="datetime1">
              <a:rPr lang="en-US" smtClean="0">
                <a:solidFill>
                  <a:prstClr val="black">
                    <a:tint val="75000"/>
                  </a:prstClr>
                </a:solidFill>
                <a:latin typeface="Calibri"/>
              </a:rPr>
              <a:pPr/>
              <a:t>4/25/18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331F335-29E7-644E-BF01-9CFDAABF951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83034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6987" indent="0">
              <a:buNone/>
              <a:defRPr sz="2000" b="1"/>
            </a:lvl2pPr>
            <a:lvl3pPr marL="913992" indent="0">
              <a:buNone/>
              <a:defRPr sz="1900" b="1"/>
            </a:lvl3pPr>
            <a:lvl4pPr marL="1370988" indent="0">
              <a:buNone/>
              <a:defRPr sz="1600" b="1"/>
            </a:lvl4pPr>
            <a:lvl5pPr marL="1827984" indent="0">
              <a:buNone/>
              <a:defRPr sz="1600" b="1"/>
            </a:lvl5pPr>
            <a:lvl6pPr marL="2284990" indent="0">
              <a:buNone/>
              <a:defRPr sz="1600" b="1"/>
            </a:lvl6pPr>
            <a:lvl7pPr marL="2741974" indent="0">
              <a:buNone/>
              <a:defRPr sz="1600" b="1"/>
            </a:lvl7pPr>
            <a:lvl8pPr marL="3198960" indent="0">
              <a:buNone/>
              <a:defRPr sz="1600" b="1"/>
            </a:lvl8pPr>
            <a:lvl9pPr marL="365594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6987" indent="0">
              <a:buNone/>
              <a:defRPr sz="2000" b="1"/>
            </a:lvl2pPr>
            <a:lvl3pPr marL="913992" indent="0">
              <a:buNone/>
              <a:defRPr sz="1900" b="1"/>
            </a:lvl3pPr>
            <a:lvl4pPr marL="1370988" indent="0">
              <a:buNone/>
              <a:defRPr sz="1600" b="1"/>
            </a:lvl4pPr>
            <a:lvl5pPr marL="1827984" indent="0">
              <a:buNone/>
              <a:defRPr sz="1600" b="1"/>
            </a:lvl5pPr>
            <a:lvl6pPr marL="2284990" indent="0">
              <a:buNone/>
              <a:defRPr sz="1600" b="1"/>
            </a:lvl6pPr>
            <a:lvl7pPr marL="2741974" indent="0">
              <a:buNone/>
              <a:defRPr sz="1600" b="1"/>
            </a:lvl7pPr>
            <a:lvl8pPr marL="3198960" indent="0">
              <a:buNone/>
              <a:defRPr sz="1600" b="1"/>
            </a:lvl8pPr>
            <a:lvl9pPr marL="365594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9D0A9-CB03-734F-AD02-76C5DC5F06D6}" type="datetime1">
              <a:rPr lang="en-US" smtClean="0">
                <a:solidFill>
                  <a:prstClr val="black">
                    <a:tint val="75000"/>
                  </a:prstClr>
                </a:solidFill>
                <a:latin typeface="Calibri"/>
              </a:rPr>
              <a:pPr/>
              <a:t>4/25/18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331F335-29E7-644E-BF01-9CFDAABF951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26787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4C252C-FEA6-754A-A1D4-8B636C8426C1}" type="datetime1">
              <a:rPr lang="en-US" smtClean="0">
                <a:solidFill>
                  <a:prstClr val="black">
                    <a:tint val="75000"/>
                  </a:prstClr>
                </a:solidFill>
                <a:latin typeface="Calibri"/>
              </a:rPr>
              <a:pPr/>
              <a:t>4/25/18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331F335-29E7-644E-BF01-9CFDAABF951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1904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44434A-E49D-FB44-9A3A-EDC49477A448}" type="datetime1">
              <a:rPr lang="en-US" smtClean="0">
                <a:solidFill>
                  <a:prstClr val="black">
                    <a:tint val="75000"/>
                  </a:prstClr>
                </a:solidFill>
                <a:latin typeface="Calibri"/>
              </a:rPr>
              <a:pPr/>
              <a:t>4/25/18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331F335-29E7-644E-BF01-9CFDAABF951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32134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4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6987" indent="0">
              <a:buNone/>
              <a:defRPr sz="1500"/>
            </a:lvl2pPr>
            <a:lvl3pPr marL="913992" indent="0">
              <a:buNone/>
              <a:defRPr sz="1200"/>
            </a:lvl3pPr>
            <a:lvl4pPr marL="1370988" indent="0">
              <a:buNone/>
              <a:defRPr sz="1100"/>
            </a:lvl4pPr>
            <a:lvl5pPr marL="1827984" indent="0">
              <a:buNone/>
              <a:defRPr sz="1100"/>
            </a:lvl5pPr>
            <a:lvl6pPr marL="2284990" indent="0">
              <a:buNone/>
              <a:defRPr sz="1100"/>
            </a:lvl6pPr>
            <a:lvl7pPr marL="2741974" indent="0">
              <a:buNone/>
              <a:defRPr sz="1100"/>
            </a:lvl7pPr>
            <a:lvl8pPr marL="3198960" indent="0">
              <a:buNone/>
              <a:defRPr sz="1100"/>
            </a:lvl8pPr>
            <a:lvl9pPr marL="365594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87E37A-D5D2-D241-AC19-2F3E63ADBC58}" type="datetime1">
              <a:rPr lang="en-US" smtClean="0">
                <a:solidFill>
                  <a:prstClr val="black">
                    <a:tint val="75000"/>
                  </a:prstClr>
                </a:solidFill>
                <a:latin typeface="Calibri"/>
              </a:rPr>
              <a:pPr/>
              <a:t>4/25/18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331F335-29E7-644E-BF01-9CFDAABF951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60349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49"/>
            <a:ext cx="6172200" cy="4873625"/>
          </a:xfrm>
        </p:spPr>
        <p:txBody>
          <a:bodyPr/>
          <a:lstStyle>
            <a:lvl1pPr marL="0" indent="0">
              <a:buNone/>
              <a:defRPr sz="3200"/>
            </a:lvl1pPr>
            <a:lvl2pPr marL="456987" indent="0">
              <a:buNone/>
              <a:defRPr sz="2800"/>
            </a:lvl2pPr>
            <a:lvl3pPr marL="913992" indent="0">
              <a:buNone/>
              <a:defRPr sz="2400"/>
            </a:lvl3pPr>
            <a:lvl4pPr marL="1370988" indent="0">
              <a:buNone/>
              <a:defRPr sz="2000"/>
            </a:lvl4pPr>
            <a:lvl5pPr marL="1827984" indent="0">
              <a:buNone/>
              <a:defRPr sz="2000"/>
            </a:lvl5pPr>
            <a:lvl6pPr marL="2284990" indent="0">
              <a:buNone/>
              <a:defRPr sz="2000"/>
            </a:lvl6pPr>
            <a:lvl7pPr marL="2741974" indent="0">
              <a:buNone/>
              <a:defRPr sz="2000"/>
            </a:lvl7pPr>
            <a:lvl8pPr marL="3198960" indent="0">
              <a:buNone/>
              <a:defRPr sz="2000"/>
            </a:lvl8pPr>
            <a:lvl9pPr marL="3655947" indent="0">
              <a:buNone/>
              <a:defRPr sz="2000"/>
            </a:lvl9pPr>
          </a:lstStyle>
          <a:p>
            <a:endParaRPr lang="en-US"/>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6987" indent="0">
              <a:buNone/>
              <a:defRPr sz="1500"/>
            </a:lvl2pPr>
            <a:lvl3pPr marL="913992" indent="0">
              <a:buNone/>
              <a:defRPr sz="1200"/>
            </a:lvl3pPr>
            <a:lvl4pPr marL="1370988" indent="0">
              <a:buNone/>
              <a:defRPr sz="1100"/>
            </a:lvl4pPr>
            <a:lvl5pPr marL="1827984" indent="0">
              <a:buNone/>
              <a:defRPr sz="1100"/>
            </a:lvl5pPr>
            <a:lvl6pPr marL="2284990" indent="0">
              <a:buNone/>
              <a:defRPr sz="1100"/>
            </a:lvl6pPr>
            <a:lvl7pPr marL="2741974" indent="0">
              <a:buNone/>
              <a:defRPr sz="1100"/>
            </a:lvl7pPr>
            <a:lvl8pPr marL="3198960" indent="0">
              <a:buNone/>
              <a:defRPr sz="1100"/>
            </a:lvl8pPr>
            <a:lvl9pPr marL="365594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ECA679-3CA6-AB44-98DC-D9DD78F38722}" type="datetime1">
              <a:rPr lang="en-US" smtClean="0">
                <a:solidFill>
                  <a:prstClr val="black">
                    <a:tint val="75000"/>
                  </a:prstClr>
                </a:solidFill>
                <a:latin typeface="Calibri"/>
              </a:rPr>
              <a:pPr/>
              <a:t>4/25/18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331F335-29E7-644E-BF01-9CFDAABF951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29644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FD6184-52ED-0348-8E59-8366F37EEC0C}" type="datetime1">
              <a:rPr lang="en-US" smtClean="0">
                <a:solidFill>
                  <a:prstClr val="black">
                    <a:tint val="75000"/>
                  </a:prstClr>
                </a:solidFill>
                <a:latin typeface="Calibri"/>
              </a:rPr>
              <a:pPr/>
              <a:t>4/25/18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331F335-29E7-644E-BF01-9CFDAABF951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8434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49"/>
            <a:ext cx="2628900"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49"/>
            <a:ext cx="7734300"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74F73-508F-114F-88D3-5C62A956C949}" type="datetime1">
              <a:rPr lang="en-US" smtClean="0">
                <a:solidFill>
                  <a:prstClr val="black">
                    <a:tint val="75000"/>
                  </a:prstClr>
                </a:solidFill>
                <a:latin typeface="Calibri"/>
              </a:rPr>
              <a:pPr/>
              <a:t>4/25/18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331F335-29E7-644E-BF01-9CFDAABF951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15298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6987" indent="0" algn="ctr">
              <a:buNone/>
              <a:defRPr sz="2000"/>
            </a:lvl2pPr>
            <a:lvl3pPr marL="913992" indent="0" algn="ctr">
              <a:buNone/>
              <a:defRPr sz="1900"/>
            </a:lvl3pPr>
            <a:lvl4pPr marL="1370988" indent="0" algn="ctr">
              <a:buNone/>
              <a:defRPr sz="1600"/>
            </a:lvl4pPr>
            <a:lvl5pPr marL="1827984" indent="0" algn="ctr">
              <a:buNone/>
              <a:defRPr sz="1600"/>
            </a:lvl5pPr>
            <a:lvl6pPr marL="2284990" indent="0" algn="ctr">
              <a:buNone/>
              <a:defRPr sz="1600"/>
            </a:lvl6pPr>
            <a:lvl7pPr marL="2741974" indent="0" algn="ctr">
              <a:buNone/>
              <a:defRPr sz="1600"/>
            </a:lvl7pPr>
            <a:lvl8pPr marL="3198960" indent="0" algn="ctr">
              <a:buNone/>
              <a:defRPr sz="1600"/>
            </a:lvl8pPr>
            <a:lvl9pPr marL="3655947"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FDF74A-55D9-7249-8BA9-7F653A98376C}" type="datetime1">
              <a:rPr lang="en-US" smtClean="0">
                <a:solidFill>
                  <a:prstClr val="black">
                    <a:tint val="75000"/>
                  </a:prstClr>
                </a:solidFill>
                <a:latin typeface="Calibri"/>
              </a:rPr>
              <a:pPr/>
              <a:t>4/25/18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331F335-29E7-644E-BF01-9CFDAABF951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8230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0" y="1102132"/>
            <a:ext cx="10972800" cy="5258631"/>
          </a:xfrm>
        </p:spPr>
        <p:txBody>
          <a:bodyPr/>
          <a:lstStyle>
            <a:lvl1pPr>
              <a:defRPr>
                <a:latin typeface="Lato Semibold" panose="020F0502020204030203" pitchFamily="34" charset="0"/>
                <a:ea typeface="Lato Semibold" panose="020F0502020204030203" pitchFamily="34" charset="0"/>
                <a:cs typeface="Lato Semibold" panose="020F0502020204030203" pitchFamily="34" charset="0"/>
              </a:defRPr>
            </a:lvl1pPr>
            <a:lvl2pPr>
              <a:defRPr sz="2100">
                <a:latin typeface="+mn-lt"/>
                <a:ea typeface="Lato Regular" panose="020F0502020204030203" pitchFamily="34" charset="0"/>
                <a:cs typeface="Lato Regular" panose="020F0502020204030203" pitchFamily="34" charset="0"/>
              </a:defRPr>
            </a:lvl2pPr>
            <a:lvl3pPr>
              <a:defRPr sz="1900">
                <a:latin typeface="+mn-lt"/>
                <a:ea typeface="Lato Regular" panose="020F0502020204030203" pitchFamily="34" charset="0"/>
                <a:cs typeface="Lato Regular" panose="020F0502020204030203" pitchFamily="34" charset="0"/>
              </a:defRPr>
            </a:lvl3pPr>
            <a:lvl4pPr>
              <a:defRPr>
                <a:latin typeface="+mn-lt"/>
                <a:ea typeface="Lato Regular" panose="020F0502020204030203" pitchFamily="34" charset="0"/>
                <a:cs typeface="Lato Regular" panose="020F0502020204030203" pitchFamily="34" charset="0"/>
              </a:defRPr>
            </a:lvl4pPr>
            <a:lvl5pPr>
              <a:defRPr>
                <a:latin typeface="+mn-lt"/>
                <a:ea typeface="Lato Regular" panose="020F0502020204030203" pitchFamily="34" charset="0"/>
                <a:cs typeface="Lato Regular" panose="020F050202020403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829203"/>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91404" tIns="45718" rIns="91404" bIns="45718" rtlCol="0" anchor="ctr"/>
          <a:lstStyle/>
          <a:p>
            <a:pPr algn="ctr"/>
            <a:endParaRPr lang="en-US" sz="1900">
              <a:effectLst/>
            </a:endParaRPr>
          </a:p>
        </p:txBody>
      </p:sp>
    </p:spTree>
    <p:extLst>
      <p:ext uri="{BB962C8B-B14F-4D97-AF65-F5344CB8AC3E}">
        <p14:creationId xmlns:p14="http://schemas.microsoft.com/office/powerpoint/2010/main" val="4267086158"/>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EFEE55-BC3A-0F42-8170-3E3F2C292829}" type="datetime1">
              <a:rPr lang="en-US" smtClean="0">
                <a:solidFill>
                  <a:prstClr val="black">
                    <a:tint val="75000"/>
                  </a:prstClr>
                </a:solidFill>
                <a:latin typeface="Calibri"/>
              </a:rPr>
              <a:pPr/>
              <a:t>4/25/18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331F335-29E7-644E-BF01-9CFDAABF951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0446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6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987" indent="0">
              <a:buNone/>
              <a:defRPr sz="2000">
                <a:solidFill>
                  <a:schemeClr val="tx1">
                    <a:tint val="75000"/>
                  </a:schemeClr>
                </a:solidFill>
              </a:defRPr>
            </a:lvl2pPr>
            <a:lvl3pPr marL="913992" indent="0">
              <a:buNone/>
              <a:defRPr sz="1900">
                <a:solidFill>
                  <a:schemeClr val="tx1">
                    <a:tint val="75000"/>
                  </a:schemeClr>
                </a:solidFill>
              </a:defRPr>
            </a:lvl3pPr>
            <a:lvl4pPr marL="1370988" indent="0">
              <a:buNone/>
              <a:defRPr sz="1600">
                <a:solidFill>
                  <a:schemeClr val="tx1">
                    <a:tint val="75000"/>
                  </a:schemeClr>
                </a:solidFill>
              </a:defRPr>
            </a:lvl4pPr>
            <a:lvl5pPr marL="1827984" indent="0">
              <a:buNone/>
              <a:defRPr sz="1600">
                <a:solidFill>
                  <a:schemeClr val="tx1">
                    <a:tint val="75000"/>
                  </a:schemeClr>
                </a:solidFill>
              </a:defRPr>
            </a:lvl5pPr>
            <a:lvl6pPr marL="2284990" indent="0">
              <a:buNone/>
              <a:defRPr sz="1600">
                <a:solidFill>
                  <a:schemeClr val="tx1">
                    <a:tint val="75000"/>
                  </a:schemeClr>
                </a:solidFill>
              </a:defRPr>
            </a:lvl6pPr>
            <a:lvl7pPr marL="2741974" indent="0">
              <a:buNone/>
              <a:defRPr sz="1600">
                <a:solidFill>
                  <a:schemeClr val="tx1">
                    <a:tint val="75000"/>
                  </a:schemeClr>
                </a:solidFill>
              </a:defRPr>
            </a:lvl7pPr>
            <a:lvl8pPr marL="3198960" indent="0">
              <a:buNone/>
              <a:defRPr sz="1600">
                <a:solidFill>
                  <a:schemeClr val="tx1">
                    <a:tint val="75000"/>
                  </a:schemeClr>
                </a:solidFill>
              </a:defRPr>
            </a:lvl8pPr>
            <a:lvl9pPr marL="365594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20A88-04B8-D74C-98AF-01CF340EA357}" type="datetime1">
              <a:rPr lang="en-US" smtClean="0">
                <a:solidFill>
                  <a:prstClr val="black">
                    <a:tint val="75000"/>
                  </a:prstClr>
                </a:solidFill>
                <a:latin typeface="Calibri"/>
              </a:rPr>
              <a:pPr/>
              <a:t>4/25/18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331F335-29E7-644E-BF01-9CFDAABF951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40647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345BC3-18D2-444D-84D3-2C438B8B7B66}" type="datetime1">
              <a:rPr lang="en-US" smtClean="0">
                <a:solidFill>
                  <a:prstClr val="black">
                    <a:tint val="75000"/>
                  </a:prstClr>
                </a:solidFill>
                <a:latin typeface="Calibri"/>
              </a:rPr>
              <a:pPr/>
              <a:t>4/25/18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331F335-29E7-644E-BF01-9CFDAABF951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34809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6987" indent="0">
              <a:buNone/>
              <a:defRPr sz="2000" b="1"/>
            </a:lvl2pPr>
            <a:lvl3pPr marL="913992" indent="0">
              <a:buNone/>
              <a:defRPr sz="1900" b="1"/>
            </a:lvl3pPr>
            <a:lvl4pPr marL="1370988" indent="0">
              <a:buNone/>
              <a:defRPr sz="1600" b="1"/>
            </a:lvl4pPr>
            <a:lvl5pPr marL="1827984" indent="0">
              <a:buNone/>
              <a:defRPr sz="1600" b="1"/>
            </a:lvl5pPr>
            <a:lvl6pPr marL="2284990" indent="0">
              <a:buNone/>
              <a:defRPr sz="1600" b="1"/>
            </a:lvl6pPr>
            <a:lvl7pPr marL="2741974" indent="0">
              <a:buNone/>
              <a:defRPr sz="1600" b="1"/>
            </a:lvl7pPr>
            <a:lvl8pPr marL="3198960" indent="0">
              <a:buNone/>
              <a:defRPr sz="1600" b="1"/>
            </a:lvl8pPr>
            <a:lvl9pPr marL="365594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6987" indent="0">
              <a:buNone/>
              <a:defRPr sz="2000" b="1"/>
            </a:lvl2pPr>
            <a:lvl3pPr marL="913992" indent="0">
              <a:buNone/>
              <a:defRPr sz="1900" b="1"/>
            </a:lvl3pPr>
            <a:lvl4pPr marL="1370988" indent="0">
              <a:buNone/>
              <a:defRPr sz="1600" b="1"/>
            </a:lvl4pPr>
            <a:lvl5pPr marL="1827984" indent="0">
              <a:buNone/>
              <a:defRPr sz="1600" b="1"/>
            </a:lvl5pPr>
            <a:lvl6pPr marL="2284990" indent="0">
              <a:buNone/>
              <a:defRPr sz="1600" b="1"/>
            </a:lvl6pPr>
            <a:lvl7pPr marL="2741974" indent="0">
              <a:buNone/>
              <a:defRPr sz="1600" b="1"/>
            </a:lvl7pPr>
            <a:lvl8pPr marL="3198960" indent="0">
              <a:buNone/>
              <a:defRPr sz="1600" b="1"/>
            </a:lvl8pPr>
            <a:lvl9pPr marL="365594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9D0A9-CB03-734F-AD02-76C5DC5F06D6}" type="datetime1">
              <a:rPr lang="en-US" smtClean="0">
                <a:solidFill>
                  <a:prstClr val="black">
                    <a:tint val="75000"/>
                  </a:prstClr>
                </a:solidFill>
                <a:latin typeface="Calibri"/>
              </a:rPr>
              <a:pPr/>
              <a:t>4/25/18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331F335-29E7-644E-BF01-9CFDAABF951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34233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4C252C-FEA6-754A-A1D4-8B636C8426C1}" type="datetime1">
              <a:rPr lang="en-US" smtClean="0">
                <a:solidFill>
                  <a:prstClr val="black">
                    <a:tint val="75000"/>
                  </a:prstClr>
                </a:solidFill>
                <a:latin typeface="Calibri"/>
              </a:rPr>
              <a:pPr/>
              <a:t>4/25/18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331F335-29E7-644E-BF01-9CFDAABF951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4479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44434A-E49D-FB44-9A3A-EDC49477A448}" type="datetime1">
              <a:rPr lang="en-US" smtClean="0">
                <a:solidFill>
                  <a:prstClr val="black">
                    <a:tint val="75000"/>
                  </a:prstClr>
                </a:solidFill>
                <a:latin typeface="Calibri"/>
              </a:rPr>
              <a:pPr/>
              <a:t>4/25/18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331F335-29E7-644E-BF01-9CFDAABF951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99209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4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6987" indent="0">
              <a:buNone/>
              <a:defRPr sz="1500"/>
            </a:lvl2pPr>
            <a:lvl3pPr marL="913992" indent="0">
              <a:buNone/>
              <a:defRPr sz="1200"/>
            </a:lvl3pPr>
            <a:lvl4pPr marL="1370988" indent="0">
              <a:buNone/>
              <a:defRPr sz="1100"/>
            </a:lvl4pPr>
            <a:lvl5pPr marL="1827984" indent="0">
              <a:buNone/>
              <a:defRPr sz="1100"/>
            </a:lvl5pPr>
            <a:lvl6pPr marL="2284990" indent="0">
              <a:buNone/>
              <a:defRPr sz="1100"/>
            </a:lvl6pPr>
            <a:lvl7pPr marL="2741974" indent="0">
              <a:buNone/>
              <a:defRPr sz="1100"/>
            </a:lvl7pPr>
            <a:lvl8pPr marL="3198960" indent="0">
              <a:buNone/>
              <a:defRPr sz="1100"/>
            </a:lvl8pPr>
            <a:lvl9pPr marL="365594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87E37A-D5D2-D241-AC19-2F3E63ADBC58}" type="datetime1">
              <a:rPr lang="en-US" smtClean="0">
                <a:solidFill>
                  <a:prstClr val="black">
                    <a:tint val="75000"/>
                  </a:prstClr>
                </a:solidFill>
                <a:latin typeface="Calibri"/>
              </a:rPr>
              <a:pPr/>
              <a:t>4/25/18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331F335-29E7-644E-BF01-9CFDAABF951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03660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49"/>
            <a:ext cx="6172200" cy="4873625"/>
          </a:xfrm>
        </p:spPr>
        <p:txBody>
          <a:bodyPr/>
          <a:lstStyle>
            <a:lvl1pPr marL="0" indent="0">
              <a:buNone/>
              <a:defRPr sz="3200"/>
            </a:lvl1pPr>
            <a:lvl2pPr marL="456987" indent="0">
              <a:buNone/>
              <a:defRPr sz="2800"/>
            </a:lvl2pPr>
            <a:lvl3pPr marL="913992" indent="0">
              <a:buNone/>
              <a:defRPr sz="2400"/>
            </a:lvl3pPr>
            <a:lvl4pPr marL="1370988" indent="0">
              <a:buNone/>
              <a:defRPr sz="2000"/>
            </a:lvl4pPr>
            <a:lvl5pPr marL="1827984" indent="0">
              <a:buNone/>
              <a:defRPr sz="2000"/>
            </a:lvl5pPr>
            <a:lvl6pPr marL="2284990" indent="0">
              <a:buNone/>
              <a:defRPr sz="2000"/>
            </a:lvl6pPr>
            <a:lvl7pPr marL="2741974" indent="0">
              <a:buNone/>
              <a:defRPr sz="2000"/>
            </a:lvl7pPr>
            <a:lvl8pPr marL="3198960" indent="0">
              <a:buNone/>
              <a:defRPr sz="2000"/>
            </a:lvl8pPr>
            <a:lvl9pPr marL="3655947" indent="0">
              <a:buNone/>
              <a:defRPr sz="2000"/>
            </a:lvl9pPr>
          </a:lstStyle>
          <a:p>
            <a:endParaRPr lang="en-US"/>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6987" indent="0">
              <a:buNone/>
              <a:defRPr sz="1500"/>
            </a:lvl2pPr>
            <a:lvl3pPr marL="913992" indent="0">
              <a:buNone/>
              <a:defRPr sz="1200"/>
            </a:lvl3pPr>
            <a:lvl4pPr marL="1370988" indent="0">
              <a:buNone/>
              <a:defRPr sz="1100"/>
            </a:lvl4pPr>
            <a:lvl5pPr marL="1827984" indent="0">
              <a:buNone/>
              <a:defRPr sz="1100"/>
            </a:lvl5pPr>
            <a:lvl6pPr marL="2284990" indent="0">
              <a:buNone/>
              <a:defRPr sz="1100"/>
            </a:lvl6pPr>
            <a:lvl7pPr marL="2741974" indent="0">
              <a:buNone/>
              <a:defRPr sz="1100"/>
            </a:lvl7pPr>
            <a:lvl8pPr marL="3198960" indent="0">
              <a:buNone/>
              <a:defRPr sz="1100"/>
            </a:lvl8pPr>
            <a:lvl9pPr marL="365594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ECA679-3CA6-AB44-98DC-D9DD78F38722}" type="datetime1">
              <a:rPr lang="en-US" smtClean="0">
                <a:solidFill>
                  <a:prstClr val="black">
                    <a:tint val="75000"/>
                  </a:prstClr>
                </a:solidFill>
                <a:latin typeface="Calibri"/>
              </a:rPr>
              <a:pPr/>
              <a:t>4/25/18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331F335-29E7-644E-BF01-9CFDAABF951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80403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FD6184-52ED-0348-8E59-8366F37EEC0C}" type="datetime1">
              <a:rPr lang="en-US" smtClean="0">
                <a:solidFill>
                  <a:prstClr val="black">
                    <a:tint val="75000"/>
                  </a:prstClr>
                </a:solidFill>
                <a:latin typeface="Calibri"/>
              </a:rPr>
              <a:pPr/>
              <a:t>4/25/18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331F335-29E7-644E-BF01-9CFDAABF951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874139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49"/>
            <a:ext cx="2628900"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49"/>
            <a:ext cx="7734300"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74F73-508F-114F-88D3-5C62A956C949}" type="datetime1">
              <a:rPr lang="en-US" smtClean="0">
                <a:solidFill>
                  <a:prstClr val="black">
                    <a:tint val="75000"/>
                  </a:prstClr>
                </a:solidFill>
                <a:latin typeface="Calibri"/>
              </a:rPr>
              <a:pPr/>
              <a:t>4/25/18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331F335-29E7-644E-BF01-9CFDAABF951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993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633077"/>
            <a:ext cx="103632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1132893"/>
            <a:ext cx="10363200" cy="1500187"/>
          </a:xfrm>
        </p:spPr>
        <p:txBody>
          <a:bodyPr anchor="b">
            <a:normAutofit/>
          </a:bodyPr>
          <a:lstStyle>
            <a:lvl1pPr marL="0" indent="0">
              <a:buNone/>
              <a:defRPr sz="2800">
                <a:solidFill>
                  <a:schemeClr val="tx1">
                    <a:lumMod val="75000"/>
                    <a:lumOff val="25000"/>
                  </a:schemeClr>
                </a:solidFill>
              </a:defRPr>
            </a:lvl1pPr>
            <a:lvl2pPr marL="456987" indent="0">
              <a:buNone/>
              <a:defRPr sz="1900">
                <a:solidFill>
                  <a:schemeClr val="tx1">
                    <a:tint val="75000"/>
                  </a:schemeClr>
                </a:solidFill>
              </a:defRPr>
            </a:lvl2pPr>
            <a:lvl3pPr marL="913992" indent="0">
              <a:buNone/>
              <a:defRPr sz="1600">
                <a:solidFill>
                  <a:schemeClr val="tx1">
                    <a:tint val="75000"/>
                  </a:schemeClr>
                </a:solidFill>
              </a:defRPr>
            </a:lvl3pPr>
            <a:lvl4pPr marL="1370988" indent="0">
              <a:buNone/>
              <a:defRPr sz="1500">
                <a:solidFill>
                  <a:schemeClr val="tx1">
                    <a:tint val="75000"/>
                  </a:schemeClr>
                </a:solidFill>
              </a:defRPr>
            </a:lvl4pPr>
            <a:lvl5pPr marL="1827984" indent="0">
              <a:buNone/>
              <a:defRPr sz="1500">
                <a:solidFill>
                  <a:schemeClr val="tx1">
                    <a:tint val="75000"/>
                  </a:schemeClr>
                </a:solidFill>
              </a:defRPr>
            </a:lvl5pPr>
            <a:lvl6pPr marL="2284990" indent="0">
              <a:buNone/>
              <a:defRPr sz="1500">
                <a:solidFill>
                  <a:schemeClr val="tx1">
                    <a:tint val="75000"/>
                  </a:schemeClr>
                </a:solidFill>
              </a:defRPr>
            </a:lvl6pPr>
            <a:lvl7pPr marL="2741974" indent="0">
              <a:buNone/>
              <a:defRPr sz="1500">
                <a:solidFill>
                  <a:schemeClr val="tx1">
                    <a:tint val="75000"/>
                  </a:schemeClr>
                </a:solidFill>
              </a:defRPr>
            </a:lvl7pPr>
            <a:lvl8pPr marL="3198960" indent="0">
              <a:buNone/>
              <a:defRPr sz="1500">
                <a:solidFill>
                  <a:schemeClr val="tx1">
                    <a:tint val="75000"/>
                  </a:schemeClr>
                </a:solidFill>
              </a:defRPr>
            </a:lvl8pPr>
            <a:lvl9pPr marL="3655947" indent="0">
              <a:buNone/>
              <a:defRPr sz="15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696836827"/>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91153"/>
            <a:ext cx="10363200" cy="1937015"/>
          </a:xfrm>
        </p:spPr>
        <p:txBody>
          <a:bodyPr>
            <a:normAutofit/>
          </a:bodyPr>
          <a:lstStyle>
            <a:lvl1pPr>
              <a:defRPr sz="5300" cap="none">
                <a:solidFill>
                  <a:schemeClr val="tx1">
                    <a:lumMod val="95000"/>
                    <a:lumOff val="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333160"/>
            <a:ext cx="8534400" cy="1752600"/>
          </a:xfrm>
        </p:spPr>
        <p:txBody>
          <a:bodyPr/>
          <a:lstStyle>
            <a:lvl1pPr marL="0" indent="0" algn="ctr">
              <a:buNone/>
              <a:defRPr>
                <a:solidFill>
                  <a:schemeClr val="tx1"/>
                </a:solidFill>
              </a:defRPr>
            </a:lvl1pPr>
            <a:lvl2pPr marL="609347" indent="0" algn="ctr">
              <a:buNone/>
              <a:defRPr>
                <a:solidFill>
                  <a:schemeClr val="tx1">
                    <a:tint val="75000"/>
                  </a:schemeClr>
                </a:solidFill>
              </a:defRPr>
            </a:lvl2pPr>
            <a:lvl3pPr marL="1218720" indent="0" algn="ctr">
              <a:buNone/>
              <a:defRPr>
                <a:solidFill>
                  <a:schemeClr val="tx1">
                    <a:tint val="75000"/>
                  </a:schemeClr>
                </a:solidFill>
              </a:defRPr>
            </a:lvl3pPr>
            <a:lvl4pPr marL="1828074" indent="0" algn="ctr">
              <a:buNone/>
              <a:defRPr>
                <a:solidFill>
                  <a:schemeClr val="tx1">
                    <a:tint val="75000"/>
                  </a:schemeClr>
                </a:solidFill>
              </a:defRPr>
            </a:lvl4pPr>
            <a:lvl5pPr marL="2437438" indent="0" algn="ctr">
              <a:buNone/>
              <a:defRPr>
                <a:solidFill>
                  <a:schemeClr val="tx1">
                    <a:tint val="75000"/>
                  </a:schemeClr>
                </a:solidFill>
              </a:defRPr>
            </a:lvl5pPr>
            <a:lvl6pPr marL="3046784" indent="0" algn="ctr">
              <a:buNone/>
              <a:defRPr>
                <a:solidFill>
                  <a:schemeClr val="tx1">
                    <a:tint val="75000"/>
                  </a:schemeClr>
                </a:solidFill>
              </a:defRPr>
            </a:lvl6pPr>
            <a:lvl7pPr marL="3656131" indent="0" algn="ctr">
              <a:buNone/>
              <a:defRPr>
                <a:solidFill>
                  <a:schemeClr val="tx1">
                    <a:tint val="75000"/>
                  </a:schemeClr>
                </a:solidFill>
              </a:defRPr>
            </a:lvl7pPr>
            <a:lvl8pPr marL="4265493" indent="0" algn="ctr">
              <a:buNone/>
              <a:defRPr>
                <a:solidFill>
                  <a:schemeClr val="tx1">
                    <a:tint val="75000"/>
                  </a:schemeClr>
                </a:solidFill>
              </a:defRPr>
            </a:lvl8pPr>
            <a:lvl9pPr marL="4874849"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ACDB3CC-F982-40F9-8DD6-BCC9AFBF44BD}" type="datetime1">
              <a:rPr lang="en-US" smtClean="0">
                <a:solidFill>
                  <a:prstClr val="black">
                    <a:tint val="75000"/>
                  </a:prstClr>
                </a:solidFill>
                <a:latin typeface="Palatino Linotype"/>
              </a:rPr>
              <a:pPr/>
              <a:t>4/25/18</a:t>
            </a:fld>
            <a:endParaRPr lang="en-US" dirty="0">
              <a:solidFill>
                <a:prstClr val="black">
                  <a:tint val="75000"/>
                </a:prstClr>
              </a:solidFill>
              <a:latin typeface="Palatino Linotype"/>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Palatino Linotype"/>
            </a:endParaRPr>
          </a:p>
        </p:txBody>
      </p:sp>
      <p:sp>
        <p:nvSpPr>
          <p:cNvPr id="6" name="Slide Number Placeholder 5"/>
          <p:cNvSpPr>
            <a:spLocks noGrp="1"/>
          </p:cNvSpPr>
          <p:nvPr>
            <p:ph type="sldNum" sz="quarter" idx="12"/>
          </p:nvPr>
        </p:nvSpPr>
        <p:spPr/>
        <p:txBody>
          <a:bodyPr/>
          <a:lstStyle/>
          <a:p>
            <a:fld id="{AF88E988-FB04-AB4E-BE5A-59F242AF7F7A}"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2872077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4/25/18</a:t>
            </a:fld>
            <a:endParaRPr lang="en-US">
              <a:solidFill>
                <a:prstClr val="black">
                  <a:tint val="75000"/>
                </a:prstClr>
              </a:solidFill>
              <a:latin typeface="Palatino Linotype"/>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29126690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347" indent="0">
              <a:buNone/>
              <a:defRPr sz="2400">
                <a:solidFill>
                  <a:schemeClr val="tx1">
                    <a:tint val="75000"/>
                  </a:schemeClr>
                </a:solidFill>
              </a:defRPr>
            </a:lvl2pPr>
            <a:lvl3pPr marL="1218720" indent="0">
              <a:buNone/>
              <a:defRPr sz="2100">
                <a:solidFill>
                  <a:schemeClr val="tx1">
                    <a:tint val="75000"/>
                  </a:schemeClr>
                </a:solidFill>
              </a:defRPr>
            </a:lvl3pPr>
            <a:lvl4pPr marL="1828074" indent="0">
              <a:buNone/>
              <a:defRPr sz="1900">
                <a:solidFill>
                  <a:schemeClr val="tx1">
                    <a:tint val="75000"/>
                  </a:schemeClr>
                </a:solidFill>
              </a:defRPr>
            </a:lvl4pPr>
            <a:lvl5pPr marL="2437438" indent="0">
              <a:buNone/>
              <a:defRPr sz="1900">
                <a:solidFill>
                  <a:schemeClr val="tx1">
                    <a:tint val="75000"/>
                  </a:schemeClr>
                </a:solidFill>
              </a:defRPr>
            </a:lvl5pPr>
            <a:lvl6pPr marL="3046784" indent="0">
              <a:buNone/>
              <a:defRPr sz="1900">
                <a:solidFill>
                  <a:schemeClr val="tx1">
                    <a:tint val="75000"/>
                  </a:schemeClr>
                </a:solidFill>
              </a:defRPr>
            </a:lvl6pPr>
            <a:lvl7pPr marL="3656131" indent="0">
              <a:buNone/>
              <a:defRPr sz="1900">
                <a:solidFill>
                  <a:schemeClr val="tx1">
                    <a:tint val="75000"/>
                  </a:schemeClr>
                </a:solidFill>
              </a:defRPr>
            </a:lvl7pPr>
            <a:lvl8pPr marL="4265493" indent="0">
              <a:buNone/>
              <a:defRPr sz="1900">
                <a:solidFill>
                  <a:schemeClr val="tx1">
                    <a:tint val="75000"/>
                  </a:schemeClr>
                </a:solidFill>
              </a:defRPr>
            </a:lvl8pPr>
            <a:lvl9pPr marL="4874849"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solidFill>
                  <a:prstClr val="black">
                    <a:tint val="75000"/>
                  </a:prstClr>
                </a:solidFill>
                <a:latin typeface="Palatino Linotype"/>
              </a:rPr>
              <a:pPr/>
              <a:t>4/25/18</a:t>
            </a:fld>
            <a:endParaRPr lang="en-US">
              <a:solidFill>
                <a:prstClr val="black">
                  <a:tint val="75000"/>
                </a:prstClr>
              </a:solidFill>
              <a:latin typeface="Palatino Linotype"/>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6" name="Slide Number Placeholder 5"/>
          <p:cNvSpPr>
            <a:spLocks noGrp="1"/>
          </p:cNvSpPr>
          <p:nvPr>
            <p:ph type="sldNum" sz="quarter" idx="12"/>
          </p:nvPr>
        </p:nvSpPr>
        <p:spPr/>
        <p:txBody>
          <a:bodyPr/>
          <a:lstStyle/>
          <a:p>
            <a:fld id="{91AF2B4D-6B12-4EDF-87BB-2B55CECB6611}"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21212013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4/25/18</a:t>
            </a:fld>
            <a:endParaRPr lang="en-US">
              <a:solidFill>
                <a:prstClr val="black">
                  <a:tint val="75000"/>
                </a:prstClr>
              </a:solidFill>
              <a:latin typeface="Palatino Linotype"/>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7624526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347" indent="0">
              <a:buNone/>
              <a:defRPr sz="2700" b="1"/>
            </a:lvl2pPr>
            <a:lvl3pPr marL="1218720" indent="0">
              <a:buNone/>
              <a:defRPr sz="2400" b="1"/>
            </a:lvl3pPr>
            <a:lvl4pPr marL="1828074" indent="0">
              <a:buNone/>
              <a:defRPr sz="2100" b="1"/>
            </a:lvl4pPr>
            <a:lvl5pPr marL="2437438" indent="0">
              <a:buNone/>
              <a:defRPr sz="2100" b="1"/>
            </a:lvl5pPr>
            <a:lvl6pPr marL="3046784" indent="0">
              <a:buNone/>
              <a:defRPr sz="2100" b="1"/>
            </a:lvl6pPr>
            <a:lvl7pPr marL="3656131" indent="0">
              <a:buNone/>
              <a:defRPr sz="2100" b="1"/>
            </a:lvl7pPr>
            <a:lvl8pPr marL="4265493" indent="0">
              <a:buNone/>
              <a:defRPr sz="2100" b="1"/>
            </a:lvl8pPr>
            <a:lvl9pPr marL="4874849"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9" y="1535113"/>
            <a:ext cx="5389033" cy="639763"/>
          </a:xfrm>
        </p:spPr>
        <p:txBody>
          <a:bodyPr anchor="b"/>
          <a:lstStyle>
            <a:lvl1pPr marL="0" indent="0">
              <a:buNone/>
              <a:defRPr sz="3200" b="1"/>
            </a:lvl1pPr>
            <a:lvl2pPr marL="609347" indent="0">
              <a:buNone/>
              <a:defRPr sz="2700" b="1"/>
            </a:lvl2pPr>
            <a:lvl3pPr marL="1218720" indent="0">
              <a:buNone/>
              <a:defRPr sz="2400" b="1"/>
            </a:lvl3pPr>
            <a:lvl4pPr marL="1828074" indent="0">
              <a:buNone/>
              <a:defRPr sz="2100" b="1"/>
            </a:lvl4pPr>
            <a:lvl5pPr marL="2437438" indent="0">
              <a:buNone/>
              <a:defRPr sz="2100" b="1"/>
            </a:lvl5pPr>
            <a:lvl6pPr marL="3046784" indent="0">
              <a:buNone/>
              <a:defRPr sz="2100" b="1"/>
            </a:lvl6pPr>
            <a:lvl7pPr marL="3656131" indent="0">
              <a:buNone/>
              <a:defRPr sz="2100" b="1"/>
            </a:lvl7pPr>
            <a:lvl8pPr marL="4265493" indent="0">
              <a:buNone/>
              <a:defRPr sz="2100" b="1"/>
            </a:lvl8pPr>
            <a:lvl9pPr marL="4874849"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338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4/25/18</a:t>
            </a:fld>
            <a:endParaRPr lang="en-US">
              <a:solidFill>
                <a:prstClr val="black">
                  <a:tint val="75000"/>
                </a:prstClr>
              </a:solidFill>
              <a:latin typeface="Palatino Linotype"/>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28091557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4/25/18</a:t>
            </a:fld>
            <a:endParaRPr lang="en-US">
              <a:solidFill>
                <a:prstClr val="black">
                  <a:tint val="75000"/>
                </a:prstClr>
              </a:solidFill>
              <a:latin typeface="Palatino Linotype"/>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11072058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4/25/18</a:t>
            </a:fld>
            <a:endParaRPr lang="en-US">
              <a:solidFill>
                <a:prstClr val="black">
                  <a:tint val="75000"/>
                </a:prstClr>
              </a:solidFill>
              <a:latin typeface="Palatino Linotype"/>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9307205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6733" y="27307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900"/>
            </a:lvl1pPr>
            <a:lvl2pPr marL="609347" indent="0">
              <a:buNone/>
              <a:defRPr sz="1600"/>
            </a:lvl2pPr>
            <a:lvl3pPr marL="1218720" indent="0">
              <a:buNone/>
              <a:defRPr sz="1300"/>
            </a:lvl3pPr>
            <a:lvl4pPr marL="1828074" indent="0">
              <a:buNone/>
              <a:defRPr sz="1200"/>
            </a:lvl4pPr>
            <a:lvl5pPr marL="2437438" indent="0">
              <a:buNone/>
              <a:defRPr sz="1200"/>
            </a:lvl5pPr>
            <a:lvl6pPr marL="3046784" indent="0">
              <a:buNone/>
              <a:defRPr sz="1200"/>
            </a:lvl6pPr>
            <a:lvl7pPr marL="3656131" indent="0">
              <a:buNone/>
              <a:defRPr sz="1200"/>
            </a:lvl7pPr>
            <a:lvl8pPr marL="4265493" indent="0">
              <a:buNone/>
              <a:defRPr sz="1200"/>
            </a:lvl8pPr>
            <a:lvl9pPr marL="4874849"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4/25/18</a:t>
            </a:fld>
            <a:endParaRPr lang="en-US">
              <a:solidFill>
                <a:prstClr val="black">
                  <a:tint val="75000"/>
                </a:prstClr>
              </a:solidFill>
              <a:latin typeface="Palatino Linotype"/>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7" name="Slide Number Placeholder 6"/>
          <p:cNvSpPr>
            <a:spLocks noGrp="1"/>
          </p:cNvSpPr>
          <p:nvPr>
            <p:ph type="sldNum" sz="quarter" idx="12"/>
          </p:nvPr>
        </p:nvSpPr>
        <p:spPr/>
        <p:txBody>
          <a:bodyPr/>
          <a:lstStyle/>
          <a:p>
            <a:fld id="{2C6B1FF6-39B9-40F5-8B67-33C6354A3D4F}" type="slidenum">
              <a:rPr lang="en-US" smtClean="0">
                <a:solidFill>
                  <a:prstClr val="black">
                    <a:tint val="75000"/>
                  </a:prstClr>
                </a:solidFill>
                <a:latin typeface="Palatino Linotype"/>
              </a:rPr>
              <a:pPr/>
              <a:t>‹#›</a:t>
            </a:fld>
            <a:endParaRPr lang="en-US" dirty="0">
              <a:solidFill>
                <a:srgbClr val="9BBB59">
                  <a:shade val="75000"/>
                </a:srgbClr>
              </a:solidFill>
              <a:latin typeface="Palatino Linotype"/>
            </a:endParaRPr>
          </a:p>
        </p:txBody>
      </p:sp>
    </p:spTree>
    <p:extLst>
      <p:ext uri="{BB962C8B-B14F-4D97-AF65-F5344CB8AC3E}">
        <p14:creationId xmlns:p14="http://schemas.microsoft.com/office/powerpoint/2010/main" val="4766886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347" indent="0">
              <a:buNone/>
              <a:defRPr sz="3700"/>
            </a:lvl2pPr>
            <a:lvl3pPr marL="1218720" indent="0">
              <a:buNone/>
              <a:defRPr sz="3200"/>
            </a:lvl3pPr>
            <a:lvl4pPr marL="1828074" indent="0">
              <a:buNone/>
              <a:defRPr sz="2700"/>
            </a:lvl4pPr>
            <a:lvl5pPr marL="2437438" indent="0">
              <a:buNone/>
              <a:defRPr sz="2700"/>
            </a:lvl5pPr>
            <a:lvl6pPr marL="3046784" indent="0">
              <a:buNone/>
              <a:defRPr sz="2700"/>
            </a:lvl6pPr>
            <a:lvl7pPr marL="3656131" indent="0">
              <a:buNone/>
              <a:defRPr sz="2700"/>
            </a:lvl7pPr>
            <a:lvl8pPr marL="4265493" indent="0">
              <a:buNone/>
              <a:defRPr sz="2700"/>
            </a:lvl8pPr>
            <a:lvl9pPr marL="4874849" indent="0">
              <a:buNone/>
              <a:defRPr sz="2700"/>
            </a:lvl9pPr>
          </a:lstStyle>
          <a:p>
            <a:endParaRPr lang="en-US"/>
          </a:p>
        </p:txBody>
      </p:sp>
      <p:sp>
        <p:nvSpPr>
          <p:cNvPr id="4" name="Text Placeholder 3"/>
          <p:cNvSpPr>
            <a:spLocks noGrp="1"/>
          </p:cNvSpPr>
          <p:nvPr>
            <p:ph type="body" sz="half" idx="2"/>
          </p:nvPr>
        </p:nvSpPr>
        <p:spPr>
          <a:xfrm>
            <a:off x="2389717" y="5367358"/>
            <a:ext cx="7315200" cy="804863"/>
          </a:xfrm>
        </p:spPr>
        <p:txBody>
          <a:bodyPr/>
          <a:lstStyle>
            <a:lvl1pPr marL="0" indent="0">
              <a:buNone/>
              <a:defRPr sz="1900"/>
            </a:lvl1pPr>
            <a:lvl2pPr marL="609347" indent="0">
              <a:buNone/>
              <a:defRPr sz="1600"/>
            </a:lvl2pPr>
            <a:lvl3pPr marL="1218720" indent="0">
              <a:buNone/>
              <a:defRPr sz="1300"/>
            </a:lvl3pPr>
            <a:lvl4pPr marL="1828074" indent="0">
              <a:buNone/>
              <a:defRPr sz="1200"/>
            </a:lvl4pPr>
            <a:lvl5pPr marL="2437438" indent="0">
              <a:buNone/>
              <a:defRPr sz="1200"/>
            </a:lvl5pPr>
            <a:lvl6pPr marL="3046784" indent="0">
              <a:buNone/>
              <a:defRPr sz="1200"/>
            </a:lvl6pPr>
            <a:lvl7pPr marL="3656131" indent="0">
              <a:buNone/>
              <a:defRPr sz="1200"/>
            </a:lvl7pPr>
            <a:lvl8pPr marL="4265493" indent="0">
              <a:buNone/>
              <a:defRPr sz="1200"/>
            </a:lvl8pPr>
            <a:lvl9pPr marL="4874849"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4/25/18</a:t>
            </a:fld>
            <a:endParaRPr lang="en-US">
              <a:solidFill>
                <a:prstClr val="black">
                  <a:tint val="75000"/>
                </a:prstClr>
              </a:solidFill>
              <a:latin typeface="Palatino Linotype"/>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36415484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4/25/18</a:t>
            </a:fld>
            <a:endParaRPr lang="en-US">
              <a:solidFill>
                <a:prstClr val="black">
                  <a:tint val="75000"/>
                </a:prstClr>
              </a:solidFill>
              <a:latin typeface="Palatino Linotype"/>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2836986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02132"/>
            <a:ext cx="5384800" cy="5258631"/>
          </a:xfrm>
        </p:spPr>
        <p:txBody>
          <a:bodyPr/>
          <a:lstStyle>
            <a:lvl1pPr>
              <a:defRPr sz="2400"/>
            </a:lvl1pPr>
            <a:lvl2pPr>
              <a:defRPr sz="20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102132"/>
            <a:ext cx="5384800" cy="5258631"/>
          </a:xfrm>
        </p:spPr>
        <p:txBody>
          <a:bodyPr/>
          <a:lstStyle>
            <a:lvl1pPr>
              <a:defRPr sz="2400"/>
            </a:lvl1pPr>
            <a:lvl2pPr>
              <a:defRPr sz="20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829203"/>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91404" tIns="45718" rIns="91404" bIns="45718" rtlCol="0" anchor="ctr"/>
          <a:lstStyle/>
          <a:p>
            <a:pPr algn="ctr"/>
            <a:endParaRPr lang="en-US" sz="1900">
              <a:effectLst/>
            </a:endParaRPr>
          </a:p>
        </p:txBody>
      </p:sp>
    </p:spTree>
    <p:extLst>
      <p:ext uri="{BB962C8B-B14F-4D97-AF65-F5344CB8AC3E}">
        <p14:creationId xmlns:p14="http://schemas.microsoft.com/office/powerpoint/2010/main" val="25262628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4/25/18</a:t>
            </a:fld>
            <a:endParaRPr lang="en-US">
              <a:solidFill>
                <a:prstClr val="black">
                  <a:tint val="75000"/>
                </a:prstClr>
              </a:solidFill>
              <a:latin typeface="Palatino Linotype"/>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2461370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91143"/>
            <a:ext cx="10363200" cy="1937015"/>
          </a:xfrm>
        </p:spPr>
        <p:txBody>
          <a:bodyPr>
            <a:normAutofit/>
          </a:bodyPr>
          <a:lstStyle>
            <a:lvl1pPr>
              <a:defRPr sz="5300" cap="none">
                <a:solidFill>
                  <a:schemeClr val="tx1">
                    <a:lumMod val="95000"/>
                    <a:lumOff val="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333160"/>
            <a:ext cx="8534400" cy="1752600"/>
          </a:xfrm>
        </p:spPr>
        <p:txBody>
          <a:bodyPr/>
          <a:lstStyle>
            <a:lvl1pPr marL="0" indent="0" algn="ctr">
              <a:buNone/>
              <a:defRPr>
                <a:solidFill>
                  <a:schemeClr val="tx1"/>
                </a:solidFill>
              </a:defRPr>
            </a:lvl1pPr>
            <a:lvl2pPr marL="609459" indent="0" algn="ctr">
              <a:buNone/>
              <a:defRPr>
                <a:solidFill>
                  <a:schemeClr val="tx1">
                    <a:tint val="75000"/>
                  </a:schemeClr>
                </a:solidFill>
              </a:defRPr>
            </a:lvl2pPr>
            <a:lvl3pPr marL="1218930" indent="0" algn="ctr">
              <a:buNone/>
              <a:defRPr>
                <a:solidFill>
                  <a:schemeClr val="tx1">
                    <a:tint val="75000"/>
                  </a:schemeClr>
                </a:solidFill>
              </a:defRPr>
            </a:lvl3pPr>
            <a:lvl4pPr marL="1828392" indent="0" algn="ctr">
              <a:buNone/>
              <a:defRPr>
                <a:solidFill>
                  <a:schemeClr val="tx1">
                    <a:tint val="75000"/>
                  </a:schemeClr>
                </a:solidFill>
              </a:defRPr>
            </a:lvl4pPr>
            <a:lvl5pPr marL="2437858" indent="0" algn="ctr">
              <a:buNone/>
              <a:defRPr>
                <a:solidFill>
                  <a:schemeClr val="tx1">
                    <a:tint val="75000"/>
                  </a:schemeClr>
                </a:solidFill>
              </a:defRPr>
            </a:lvl5pPr>
            <a:lvl6pPr marL="3047316" indent="0" algn="ctr">
              <a:buNone/>
              <a:defRPr>
                <a:solidFill>
                  <a:schemeClr val="tx1">
                    <a:tint val="75000"/>
                  </a:schemeClr>
                </a:solidFill>
              </a:defRPr>
            </a:lvl6pPr>
            <a:lvl7pPr marL="3656775"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ACDB3CC-F982-40F9-8DD6-BCC9AFBF44BD}" type="datetime1">
              <a:rPr lang="en-US" smtClean="0">
                <a:solidFill>
                  <a:prstClr val="black">
                    <a:tint val="75000"/>
                  </a:prstClr>
                </a:solidFill>
                <a:latin typeface="Palatino Linotype"/>
              </a:rPr>
              <a:pPr/>
              <a:t>4/25/18</a:t>
            </a:fld>
            <a:endParaRPr lang="en-US" dirty="0">
              <a:solidFill>
                <a:prstClr val="black">
                  <a:tint val="75000"/>
                </a:prstClr>
              </a:solidFill>
              <a:latin typeface="Palatino Linotype"/>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Palatino Linotype"/>
            </a:endParaRPr>
          </a:p>
        </p:txBody>
      </p:sp>
      <p:sp>
        <p:nvSpPr>
          <p:cNvPr id="6" name="Slide Number Placeholder 5"/>
          <p:cNvSpPr>
            <a:spLocks noGrp="1"/>
          </p:cNvSpPr>
          <p:nvPr>
            <p:ph type="sldNum" sz="quarter" idx="12"/>
          </p:nvPr>
        </p:nvSpPr>
        <p:spPr/>
        <p:txBody>
          <a:bodyPr/>
          <a:lstStyle/>
          <a:p>
            <a:fld id="{AF88E988-FB04-AB4E-BE5A-59F242AF7F7A}"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13763718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4/25/18</a:t>
            </a:fld>
            <a:endParaRPr lang="en-US">
              <a:solidFill>
                <a:prstClr val="black">
                  <a:tint val="75000"/>
                </a:prstClr>
              </a:solidFill>
              <a:latin typeface="Palatino Linotype"/>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5644737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59" indent="0">
              <a:buNone/>
              <a:defRPr sz="2400">
                <a:solidFill>
                  <a:schemeClr val="tx1">
                    <a:tint val="75000"/>
                  </a:schemeClr>
                </a:solidFill>
              </a:defRPr>
            </a:lvl2pPr>
            <a:lvl3pPr marL="1218930" indent="0">
              <a:buNone/>
              <a:defRPr sz="2100">
                <a:solidFill>
                  <a:schemeClr val="tx1">
                    <a:tint val="75000"/>
                  </a:schemeClr>
                </a:solidFill>
              </a:defRPr>
            </a:lvl3pPr>
            <a:lvl4pPr marL="1828392" indent="0">
              <a:buNone/>
              <a:defRPr sz="1900">
                <a:solidFill>
                  <a:schemeClr val="tx1">
                    <a:tint val="75000"/>
                  </a:schemeClr>
                </a:solidFill>
              </a:defRPr>
            </a:lvl4pPr>
            <a:lvl5pPr marL="2437858" indent="0">
              <a:buNone/>
              <a:defRPr sz="1900">
                <a:solidFill>
                  <a:schemeClr val="tx1">
                    <a:tint val="75000"/>
                  </a:schemeClr>
                </a:solidFill>
              </a:defRPr>
            </a:lvl5pPr>
            <a:lvl6pPr marL="3047316" indent="0">
              <a:buNone/>
              <a:defRPr sz="1900">
                <a:solidFill>
                  <a:schemeClr val="tx1">
                    <a:tint val="75000"/>
                  </a:schemeClr>
                </a:solidFill>
              </a:defRPr>
            </a:lvl6pPr>
            <a:lvl7pPr marL="3656775"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solidFill>
                  <a:prstClr val="black">
                    <a:tint val="75000"/>
                  </a:prstClr>
                </a:solidFill>
                <a:latin typeface="Palatino Linotype"/>
              </a:rPr>
              <a:pPr/>
              <a:t>4/25/18</a:t>
            </a:fld>
            <a:endParaRPr lang="en-US">
              <a:solidFill>
                <a:prstClr val="black">
                  <a:tint val="75000"/>
                </a:prstClr>
              </a:solidFill>
              <a:latin typeface="Palatino Linotype"/>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6" name="Slide Number Placeholder 5"/>
          <p:cNvSpPr>
            <a:spLocks noGrp="1"/>
          </p:cNvSpPr>
          <p:nvPr>
            <p:ph type="sldNum" sz="quarter" idx="12"/>
          </p:nvPr>
        </p:nvSpPr>
        <p:spPr/>
        <p:txBody>
          <a:bodyPr/>
          <a:lstStyle/>
          <a:p>
            <a:fld id="{91AF2B4D-6B12-4EDF-87BB-2B55CECB6611}"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20134741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4/25/18</a:t>
            </a:fld>
            <a:endParaRPr lang="en-US">
              <a:solidFill>
                <a:prstClr val="black">
                  <a:tint val="75000"/>
                </a:prstClr>
              </a:solidFill>
              <a:latin typeface="Palatino Linotype"/>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4423388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459" indent="0">
              <a:buNone/>
              <a:defRPr sz="2700" b="1"/>
            </a:lvl2pPr>
            <a:lvl3pPr marL="1218930" indent="0">
              <a:buNone/>
              <a:defRPr sz="2400" b="1"/>
            </a:lvl3pPr>
            <a:lvl4pPr marL="1828392" indent="0">
              <a:buNone/>
              <a:defRPr sz="2100" b="1"/>
            </a:lvl4pPr>
            <a:lvl5pPr marL="2437858" indent="0">
              <a:buNone/>
              <a:defRPr sz="2100" b="1"/>
            </a:lvl5pPr>
            <a:lvl6pPr marL="3047316" indent="0">
              <a:buNone/>
              <a:defRPr sz="2100" b="1"/>
            </a:lvl6pPr>
            <a:lvl7pPr marL="3656775" indent="0">
              <a:buNone/>
              <a:defRPr sz="2100" b="1"/>
            </a:lvl7pPr>
            <a:lvl8pPr marL="4266240" indent="0">
              <a:buNone/>
              <a:defRPr sz="2100" b="1"/>
            </a:lvl8pPr>
            <a:lvl9pPr marL="4875703"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0" y="1535113"/>
            <a:ext cx="5389033" cy="639763"/>
          </a:xfrm>
        </p:spPr>
        <p:txBody>
          <a:bodyPr anchor="b"/>
          <a:lstStyle>
            <a:lvl1pPr marL="0" indent="0">
              <a:buNone/>
              <a:defRPr sz="3200" b="1"/>
            </a:lvl1pPr>
            <a:lvl2pPr marL="609459" indent="0">
              <a:buNone/>
              <a:defRPr sz="2700" b="1"/>
            </a:lvl2pPr>
            <a:lvl3pPr marL="1218930" indent="0">
              <a:buNone/>
              <a:defRPr sz="2400" b="1"/>
            </a:lvl3pPr>
            <a:lvl4pPr marL="1828392" indent="0">
              <a:buNone/>
              <a:defRPr sz="2100" b="1"/>
            </a:lvl4pPr>
            <a:lvl5pPr marL="2437858" indent="0">
              <a:buNone/>
              <a:defRPr sz="2100" b="1"/>
            </a:lvl5pPr>
            <a:lvl6pPr marL="3047316" indent="0">
              <a:buNone/>
              <a:defRPr sz="2100" b="1"/>
            </a:lvl6pPr>
            <a:lvl7pPr marL="3656775" indent="0">
              <a:buNone/>
              <a:defRPr sz="2100" b="1"/>
            </a:lvl7pPr>
            <a:lvl8pPr marL="4266240" indent="0">
              <a:buNone/>
              <a:defRPr sz="2100" b="1"/>
            </a:lvl8pPr>
            <a:lvl9pPr marL="4875703"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3380"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4/25/18</a:t>
            </a:fld>
            <a:endParaRPr lang="en-US">
              <a:solidFill>
                <a:prstClr val="black">
                  <a:tint val="75000"/>
                </a:prstClr>
              </a:solidFill>
              <a:latin typeface="Palatino Linotype"/>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25424414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4/25/18</a:t>
            </a:fld>
            <a:endParaRPr lang="en-US">
              <a:solidFill>
                <a:prstClr val="black">
                  <a:tint val="75000"/>
                </a:prstClr>
              </a:solidFill>
              <a:latin typeface="Palatino Linotype"/>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618945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4/25/18</a:t>
            </a:fld>
            <a:endParaRPr lang="en-US">
              <a:solidFill>
                <a:prstClr val="black">
                  <a:tint val="75000"/>
                </a:prstClr>
              </a:solidFill>
              <a:latin typeface="Palatino Linotype"/>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33888808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6733" y="27306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900"/>
            </a:lvl1pPr>
            <a:lvl2pPr marL="609459" indent="0">
              <a:buNone/>
              <a:defRPr sz="1600"/>
            </a:lvl2pPr>
            <a:lvl3pPr marL="1218930" indent="0">
              <a:buNone/>
              <a:defRPr sz="1300"/>
            </a:lvl3pPr>
            <a:lvl4pPr marL="1828392" indent="0">
              <a:buNone/>
              <a:defRPr sz="1200"/>
            </a:lvl4pPr>
            <a:lvl5pPr marL="2437858" indent="0">
              <a:buNone/>
              <a:defRPr sz="1200"/>
            </a:lvl5pPr>
            <a:lvl6pPr marL="3047316" indent="0">
              <a:buNone/>
              <a:defRPr sz="1200"/>
            </a:lvl6pPr>
            <a:lvl7pPr marL="3656775" indent="0">
              <a:buNone/>
              <a:defRPr sz="1200"/>
            </a:lvl7pPr>
            <a:lvl8pPr marL="4266240" indent="0">
              <a:buNone/>
              <a:defRPr sz="1200"/>
            </a:lvl8pPr>
            <a:lvl9pPr marL="4875703"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4/25/18</a:t>
            </a:fld>
            <a:endParaRPr lang="en-US">
              <a:solidFill>
                <a:prstClr val="black">
                  <a:tint val="75000"/>
                </a:prstClr>
              </a:solidFill>
              <a:latin typeface="Palatino Linotype"/>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7" name="Slide Number Placeholder 6"/>
          <p:cNvSpPr>
            <a:spLocks noGrp="1"/>
          </p:cNvSpPr>
          <p:nvPr>
            <p:ph type="sldNum" sz="quarter" idx="12"/>
          </p:nvPr>
        </p:nvSpPr>
        <p:spPr/>
        <p:txBody>
          <a:bodyPr/>
          <a:lstStyle/>
          <a:p>
            <a:fld id="{2C6B1FF6-39B9-40F5-8B67-33C6354A3D4F}" type="slidenum">
              <a:rPr lang="en-US" smtClean="0">
                <a:solidFill>
                  <a:prstClr val="black">
                    <a:tint val="75000"/>
                  </a:prstClr>
                </a:solidFill>
                <a:latin typeface="Palatino Linotype"/>
              </a:rPr>
              <a:pPr/>
              <a:t>‹#›</a:t>
            </a:fld>
            <a:endParaRPr lang="en-US" dirty="0">
              <a:solidFill>
                <a:srgbClr val="9BBB59">
                  <a:shade val="75000"/>
                </a:srgbClr>
              </a:solidFill>
              <a:latin typeface="Palatino Linotype"/>
            </a:endParaRPr>
          </a:p>
        </p:txBody>
      </p:sp>
    </p:spTree>
    <p:extLst>
      <p:ext uri="{BB962C8B-B14F-4D97-AF65-F5344CB8AC3E}">
        <p14:creationId xmlns:p14="http://schemas.microsoft.com/office/powerpoint/2010/main" val="816152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459" indent="0">
              <a:buNone/>
              <a:defRPr sz="3700"/>
            </a:lvl2pPr>
            <a:lvl3pPr marL="1218930" indent="0">
              <a:buNone/>
              <a:defRPr sz="3200"/>
            </a:lvl3pPr>
            <a:lvl4pPr marL="1828392" indent="0">
              <a:buNone/>
              <a:defRPr sz="2700"/>
            </a:lvl4pPr>
            <a:lvl5pPr marL="2437858" indent="0">
              <a:buNone/>
              <a:defRPr sz="2700"/>
            </a:lvl5pPr>
            <a:lvl6pPr marL="3047316" indent="0">
              <a:buNone/>
              <a:defRPr sz="2700"/>
            </a:lvl6pPr>
            <a:lvl7pPr marL="3656775" indent="0">
              <a:buNone/>
              <a:defRPr sz="2700"/>
            </a:lvl7pPr>
            <a:lvl8pPr marL="4266240" indent="0">
              <a:buNone/>
              <a:defRPr sz="2700"/>
            </a:lvl8pPr>
            <a:lvl9pPr marL="4875703" indent="0">
              <a:buNone/>
              <a:defRPr sz="2700"/>
            </a:lvl9pPr>
          </a:lstStyle>
          <a:p>
            <a:endParaRPr lang="en-US"/>
          </a:p>
        </p:txBody>
      </p:sp>
      <p:sp>
        <p:nvSpPr>
          <p:cNvPr id="4" name="Text Placeholder 3"/>
          <p:cNvSpPr>
            <a:spLocks noGrp="1"/>
          </p:cNvSpPr>
          <p:nvPr>
            <p:ph type="body" sz="half" idx="2"/>
          </p:nvPr>
        </p:nvSpPr>
        <p:spPr>
          <a:xfrm>
            <a:off x="2389717" y="5367349"/>
            <a:ext cx="7315200" cy="804863"/>
          </a:xfrm>
        </p:spPr>
        <p:txBody>
          <a:bodyPr/>
          <a:lstStyle>
            <a:lvl1pPr marL="0" indent="0">
              <a:buNone/>
              <a:defRPr sz="1900"/>
            </a:lvl1pPr>
            <a:lvl2pPr marL="609459" indent="0">
              <a:buNone/>
              <a:defRPr sz="1600"/>
            </a:lvl2pPr>
            <a:lvl3pPr marL="1218930" indent="0">
              <a:buNone/>
              <a:defRPr sz="1300"/>
            </a:lvl3pPr>
            <a:lvl4pPr marL="1828392" indent="0">
              <a:buNone/>
              <a:defRPr sz="1200"/>
            </a:lvl4pPr>
            <a:lvl5pPr marL="2437858" indent="0">
              <a:buNone/>
              <a:defRPr sz="1200"/>
            </a:lvl5pPr>
            <a:lvl6pPr marL="3047316" indent="0">
              <a:buNone/>
              <a:defRPr sz="1200"/>
            </a:lvl6pPr>
            <a:lvl7pPr marL="3656775" indent="0">
              <a:buNone/>
              <a:defRPr sz="1200"/>
            </a:lvl7pPr>
            <a:lvl8pPr marL="4266240" indent="0">
              <a:buNone/>
              <a:defRPr sz="1200"/>
            </a:lvl8pPr>
            <a:lvl9pPr marL="4875703"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4/25/18</a:t>
            </a:fld>
            <a:endParaRPr lang="en-US">
              <a:solidFill>
                <a:prstClr val="black">
                  <a:tint val="75000"/>
                </a:prstClr>
              </a:solidFill>
              <a:latin typeface="Palatino Linotype"/>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1701256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102109"/>
            <a:ext cx="5386917" cy="639763"/>
          </a:xfrm>
        </p:spPr>
        <p:txBody>
          <a:bodyPr anchor="b"/>
          <a:lstStyle>
            <a:lvl1pPr marL="0" indent="0">
              <a:buNone/>
              <a:defRPr sz="2400" b="0" i="0">
                <a:latin typeface="Lato Black"/>
                <a:cs typeface="Lato Black"/>
              </a:defRPr>
            </a:lvl1pPr>
            <a:lvl2pPr marL="456987" indent="0">
              <a:buNone/>
              <a:defRPr sz="2000" b="1"/>
            </a:lvl2pPr>
            <a:lvl3pPr marL="913992" indent="0">
              <a:buNone/>
              <a:defRPr sz="1900" b="1"/>
            </a:lvl3pPr>
            <a:lvl4pPr marL="1370988" indent="0">
              <a:buNone/>
              <a:defRPr sz="1600" b="1"/>
            </a:lvl4pPr>
            <a:lvl5pPr marL="1827984" indent="0">
              <a:buNone/>
              <a:defRPr sz="1600" b="1"/>
            </a:lvl5pPr>
            <a:lvl6pPr marL="2284990" indent="0">
              <a:buNone/>
              <a:defRPr sz="1600" b="1"/>
            </a:lvl6pPr>
            <a:lvl7pPr marL="2741974" indent="0">
              <a:buNone/>
              <a:defRPr sz="1600" b="1"/>
            </a:lvl7pPr>
            <a:lvl8pPr marL="3198960" indent="0">
              <a:buNone/>
              <a:defRPr sz="1600" b="1"/>
            </a:lvl8pPr>
            <a:lvl9pPr marL="3655947"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741872"/>
            <a:ext cx="5386917" cy="4618869"/>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92" y="1102109"/>
            <a:ext cx="5389033" cy="639763"/>
          </a:xfrm>
        </p:spPr>
        <p:txBody>
          <a:bodyPr anchor="b"/>
          <a:lstStyle>
            <a:lvl1pPr marL="0" indent="0">
              <a:buNone/>
              <a:defRPr sz="2400" b="0" i="0">
                <a:latin typeface="Lato Black"/>
                <a:cs typeface="Lato Black"/>
              </a:defRPr>
            </a:lvl1pPr>
            <a:lvl2pPr marL="456987" indent="0">
              <a:buNone/>
              <a:defRPr sz="2000" b="1"/>
            </a:lvl2pPr>
            <a:lvl3pPr marL="913992" indent="0">
              <a:buNone/>
              <a:defRPr sz="1900" b="1"/>
            </a:lvl3pPr>
            <a:lvl4pPr marL="1370988" indent="0">
              <a:buNone/>
              <a:defRPr sz="1600" b="1"/>
            </a:lvl4pPr>
            <a:lvl5pPr marL="1827984" indent="0">
              <a:buNone/>
              <a:defRPr sz="1600" b="1"/>
            </a:lvl5pPr>
            <a:lvl6pPr marL="2284990" indent="0">
              <a:buNone/>
              <a:defRPr sz="1600" b="1"/>
            </a:lvl6pPr>
            <a:lvl7pPr marL="2741974" indent="0">
              <a:buNone/>
              <a:defRPr sz="1600" b="1"/>
            </a:lvl7pPr>
            <a:lvl8pPr marL="3198960" indent="0">
              <a:buNone/>
              <a:defRPr sz="1600" b="1"/>
            </a:lvl8pPr>
            <a:lvl9pPr marL="3655947"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92" y="1741872"/>
            <a:ext cx="5389033" cy="4618869"/>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829203"/>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91404" tIns="45718" rIns="91404" bIns="45718" rtlCol="0" anchor="ctr"/>
          <a:lstStyle/>
          <a:p>
            <a:pPr algn="ctr"/>
            <a:endParaRPr lang="en-US" sz="1900">
              <a:effectLst/>
            </a:endParaRPr>
          </a:p>
        </p:txBody>
      </p:sp>
    </p:spTree>
    <p:extLst>
      <p:ext uri="{BB962C8B-B14F-4D97-AF65-F5344CB8AC3E}">
        <p14:creationId xmlns:p14="http://schemas.microsoft.com/office/powerpoint/2010/main" val="12486177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4/25/18</a:t>
            </a:fld>
            <a:endParaRPr lang="en-US">
              <a:solidFill>
                <a:prstClr val="black">
                  <a:tint val="75000"/>
                </a:prstClr>
              </a:solidFill>
              <a:latin typeface="Palatino Linotype"/>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39551082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4/25/18</a:t>
            </a:fld>
            <a:endParaRPr lang="en-US">
              <a:solidFill>
                <a:prstClr val="black">
                  <a:tint val="75000"/>
                </a:prstClr>
              </a:solidFill>
              <a:latin typeface="Palatino Linotype"/>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2009044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91133"/>
            <a:ext cx="10363200" cy="1937015"/>
          </a:xfrm>
        </p:spPr>
        <p:txBody>
          <a:bodyPr>
            <a:normAutofit/>
          </a:bodyPr>
          <a:lstStyle>
            <a:lvl1pPr>
              <a:defRPr sz="5300" cap="none">
                <a:solidFill>
                  <a:schemeClr val="tx1">
                    <a:lumMod val="95000"/>
                    <a:lumOff val="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333160"/>
            <a:ext cx="8534400" cy="1752600"/>
          </a:xfrm>
        </p:spPr>
        <p:txBody>
          <a:bodyPr/>
          <a:lstStyle>
            <a:lvl1pPr marL="0" indent="0" algn="ctr">
              <a:buNone/>
              <a:defRPr>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ACDB3CC-F982-40F9-8DD6-BCC9AFBF44BD}" type="datetime1">
              <a:rPr lang="en-US" smtClean="0">
                <a:solidFill>
                  <a:prstClr val="black">
                    <a:tint val="75000"/>
                  </a:prstClr>
                </a:solidFill>
                <a:latin typeface="Palatino Linotype"/>
              </a:rPr>
              <a:pPr/>
              <a:t>4/25/18</a:t>
            </a:fld>
            <a:endParaRPr lang="en-US" dirty="0">
              <a:solidFill>
                <a:prstClr val="black">
                  <a:tint val="75000"/>
                </a:prstClr>
              </a:solidFill>
              <a:latin typeface="Palatino Linotype"/>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Palatino Linotype"/>
            </a:endParaRPr>
          </a:p>
        </p:txBody>
      </p:sp>
      <p:sp>
        <p:nvSpPr>
          <p:cNvPr id="6" name="Slide Number Placeholder 5"/>
          <p:cNvSpPr>
            <a:spLocks noGrp="1"/>
          </p:cNvSpPr>
          <p:nvPr>
            <p:ph type="sldNum" sz="quarter" idx="12"/>
          </p:nvPr>
        </p:nvSpPr>
        <p:spPr/>
        <p:txBody>
          <a:bodyPr/>
          <a:lstStyle/>
          <a:p>
            <a:fld id="{AF88E988-FB04-AB4E-BE5A-59F242AF7F7A}"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40165493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4/25/18</a:t>
            </a:fld>
            <a:endParaRPr lang="en-US">
              <a:solidFill>
                <a:prstClr val="black">
                  <a:tint val="75000"/>
                </a:prstClr>
              </a:solidFill>
              <a:latin typeface="Palatino Linotype"/>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134189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solidFill>
                  <a:prstClr val="black">
                    <a:tint val="75000"/>
                  </a:prstClr>
                </a:solidFill>
                <a:latin typeface="Palatino Linotype"/>
              </a:rPr>
              <a:pPr/>
              <a:t>4/25/18</a:t>
            </a:fld>
            <a:endParaRPr lang="en-US">
              <a:solidFill>
                <a:prstClr val="black">
                  <a:tint val="75000"/>
                </a:prstClr>
              </a:solidFill>
              <a:latin typeface="Palatino Linotype"/>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6" name="Slide Number Placeholder 5"/>
          <p:cNvSpPr>
            <a:spLocks noGrp="1"/>
          </p:cNvSpPr>
          <p:nvPr>
            <p:ph type="sldNum" sz="quarter" idx="12"/>
          </p:nvPr>
        </p:nvSpPr>
        <p:spPr/>
        <p:txBody>
          <a:bodyPr/>
          <a:lstStyle/>
          <a:p>
            <a:fld id="{91AF2B4D-6B12-4EDF-87BB-2B55CECB6611}"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22943617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4/25/18</a:t>
            </a:fld>
            <a:endParaRPr lang="en-US">
              <a:solidFill>
                <a:prstClr val="black">
                  <a:tint val="75000"/>
                </a:prstClr>
              </a:solidFill>
              <a:latin typeface="Palatino Linotype"/>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40996592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4/25/18</a:t>
            </a:fld>
            <a:endParaRPr lang="en-US">
              <a:solidFill>
                <a:prstClr val="black">
                  <a:tint val="75000"/>
                </a:prstClr>
              </a:solidFill>
              <a:latin typeface="Palatino Linotype"/>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34148725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4/25/18</a:t>
            </a:fld>
            <a:endParaRPr lang="en-US">
              <a:solidFill>
                <a:prstClr val="black">
                  <a:tint val="75000"/>
                </a:prstClr>
              </a:solidFill>
              <a:latin typeface="Palatino Linotype"/>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14740285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4/25/18</a:t>
            </a:fld>
            <a:endParaRPr lang="en-US">
              <a:solidFill>
                <a:prstClr val="black">
                  <a:tint val="75000"/>
                </a:prstClr>
              </a:solidFill>
              <a:latin typeface="Palatino Linotype"/>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4036348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4/25/18</a:t>
            </a:fld>
            <a:endParaRPr lang="en-US">
              <a:solidFill>
                <a:prstClr val="black">
                  <a:tint val="75000"/>
                </a:prstClr>
              </a:solidFill>
              <a:latin typeface="Palatino Linotype"/>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7" name="Slide Number Placeholder 6"/>
          <p:cNvSpPr>
            <a:spLocks noGrp="1"/>
          </p:cNvSpPr>
          <p:nvPr>
            <p:ph type="sldNum" sz="quarter" idx="12"/>
          </p:nvPr>
        </p:nvSpPr>
        <p:spPr/>
        <p:txBody>
          <a:bodyPr/>
          <a:lstStyle/>
          <a:p>
            <a:fld id="{2C6B1FF6-39B9-40F5-8B67-33C6354A3D4F}" type="slidenum">
              <a:rPr lang="en-US" smtClean="0">
                <a:solidFill>
                  <a:prstClr val="black">
                    <a:tint val="75000"/>
                  </a:prstClr>
                </a:solidFill>
                <a:latin typeface="Palatino Linotype"/>
              </a:rPr>
              <a:pPr/>
              <a:t>‹#›</a:t>
            </a:fld>
            <a:endParaRPr lang="en-US" dirty="0">
              <a:solidFill>
                <a:srgbClr val="9BBB59">
                  <a:shade val="75000"/>
                </a:srgbClr>
              </a:solidFill>
              <a:latin typeface="Palatino Linotype"/>
            </a:endParaRPr>
          </a:p>
        </p:txBody>
      </p:sp>
    </p:spTree>
    <p:extLst>
      <p:ext uri="{BB962C8B-B14F-4D97-AF65-F5344CB8AC3E}">
        <p14:creationId xmlns:p14="http://schemas.microsoft.com/office/powerpoint/2010/main" val="1812611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0" y="829203"/>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91404" tIns="45718" rIns="91404" bIns="45718" rtlCol="0" anchor="ctr"/>
          <a:lstStyle/>
          <a:p>
            <a:pPr algn="ctr"/>
            <a:endParaRPr lang="en-US" sz="1900">
              <a:effectLst/>
            </a:endParaRPr>
          </a:p>
        </p:txBody>
      </p:sp>
    </p:spTree>
    <p:extLst>
      <p:ext uri="{BB962C8B-B14F-4D97-AF65-F5344CB8AC3E}">
        <p14:creationId xmlns:p14="http://schemas.microsoft.com/office/powerpoint/2010/main" val="30228008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4/25/18</a:t>
            </a:fld>
            <a:endParaRPr lang="en-US">
              <a:solidFill>
                <a:prstClr val="black">
                  <a:tint val="75000"/>
                </a:prstClr>
              </a:solidFill>
              <a:latin typeface="Palatino Linotype"/>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34082550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4/25/18</a:t>
            </a:fld>
            <a:endParaRPr lang="en-US">
              <a:solidFill>
                <a:prstClr val="black">
                  <a:tint val="75000"/>
                </a:prstClr>
              </a:solidFill>
              <a:latin typeface="Palatino Linotype"/>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19160312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4/25/18</a:t>
            </a:fld>
            <a:endParaRPr lang="en-US">
              <a:solidFill>
                <a:prstClr val="black">
                  <a:tint val="75000"/>
                </a:prstClr>
              </a:solidFill>
              <a:latin typeface="Palatino Linotype"/>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2834293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7493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6987" indent="0" algn="ctr">
              <a:buNone/>
              <a:defRPr sz="2000"/>
            </a:lvl2pPr>
            <a:lvl3pPr marL="913992" indent="0" algn="ctr">
              <a:buNone/>
              <a:defRPr sz="1900"/>
            </a:lvl3pPr>
            <a:lvl4pPr marL="1370988" indent="0" algn="ctr">
              <a:buNone/>
              <a:defRPr sz="1600"/>
            </a:lvl4pPr>
            <a:lvl5pPr marL="1827984" indent="0" algn="ctr">
              <a:buNone/>
              <a:defRPr sz="1600"/>
            </a:lvl5pPr>
            <a:lvl6pPr marL="2284990" indent="0" algn="ctr">
              <a:buNone/>
              <a:defRPr sz="1600"/>
            </a:lvl6pPr>
            <a:lvl7pPr marL="2741974" indent="0" algn="ctr">
              <a:buNone/>
              <a:defRPr sz="1600"/>
            </a:lvl7pPr>
            <a:lvl8pPr marL="3198960" indent="0" algn="ctr">
              <a:buNone/>
              <a:defRPr sz="1600"/>
            </a:lvl8pPr>
            <a:lvl9pPr marL="3655947"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FDF74A-55D9-7249-8BA9-7F653A98376C}" type="datetime1">
              <a:rPr lang="en-US" smtClean="0">
                <a:solidFill>
                  <a:prstClr val="black">
                    <a:tint val="75000"/>
                  </a:prstClr>
                </a:solidFill>
                <a:latin typeface="Calibri"/>
              </a:rPr>
              <a:pPr/>
              <a:t>4/25/18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331F335-29E7-644E-BF01-9CFDAABF951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72635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EFEE55-BC3A-0F42-8170-3E3F2C292829}" type="datetime1">
              <a:rPr lang="en-US" smtClean="0">
                <a:solidFill>
                  <a:prstClr val="black">
                    <a:tint val="75000"/>
                  </a:prstClr>
                </a:solidFill>
                <a:latin typeface="Calibri"/>
              </a:rPr>
              <a:pPr/>
              <a:t>4/25/18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331F335-29E7-644E-BF01-9CFDAABF951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45793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2" Type="http://schemas.openxmlformats.org/officeDocument/2006/relationships/theme" Target="../theme/theme2.xml"/><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theme" Target="../theme/theme3.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0.xml"/><Relationship Id="rId12" Type="http://schemas.openxmlformats.org/officeDocument/2006/relationships/theme" Target="../theme/theme4.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9" Type="http://schemas.openxmlformats.org/officeDocument/2006/relationships/slideLayout" Target="../slideLayouts/slideLayout38.xml"/><Relationship Id="rId10"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1.xml"/><Relationship Id="rId12" Type="http://schemas.openxmlformats.org/officeDocument/2006/relationships/theme" Target="../theme/theme5.xml"/><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9" Type="http://schemas.openxmlformats.org/officeDocument/2006/relationships/slideLayout" Target="../slideLayouts/slideLayout49.xml"/><Relationship Id="rId10"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2.xml"/><Relationship Id="rId12" Type="http://schemas.openxmlformats.org/officeDocument/2006/relationships/theme" Target="../theme/theme6.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9" Type="http://schemas.openxmlformats.org/officeDocument/2006/relationships/slideLayout" Target="../slideLayouts/slideLayout60.xml"/><Relationship Id="rId10"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46971"/>
            <a:ext cx="10972800" cy="545807"/>
          </a:xfrm>
          <a:prstGeom prst="rect">
            <a:avLst/>
          </a:prstGeom>
        </p:spPr>
        <p:txBody>
          <a:bodyPr vert="horz" lIns="91404" tIns="45718" rIns="91404" bIns="45718"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102132"/>
            <a:ext cx="10972800" cy="5258631"/>
          </a:xfrm>
          <a:prstGeom prst="rect">
            <a:avLst/>
          </a:prstGeom>
        </p:spPr>
        <p:txBody>
          <a:bodyPr vert="horz" lIns="91404" tIns="45718" rIns="91404"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Oval 4"/>
          <p:cNvSpPr/>
          <p:nvPr userDrawn="1"/>
        </p:nvSpPr>
        <p:spPr>
          <a:xfrm>
            <a:off x="11700163" y="212339"/>
            <a:ext cx="365760" cy="365760"/>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0" tIns="45718" rIns="0" bIns="45718" rtlCol="0" anchor="ctr"/>
          <a:lstStyle/>
          <a:p>
            <a:pPr algn="ctr"/>
            <a:fld id="{24CA3347-EB72-964C-BA9A-E32263F0C6F3}" type="slidenum">
              <a:rPr lang="en-US" sz="1600" b="0" i="0" smtClean="0">
                <a:solidFill>
                  <a:schemeClr val="tx1">
                    <a:lumMod val="75000"/>
                    <a:lumOff val="25000"/>
                  </a:schemeClr>
                </a:solidFill>
                <a:latin typeface="Lato Light"/>
                <a:cs typeface="Lato Light"/>
              </a:rPr>
              <a:pPr/>
              <a:t>‹#›</a:t>
            </a:fld>
            <a:endParaRPr lang="en-US" sz="1900" b="0" i="0" dirty="0">
              <a:solidFill>
                <a:schemeClr val="tx1">
                  <a:lumMod val="75000"/>
                  <a:lumOff val="25000"/>
                </a:schemeClr>
              </a:solidFill>
              <a:latin typeface="Lato Light"/>
              <a:cs typeface="Lato Light"/>
            </a:endParaRPr>
          </a:p>
        </p:txBody>
      </p:sp>
    </p:spTree>
    <p:extLst>
      <p:ext uri="{BB962C8B-B14F-4D97-AF65-F5344CB8AC3E}">
        <p14:creationId xmlns:p14="http://schemas.microsoft.com/office/powerpoint/2010/main" val="785362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xmlns:p14="http://schemas.microsoft.com/office/powerpoint/2010/main" id="1" dur="indefinite" restart="never" nodeType="tmRoot"/>
      </p:par>
    </p:tnLst>
  </p:timing>
  <p:txStyles>
    <p:titleStyle>
      <a:lvl1pPr algn="l" defTabSz="456987" rtl="0" eaLnBrk="1" latinLnBrk="0" hangingPunct="1">
        <a:spcBef>
          <a:spcPct val="0"/>
        </a:spcBef>
        <a:buNone/>
        <a:defRPr sz="3200" b="0" i="0" kern="1200">
          <a:solidFill>
            <a:schemeClr val="tx1"/>
          </a:solidFill>
          <a:latin typeface="Lato Heavy"/>
          <a:ea typeface="+mj-ea"/>
          <a:cs typeface="Lato Heavy"/>
        </a:defRPr>
      </a:lvl1pPr>
    </p:titleStyle>
    <p:bodyStyle>
      <a:lvl1pPr marL="274200" indent="-274200" algn="l" defTabSz="456987" rtl="0" eaLnBrk="1" latinLnBrk="0" hangingPunct="1">
        <a:spcBef>
          <a:spcPts val="800"/>
        </a:spcBef>
        <a:buFont typeface="Arial"/>
        <a:buChar char="•"/>
        <a:defRPr sz="2400" b="0" i="0" kern="1200">
          <a:solidFill>
            <a:schemeClr val="tx1"/>
          </a:solidFill>
          <a:latin typeface="Lato Semibold"/>
          <a:ea typeface="+mn-ea"/>
          <a:cs typeface="Lato Semibold"/>
        </a:defRPr>
      </a:lvl1pPr>
      <a:lvl2pPr marL="667222" indent="-274200" algn="l" defTabSz="456987" rtl="0" eaLnBrk="1" latinLnBrk="0" hangingPunct="1">
        <a:spcBef>
          <a:spcPts val="600"/>
        </a:spcBef>
        <a:buFont typeface="Arial"/>
        <a:buChar char="–"/>
        <a:defRPr sz="2000" b="0" i="0" kern="1200">
          <a:solidFill>
            <a:schemeClr val="tx1"/>
          </a:solidFill>
          <a:latin typeface="Lato Medium"/>
          <a:ea typeface="+mn-ea"/>
          <a:cs typeface="Lato Medium"/>
        </a:defRPr>
      </a:lvl2pPr>
      <a:lvl3pPr marL="1142494" indent="-228504" algn="l" defTabSz="456987" rtl="0" eaLnBrk="1" latinLnBrk="0" hangingPunct="1">
        <a:spcBef>
          <a:spcPct val="20000"/>
        </a:spcBef>
        <a:buFont typeface="Arial"/>
        <a:buChar char="•"/>
        <a:defRPr sz="1900" b="0" i="0" kern="1200">
          <a:solidFill>
            <a:schemeClr val="tx1"/>
          </a:solidFill>
          <a:latin typeface="Lato Medium"/>
          <a:ea typeface="+mn-ea"/>
          <a:cs typeface="Lato Medium"/>
        </a:defRPr>
      </a:lvl3pPr>
      <a:lvl4pPr marL="1599480" indent="-228504" algn="l" defTabSz="456987"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6467" indent="-228504" algn="l" defTabSz="456987"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3472" indent="-228504" algn="l" defTabSz="456987" rtl="0" eaLnBrk="1" latinLnBrk="0" hangingPunct="1">
        <a:spcBef>
          <a:spcPct val="20000"/>
        </a:spcBef>
        <a:buFont typeface="Arial"/>
        <a:buChar char="•"/>
        <a:defRPr sz="2000" kern="1200">
          <a:solidFill>
            <a:schemeClr val="tx1"/>
          </a:solidFill>
          <a:latin typeface="+mn-lt"/>
          <a:ea typeface="+mn-ea"/>
          <a:cs typeface="+mn-cs"/>
        </a:defRPr>
      </a:lvl6pPr>
      <a:lvl7pPr marL="2970468" indent="-228504" algn="l" defTabSz="456987" rtl="0" eaLnBrk="1" latinLnBrk="0" hangingPunct="1">
        <a:spcBef>
          <a:spcPct val="20000"/>
        </a:spcBef>
        <a:buFont typeface="Arial"/>
        <a:buChar char="•"/>
        <a:defRPr sz="2000" kern="1200">
          <a:solidFill>
            <a:schemeClr val="tx1"/>
          </a:solidFill>
          <a:latin typeface="+mn-lt"/>
          <a:ea typeface="+mn-ea"/>
          <a:cs typeface="+mn-cs"/>
        </a:defRPr>
      </a:lvl7pPr>
      <a:lvl8pPr marL="3427464" indent="-228504" algn="l" defTabSz="456987" rtl="0" eaLnBrk="1" latinLnBrk="0" hangingPunct="1">
        <a:spcBef>
          <a:spcPct val="20000"/>
        </a:spcBef>
        <a:buFont typeface="Arial"/>
        <a:buChar char="•"/>
        <a:defRPr sz="2000" kern="1200">
          <a:solidFill>
            <a:schemeClr val="tx1"/>
          </a:solidFill>
          <a:latin typeface="+mn-lt"/>
          <a:ea typeface="+mn-ea"/>
          <a:cs typeface="+mn-cs"/>
        </a:defRPr>
      </a:lvl8pPr>
      <a:lvl9pPr marL="3884470" indent="-228504" algn="l" defTabSz="45698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87" rtl="0" eaLnBrk="1" latinLnBrk="0" hangingPunct="1">
        <a:defRPr sz="1900" kern="1200">
          <a:solidFill>
            <a:schemeClr val="tx1"/>
          </a:solidFill>
          <a:latin typeface="+mn-lt"/>
          <a:ea typeface="+mn-ea"/>
          <a:cs typeface="+mn-cs"/>
        </a:defRPr>
      </a:lvl1pPr>
      <a:lvl2pPr marL="456987" algn="l" defTabSz="456987" rtl="0" eaLnBrk="1" latinLnBrk="0" hangingPunct="1">
        <a:defRPr sz="1900" kern="1200">
          <a:solidFill>
            <a:schemeClr val="tx1"/>
          </a:solidFill>
          <a:latin typeface="+mn-lt"/>
          <a:ea typeface="+mn-ea"/>
          <a:cs typeface="+mn-cs"/>
        </a:defRPr>
      </a:lvl2pPr>
      <a:lvl3pPr marL="913992" algn="l" defTabSz="456987" rtl="0" eaLnBrk="1" latinLnBrk="0" hangingPunct="1">
        <a:defRPr sz="1900" kern="1200">
          <a:solidFill>
            <a:schemeClr val="tx1"/>
          </a:solidFill>
          <a:latin typeface="+mn-lt"/>
          <a:ea typeface="+mn-ea"/>
          <a:cs typeface="+mn-cs"/>
        </a:defRPr>
      </a:lvl3pPr>
      <a:lvl4pPr marL="1370988" algn="l" defTabSz="456987" rtl="0" eaLnBrk="1" latinLnBrk="0" hangingPunct="1">
        <a:defRPr sz="1900" kern="1200">
          <a:solidFill>
            <a:schemeClr val="tx1"/>
          </a:solidFill>
          <a:latin typeface="+mn-lt"/>
          <a:ea typeface="+mn-ea"/>
          <a:cs typeface="+mn-cs"/>
        </a:defRPr>
      </a:lvl4pPr>
      <a:lvl5pPr marL="1827984" algn="l" defTabSz="456987" rtl="0" eaLnBrk="1" latinLnBrk="0" hangingPunct="1">
        <a:defRPr sz="1900" kern="1200">
          <a:solidFill>
            <a:schemeClr val="tx1"/>
          </a:solidFill>
          <a:latin typeface="+mn-lt"/>
          <a:ea typeface="+mn-ea"/>
          <a:cs typeface="+mn-cs"/>
        </a:defRPr>
      </a:lvl5pPr>
      <a:lvl6pPr marL="2284990" algn="l" defTabSz="456987" rtl="0" eaLnBrk="1" latinLnBrk="0" hangingPunct="1">
        <a:defRPr sz="1900" kern="1200">
          <a:solidFill>
            <a:schemeClr val="tx1"/>
          </a:solidFill>
          <a:latin typeface="+mn-lt"/>
          <a:ea typeface="+mn-ea"/>
          <a:cs typeface="+mn-cs"/>
        </a:defRPr>
      </a:lvl6pPr>
      <a:lvl7pPr marL="2741974" algn="l" defTabSz="456987" rtl="0" eaLnBrk="1" latinLnBrk="0" hangingPunct="1">
        <a:defRPr sz="1900" kern="1200">
          <a:solidFill>
            <a:schemeClr val="tx1"/>
          </a:solidFill>
          <a:latin typeface="+mn-lt"/>
          <a:ea typeface="+mn-ea"/>
          <a:cs typeface="+mn-cs"/>
        </a:defRPr>
      </a:lvl7pPr>
      <a:lvl8pPr marL="3198960" algn="l" defTabSz="456987" rtl="0" eaLnBrk="1" latinLnBrk="0" hangingPunct="1">
        <a:defRPr sz="1900" kern="1200">
          <a:solidFill>
            <a:schemeClr val="tx1"/>
          </a:solidFill>
          <a:latin typeface="+mn-lt"/>
          <a:ea typeface="+mn-ea"/>
          <a:cs typeface="+mn-cs"/>
        </a:defRPr>
      </a:lvl8pPr>
      <a:lvl9pPr marL="3655947" algn="l" defTabSz="45698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04" tIns="45718" rIns="91404"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04" tIns="45718" rIns="91404"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04" tIns="45718" rIns="91404" bIns="45718" rtlCol="0" anchor="ctr"/>
          <a:lstStyle>
            <a:lvl1pPr algn="l">
              <a:defRPr sz="1200">
                <a:solidFill>
                  <a:schemeClr val="tx1">
                    <a:tint val="75000"/>
                  </a:schemeClr>
                </a:solidFill>
              </a:defRPr>
            </a:lvl1pPr>
          </a:lstStyle>
          <a:p>
            <a:pPr defTabSz="913992"/>
            <a:fld id="{7F9C5CAE-F765-AE47-8862-CE83174ED390}" type="datetime1">
              <a:rPr lang="en-US" smtClean="0">
                <a:solidFill>
                  <a:prstClr val="black">
                    <a:tint val="75000"/>
                  </a:prstClr>
                </a:solidFill>
                <a:latin typeface="Calibri"/>
              </a:rPr>
              <a:pPr defTabSz="913992"/>
              <a:t>4/25/18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04" tIns="45718" rIns="91404" bIns="45718" rtlCol="0" anchor="ctr"/>
          <a:lstStyle>
            <a:lvl1pPr algn="ctr">
              <a:defRPr sz="1200">
                <a:solidFill>
                  <a:schemeClr val="tx1">
                    <a:tint val="75000"/>
                  </a:schemeClr>
                </a:solidFill>
              </a:defRPr>
            </a:lvl1pPr>
          </a:lstStyle>
          <a:p>
            <a:pPr defTabSz="913992"/>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04" tIns="45718" rIns="91404" bIns="45718" rtlCol="0" anchor="ctr"/>
          <a:lstStyle>
            <a:lvl1pPr algn="r">
              <a:defRPr sz="1200">
                <a:solidFill>
                  <a:schemeClr val="tx1">
                    <a:tint val="75000"/>
                  </a:schemeClr>
                </a:solidFill>
              </a:defRPr>
            </a:lvl1pPr>
          </a:lstStyle>
          <a:p>
            <a:pPr defTabSz="913992"/>
            <a:fld id="{1331F335-29E7-644E-BF01-9CFDAABF951A}" type="slidenum">
              <a:rPr lang="en-US" smtClean="0">
                <a:solidFill>
                  <a:prstClr val="black">
                    <a:tint val="75000"/>
                  </a:prstClr>
                </a:solidFill>
                <a:latin typeface="Calibri"/>
              </a:rPr>
              <a:pPr defTabSz="913992"/>
              <a:t>‹#›</a:t>
            </a:fld>
            <a:endParaRPr lang="en-US">
              <a:solidFill>
                <a:prstClr val="black">
                  <a:tint val="75000"/>
                </a:prstClr>
              </a:solidFill>
              <a:latin typeface="Calibri"/>
            </a:endParaRPr>
          </a:p>
        </p:txBody>
      </p:sp>
    </p:spTree>
    <p:extLst>
      <p:ext uri="{BB962C8B-B14F-4D97-AF65-F5344CB8AC3E}">
        <p14:creationId xmlns:p14="http://schemas.microsoft.com/office/powerpoint/2010/main" val="157364407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hdr="0" ftr="0" dt="0"/>
  <p:txStyles>
    <p:titleStyle>
      <a:lvl1pPr algn="l" defTabSz="91399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04" indent="-228504" algn="l" defTabSz="913992"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510" indent="-228504" algn="l" defTabSz="913992"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494" indent="-228504" algn="l" defTabSz="913992"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599480" indent="-228504" algn="l" defTabSz="913992" rtl="0" eaLnBrk="1" latinLnBrk="0" hangingPunct="1">
        <a:lnSpc>
          <a:spcPct val="90000"/>
        </a:lnSpc>
        <a:spcBef>
          <a:spcPts val="500"/>
        </a:spcBef>
        <a:buFont typeface="Arial"/>
        <a:buChar char="•"/>
        <a:defRPr sz="1900" kern="1200">
          <a:solidFill>
            <a:schemeClr val="tx1"/>
          </a:solidFill>
          <a:latin typeface="+mn-lt"/>
          <a:ea typeface="+mn-ea"/>
          <a:cs typeface="+mn-cs"/>
        </a:defRPr>
      </a:lvl4pPr>
      <a:lvl5pPr marL="2056467" indent="-228504" algn="l" defTabSz="913992" rtl="0" eaLnBrk="1" latinLnBrk="0" hangingPunct="1">
        <a:lnSpc>
          <a:spcPct val="90000"/>
        </a:lnSpc>
        <a:spcBef>
          <a:spcPts val="500"/>
        </a:spcBef>
        <a:buFont typeface="Arial"/>
        <a:buChar char="•"/>
        <a:defRPr sz="1900" kern="1200">
          <a:solidFill>
            <a:schemeClr val="tx1"/>
          </a:solidFill>
          <a:latin typeface="+mn-lt"/>
          <a:ea typeface="+mn-ea"/>
          <a:cs typeface="+mn-cs"/>
        </a:defRPr>
      </a:lvl5pPr>
      <a:lvl6pPr marL="2513472" indent="-228504" algn="l" defTabSz="913992"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0468" indent="-228504" algn="l" defTabSz="913992"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7464" indent="-228504" algn="l" defTabSz="913992"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4470" indent="-228504" algn="l" defTabSz="913992" rtl="0" eaLnBrk="1" latinLnBrk="0" hangingPunct="1">
        <a:lnSpc>
          <a:spcPct val="90000"/>
        </a:lnSpc>
        <a:spcBef>
          <a:spcPts val="500"/>
        </a:spcBef>
        <a:buFont typeface="Arial"/>
        <a:buChar char="•"/>
        <a:defRPr sz="1900" kern="1200">
          <a:solidFill>
            <a:schemeClr val="tx1"/>
          </a:solidFill>
          <a:latin typeface="+mn-lt"/>
          <a:ea typeface="+mn-ea"/>
          <a:cs typeface="+mn-cs"/>
        </a:defRPr>
      </a:lvl9pPr>
    </p:bodyStyle>
    <p:otherStyle>
      <a:defPPr>
        <a:defRPr lang="en-US"/>
      </a:defPPr>
      <a:lvl1pPr marL="0" algn="l" defTabSz="913992" rtl="0" eaLnBrk="1" latinLnBrk="0" hangingPunct="1">
        <a:defRPr sz="1900" kern="1200">
          <a:solidFill>
            <a:schemeClr val="tx1"/>
          </a:solidFill>
          <a:latin typeface="+mn-lt"/>
          <a:ea typeface="+mn-ea"/>
          <a:cs typeface="+mn-cs"/>
        </a:defRPr>
      </a:lvl1pPr>
      <a:lvl2pPr marL="456987" algn="l" defTabSz="913992" rtl="0" eaLnBrk="1" latinLnBrk="0" hangingPunct="1">
        <a:defRPr sz="1900" kern="1200">
          <a:solidFill>
            <a:schemeClr val="tx1"/>
          </a:solidFill>
          <a:latin typeface="+mn-lt"/>
          <a:ea typeface="+mn-ea"/>
          <a:cs typeface="+mn-cs"/>
        </a:defRPr>
      </a:lvl2pPr>
      <a:lvl3pPr marL="913992" algn="l" defTabSz="913992" rtl="0" eaLnBrk="1" latinLnBrk="0" hangingPunct="1">
        <a:defRPr sz="1900" kern="1200">
          <a:solidFill>
            <a:schemeClr val="tx1"/>
          </a:solidFill>
          <a:latin typeface="+mn-lt"/>
          <a:ea typeface="+mn-ea"/>
          <a:cs typeface="+mn-cs"/>
        </a:defRPr>
      </a:lvl3pPr>
      <a:lvl4pPr marL="1370988" algn="l" defTabSz="913992" rtl="0" eaLnBrk="1" latinLnBrk="0" hangingPunct="1">
        <a:defRPr sz="1900" kern="1200">
          <a:solidFill>
            <a:schemeClr val="tx1"/>
          </a:solidFill>
          <a:latin typeface="+mn-lt"/>
          <a:ea typeface="+mn-ea"/>
          <a:cs typeface="+mn-cs"/>
        </a:defRPr>
      </a:lvl4pPr>
      <a:lvl5pPr marL="1827984" algn="l" defTabSz="913992" rtl="0" eaLnBrk="1" latinLnBrk="0" hangingPunct="1">
        <a:defRPr sz="1900" kern="1200">
          <a:solidFill>
            <a:schemeClr val="tx1"/>
          </a:solidFill>
          <a:latin typeface="+mn-lt"/>
          <a:ea typeface="+mn-ea"/>
          <a:cs typeface="+mn-cs"/>
        </a:defRPr>
      </a:lvl5pPr>
      <a:lvl6pPr marL="2284990" algn="l" defTabSz="913992" rtl="0" eaLnBrk="1" latinLnBrk="0" hangingPunct="1">
        <a:defRPr sz="1900" kern="1200">
          <a:solidFill>
            <a:schemeClr val="tx1"/>
          </a:solidFill>
          <a:latin typeface="+mn-lt"/>
          <a:ea typeface="+mn-ea"/>
          <a:cs typeface="+mn-cs"/>
        </a:defRPr>
      </a:lvl6pPr>
      <a:lvl7pPr marL="2741974" algn="l" defTabSz="913992" rtl="0" eaLnBrk="1" latinLnBrk="0" hangingPunct="1">
        <a:defRPr sz="1900" kern="1200">
          <a:solidFill>
            <a:schemeClr val="tx1"/>
          </a:solidFill>
          <a:latin typeface="+mn-lt"/>
          <a:ea typeface="+mn-ea"/>
          <a:cs typeface="+mn-cs"/>
        </a:defRPr>
      </a:lvl7pPr>
      <a:lvl8pPr marL="3198960" algn="l" defTabSz="913992" rtl="0" eaLnBrk="1" latinLnBrk="0" hangingPunct="1">
        <a:defRPr sz="1900" kern="1200">
          <a:solidFill>
            <a:schemeClr val="tx1"/>
          </a:solidFill>
          <a:latin typeface="+mn-lt"/>
          <a:ea typeface="+mn-ea"/>
          <a:cs typeface="+mn-cs"/>
        </a:defRPr>
      </a:lvl8pPr>
      <a:lvl9pPr marL="3655947" algn="l" defTabSz="913992"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04" tIns="45718" rIns="91404"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04" tIns="45718" rIns="91404"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04" tIns="45718" rIns="91404" bIns="45718" rtlCol="0" anchor="ctr"/>
          <a:lstStyle>
            <a:lvl1pPr algn="l">
              <a:defRPr sz="1200">
                <a:solidFill>
                  <a:schemeClr val="tx1">
                    <a:tint val="75000"/>
                  </a:schemeClr>
                </a:solidFill>
              </a:defRPr>
            </a:lvl1pPr>
          </a:lstStyle>
          <a:p>
            <a:pPr defTabSz="913992"/>
            <a:fld id="{7F9C5CAE-F765-AE47-8862-CE83174ED390}" type="datetime1">
              <a:rPr lang="en-US" smtClean="0">
                <a:solidFill>
                  <a:prstClr val="black">
                    <a:tint val="75000"/>
                  </a:prstClr>
                </a:solidFill>
                <a:latin typeface="Calibri"/>
              </a:rPr>
              <a:pPr defTabSz="913992"/>
              <a:t>4/25/18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04" tIns="45718" rIns="91404" bIns="45718" rtlCol="0" anchor="ctr"/>
          <a:lstStyle>
            <a:lvl1pPr algn="ctr">
              <a:defRPr sz="1200">
                <a:solidFill>
                  <a:schemeClr val="tx1">
                    <a:tint val="75000"/>
                  </a:schemeClr>
                </a:solidFill>
              </a:defRPr>
            </a:lvl1pPr>
          </a:lstStyle>
          <a:p>
            <a:pPr defTabSz="913992"/>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04" tIns="45718" rIns="91404" bIns="45718" rtlCol="0" anchor="ctr"/>
          <a:lstStyle>
            <a:lvl1pPr algn="r">
              <a:defRPr sz="1200">
                <a:solidFill>
                  <a:schemeClr val="tx1">
                    <a:tint val="75000"/>
                  </a:schemeClr>
                </a:solidFill>
              </a:defRPr>
            </a:lvl1pPr>
          </a:lstStyle>
          <a:p>
            <a:pPr defTabSz="913992"/>
            <a:fld id="{1331F335-29E7-644E-BF01-9CFDAABF951A}" type="slidenum">
              <a:rPr lang="en-US" smtClean="0">
                <a:solidFill>
                  <a:prstClr val="black">
                    <a:tint val="75000"/>
                  </a:prstClr>
                </a:solidFill>
                <a:latin typeface="Calibri"/>
              </a:rPr>
              <a:pPr defTabSz="913992"/>
              <a:t>‹#›</a:t>
            </a:fld>
            <a:endParaRPr lang="en-US">
              <a:solidFill>
                <a:prstClr val="black">
                  <a:tint val="75000"/>
                </a:prstClr>
              </a:solidFill>
              <a:latin typeface="Calibri"/>
            </a:endParaRPr>
          </a:p>
        </p:txBody>
      </p:sp>
    </p:spTree>
    <p:extLst>
      <p:ext uri="{BB962C8B-B14F-4D97-AF65-F5344CB8AC3E}">
        <p14:creationId xmlns:p14="http://schemas.microsoft.com/office/powerpoint/2010/main" val="174474326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lvl1pPr algn="l" defTabSz="91399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04" indent="-228504" algn="l" defTabSz="913992"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510" indent="-228504" algn="l" defTabSz="913992"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494" indent="-228504" algn="l" defTabSz="913992"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599480" indent="-228504" algn="l" defTabSz="913992" rtl="0" eaLnBrk="1" latinLnBrk="0" hangingPunct="1">
        <a:lnSpc>
          <a:spcPct val="90000"/>
        </a:lnSpc>
        <a:spcBef>
          <a:spcPts val="500"/>
        </a:spcBef>
        <a:buFont typeface="Arial"/>
        <a:buChar char="•"/>
        <a:defRPr sz="1900" kern="1200">
          <a:solidFill>
            <a:schemeClr val="tx1"/>
          </a:solidFill>
          <a:latin typeface="+mn-lt"/>
          <a:ea typeface="+mn-ea"/>
          <a:cs typeface="+mn-cs"/>
        </a:defRPr>
      </a:lvl4pPr>
      <a:lvl5pPr marL="2056467" indent="-228504" algn="l" defTabSz="913992" rtl="0" eaLnBrk="1" latinLnBrk="0" hangingPunct="1">
        <a:lnSpc>
          <a:spcPct val="90000"/>
        </a:lnSpc>
        <a:spcBef>
          <a:spcPts val="500"/>
        </a:spcBef>
        <a:buFont typeface="Arial"/>
        <a:buChar char="•"/>
        <a:defRPr sz="1900" kern="1200">
          <a:solidFill>
            <a:schemeClr val="tx1"/>
          </a:solidFill>
          <a:latin typeface="+mn-lt"/>
          <a:ea typeface="+mn-ea"/>
          <a:cs typeface="+mn-cs"/>
        </a:defRPr>
      </a:lvl5pPr>
      <a:lvl6pPr marL="2513472" indent="-228504" algn="l" defTabSz="913992"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0468" indent="-228504" algn="l" defTabSz="913992"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7464" indent="-228504" algn="l" defTabSz="913992"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4470" indent="-228504" algn="l" defTabSz="913992" rtl="0" eaLnBrk="1" latinLnBrk="0" hangingPunct="1">
        <a:lnSpc>
          <a:spcPct val="90000"/>
        </a:lnSpc>
        <a:spcBef>
          <a:spcPts val="500"/>
        </a:spcBef>
        <a:buFont typeface="Arial"/>
        <a:buChar char="•"/>
        <a:defRPr sz="1900" kern="1200">
          <a:solidFill>
            <a:schemeClr val="tx1"/>
          </a:solidFill>
          <a:latin typeface="+mn-lt"/>
          <a:ea typeface="+mn-ea"/>
          <a:cs typeface="+mn-cs"/>
        </a:defRPr>
      </a:lvl9pPr>
    </p:bodyStyle>
    <p:otherStyle>
      <a:defPPr>
        <a:defRPr lang="en-US"/>
      </a:defPPr>
      <a:lvl1pPr marL="0" algn="l" defTabSz="913992" rtl="0" eaLnBrk="1" latinLnBrk="0" hangingPunct="1">
        <a:defRPr sz="1900" kern="1200">
          <a:solidFill>
            <a:schemeClr val="tx1"/>
          </a:solidFill>
          <a:latin typeface="+mn-lt"/>
          <a:ea typeface="+mn-ea"/>
          <a:cs typeface="+mn-cs"/>
        </a:defRPr>
      </a:lvl1pPr>
      <a:lvl2pPr marL="456987" algn="l" defTabSz="913992" rtl="0" eaLnBrk="1" latinLnBrk="0" hangingPunct="1">
        <a:defRPr sz="1900" kern="1200">
          <a:solidFill>
            <a:schemeClr val="tx1"/>
          </a:solidFill>
          <a:latin typeface="+mn-lt"/>
          <a:ea typeface="+mn-ea"/>
          <a:cs typeface="+mn-cs"/>
        </a:defRPr>
      </a:lvl2pPr>
      <a:lvl3pPr marL="913992" algn="l" defTabSz="913992" rtl="0" eaLnBrk="1" latinLnBrk="0" hangingPunct="1">
        <a:defRPr sz="1900" kern="1200">
          <a:solidFill>
            <a:schemeClr val="tx1"/>
          </a:solidFill>
          <a:latin typeface="+mn-lt"/>
          <a:ea typeface="+mn-ea"/>
          <a:cs typeface="+mn-cs"/>
        </a:defRPr>
      </a:lvl3pPr>
      <a:lvl4pPr marL="1370988" algn="l" defTabSz="913992" rtl="0" eaLnBrk="1" latinLnBrk="0" hangingPunct="1">
        <a:defRPr sz="1900" kern="1200">
          <a:solidFill>
            <a:schemeClr val="tx1"/>
          </a:solidFill>
          <a:latin typeface="+mn-lt"/>
          <a:ea typeface="+mn-ea"/>
          <a:cs typeface="+mn-cs"/>
        </a:defRPr>
      </a:lvl4pPr>
      <a:lvl5pPr marL="1827984" algn="l" defTabSz="913992" rtl="0" eaLnBrk="1" latinLnBrk="0" hangingPunct="1">
        <a:defRPr sz="1900" kern="1200">
          <a:solidFill>
            <a:schemeClr val="tx1"/>
          </a:solidFill>
          <a:latin typeface="+mn-lt"/>
          <a:ea typeface="+mn-ea"/>
          <a:cs typeface="+mn-cs"/>
        </a:defRPr>
      </a:lvl5pPr>
      <a:lvl6pPr marL="2284990" algn="l" defTabSz="913992" rtl="0" eaLnBrk="1" latinLnBrk="0" hangingPunct="1">
        <a:defRPr sz="1900" kern="1200">
          <a:solidFill>
            <a:schemeClr val="tx1"/>
          </a:solidFill>
          <a:latin typeface="+mn-lt"/>
          <a:ea typeface="+mn-ea"/>
          <a:cs typeface="+mn-cs"/>
        </a:defRPr>
      </a:lvl6pPr>
      <a:lvl7pPr marL="2741974" algn="l" defTabSz="913992" rtl="0" eaLnBrk="1" latinLnBrk="0" hangingPunct="1">
        <a:defRPr sz="1900" kern="1200">
          <a:solidFill>
            <a:schemeClr val="tx1"/>
          </a:solidFill>
          <a:latin typeface="+mn-lt"/>
          <a:ea typeface="+mn-ea"/>
          <a:cs typeface="+mn-cs"/>
        </a:defRPr>
      </a:lvl7pPr>
      <a:lvl8pPr marL="3198960" algn="l" defTabSz="913992" rtl="0" eaLnBrk="1" latinLnBrk="0" hangingPunct="1">
        <a:defRPr sz="1900" kern="1200">
          <a:solidFill>
            <a:schemeClr val="tx1"/>
          </a:solidFill>
          <a:latin typeface="+mn-lt"/>
          <a:ea typeface="+mn-ea"/>
          <a:cs typeface="+mn-cs"/>
        </a:defRPr>
      </a:lvl8pPr>
      <a:lvl9pPr marL="3655947" algn="l" defTabSz="913992"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809572"/>
          </a:xfrm>
          <a:prstGeom prst="rect">
            <a:avLst/>
          </a:prstGeom>
        </p:spPr>
        <p:txBody>
          <a:bodyPr vert="horz" lIns="121877" tIns="60938" rIns="121877" bIns="6093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381274"/>
            <a:ext cx="10972800" cy="4744911"/>
          </a:xfrm>
          <a:prstGeom prst="rect">
            <a:avLst/>
          </a:prstGeom>
        </p:spPr>
        <p:txBody>
          <a:bodyPr vert="horz" lIns="121877" tIns="60938" rIns="121877" bIns="6093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121877" tIns="60938" rIns="121877" bIns="60938" rtlCol="0" anchor="ctr"/>
          <a:lstStyle>
            <a:lvl1pPr algn="l">
              <a:defRPr sz="1600">
                <a:solidFill>
                  <a:schemeClr val="tx1">
                    <a:tint val="75000"/>
                  </a:schemeClr>
                </a:solidFill>
              </a:defRPr>
            </a:lvl1pPr>
          </a:lstStyle>
          <a:p>
            <a:pPr defTabSz="609347"/>
            <a:fld id="{68C2560D-EC28-3B41-86E8-18F1CE0113B4}" type="datetimeFigureOut">
              <a:rPr lang="en-US" smtClean="0">
                <a:solidFill>
                  <a:prstClr val="black">
                    <a:tint val="75000"/>
                  </a:prstClr>
                </a:solidFill>
                <a:latin typeface="Palatino Linotype"/>
              </a:rPr>
              <a:pPr defTabSz="609347"/>
              <a:t>4/25/18</a:t>
            </a:fld>
            <a:endParaRPr lang="en-US">
              <a:solidFill>
                <a:prstClr val="black">
                  <a:tint val="75000"/>
                </a:prstClr>
              </a:solidFill>
              <a:latin typeface="Palatino Linotype"/>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121877" tIns="60938" rIns="121877" bIns="60938" rtlCol="0" anchor="ctr"/>
          <a:lstStyle>
            <a:lvl1pPr algn="ctr">
              <a:defRPr sz="1600">
                <a:solidFill>
                  <a:schemeClr val="tx1">
                    <a:tint val="75000"/>
                  </a:schemeClr>
                </a:solidFill>
              </a:defRPr>
            </a:lvl1pPr>
          </a:lstStyle>
          <a:p>
            <a:pPr defTabSz="609347"/>
            <a:endParaRPr lang="en-US">
              <a:solidFill>
                <a:prstClr val="black">
                  <a:tint val="75000"/>
                </a:prstClr>
              </a:solidFill>
              <a:latin typeface="Palatino Linotype"/>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21877" tIns="60938" rIns="121877" bIns="60938" rtlCol="0" anchor="ctr"/>
          <a:lstStyle>
            <a:lvl1pPr algn="r">
              <a:defRPr sz="1600">
                <a:solidFill>
                  <a:schemeClr val="tx1">
                    <a:tint val="75000"/>
                  </a:schemeClr>
                </a:solidFill>
              </a:defRPr>
            </a:lvl1pPr>
          </a:lstStyle>
          <a:p>
            <a:pPr defTabSz="609347"/>
            <a:fld id="{2066355A-084C-D24E-9AD2-7E4FC41EA627}" type="slidenum">
              <a:rPr lang="en-US" smtClean="0">
                <a:solidFill>
                  <a:prstClr val="black">
                    <a:tint val="75000"/>
                  </a:prstClr>
                </a:solidFill>
                <a:latin typeface="Palatino Linotype"/>
              </a:rPr>
              <a:pPr defTabSz="609347"/>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311213254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609347" rtl="0" eaLnBrk="1" latinLnBrk="0" hangingPunct="1">
        <a:spcBef>
          <a:spcPct val="0"/>
        </a:spcBef>
        <a:buNone/>
        <a:defRPr sz="4800" b="0" i="0" kern="1200" cap="none">
          <a:solidFill>
            <a:schemeClr val="tx1"/>
          </a:solidFill>
          <a:latin typeface="Lato Heavy"/>
          <a:ea typeface="+mj-ea"/>
          <a:cs typeface="Lato Heavy"/>
        </a:defRPr>
      </a:lvl1pPr>
    </p:titleStyle>
    <p:bodyStyle>
      <a:lvl1pPr marL="457011" indent="-457011" algn="l" defTabSz="609347" rtl="0" eaLnBrk="1" latinLnBrk="0" hangingPunct="1">
        <a:spcBef>
          <a:spcPct val="20000"/>
        </a:spcBef>
        <a:buFont typeface="Arial"/>
        <a:buChar char="•"/>
        <a:defRPr sz="4300" kern="1200">
          <a:solidFill>
            <a:schemeClr val="tx1"/>
          </a:solidFill>
          <a:latin typeface="Lato Regular"/>
          <a:ea typeface="+mn-ea"/>
          <a:cs typeface="Lato Regular"/>
        </a:defRPr>
      </a:lvl1pPr>
      <a:lvl2pPr marL="990214" indent="-380850" algn="l" defTabSz="609347" rtl="0" eaLnBrk="1" latinLnBrk="0" hangingPunct="1">
        <a:spcBef>
          <a:spcPct val="20000"/>
        </a:spcBef>
        <a:buFont typeface="Arial"/>
        <a:buChar char="–"/>
        <a:defRPr sz="3700" kern="1200">
          <a:solidFill>
            <a:schemeClr val="tx1"/>
          </a:solidFill>
          <a:latin typeface="Lato Regular"/>
          <a:ea typeface="+mn-ea"/>
          <a:cs typeface="Lato Regular"/>
        </a:defRPr>
      </a:lvl2pPr>
      <a:lvl3pPr marL="1523393" indent="-304672" algn="l" defTabSz="609347" rtl="0" eaLnBrk="1" latinLnBrk="0" hangingPunct="1">
        <a:spcBef>
          <a:spcPct val="20000"/>
        </a:spcBef>
        <a:buFont typeface="Arial"/>
        <a:buChar char="•"/>
        <a:defRPr sz="3200" kern="1200">
          <a:solidFill>
            <a:schemeClr val="tx1"/>
          </a:solidFill>
          <a:latin typeface="Lato Regular"/>
          <a:ea typeface="+mn-ea"/>
          <a:cs typeface="Lato Regular"/>
        </a:defRPr>
      </a:lvl3pPr>
      <a:lvl4pPr marL="2132747" indent="-304672" algn="l" defTabSz="609347" rtl="0" eaLnBrk="1" latinLnBrk="0" hangingPunct="1">
        <a:spcBef>
          <a:spcPct val="20000"/>
        </a:spcBef>
        <a:buFont typeface="Arial"/>
        <a:buChar char="–"/>
        <a:defRPr sz="2700" kern="1200">
          <a:solidFill>
            <a:schemeClr val="tx1"/>
          </a:solidFill>
          <a:latin typeface="Lato Regular"/>
          <a:ea typeface="+mn-ea"/>
          <a:cs typeface="Lato Regular"/>
        </a:defRPr>
      </a:lvl4pPr>
      <a:lvl5pPr marL="2742110" indent="-304672" algn="l" defTabSz="609347" rtl="0" eaLnBrk="1" latinLnBrk="0" hangingPunct="1">
        <a:spcBef>
          <a:spcPct val="20000"/>
        </a:spcBef>
        <a:buFont typeface="Arial"/>
        <a:buChar char="»"/>
        <a:defRPr sz="2700" kern="1200">
          <a:solidFill>
            <a:schemeClr val="tx1"/>
          </a:solidFill>
          <a:latin typeface="Lato Regular"/>
          <a:ea typeface="+mn-ea"/>
          <a:cs typeface="Lato Regular"/>
        </a:defRPr>
      </a:lvl5pPr>
      <a:lvl6pPr marL="3351456" indent="-304672" algn="l" defTabSz="609347" rtl="0" eaLnBrk="1" latinLnBrk="0" hangingPunct="1">
        <a:spcBef>
          <a:spcPct val="20000"/>
        </a:spcBef>
        <a:buFont typeface="Arial"/>
        <a:buChar char="•"/>
        <a:defRPr sz="2700" kern="1200">
          <a:solidFill>
            <a:schemeClr val="tx1"/>
          </a:solidFill>
          <a:latin typeface="+mn-lt"/>
          <a:ea typeface="+mn-ea"/>
          <a:cs typeface="+mn-cs"/>
        </a:defRPr>
      </a:lvl6pPr>
      <a:lvl7pPr marL="3960821" indent="-304672" algn="l" defTabSz="609347" rtl="0" eaLnBrk="1" latinLnBrk="0" hangingPunct="1">
        <a:spcBef>
          <a:spcPct val="20000"/>
        </a:spcBef>
        <a:buFont typeface="Arial"/>
        <a:buChar char="•"/>
        <a:defRPr sz="2700" kern="1200">
          <a:solidFill>
            <a:schemeClr val="tx1"/>
          </a:solidFill>
          <a:latin typeface="+mn-lt"/>
          <a:ea typeface="+mn-ea"/>
          <a:cs typeface="+mn-cs"/>
        </a:defRPr>
      </a:lvl7pPr>
      <a:lvl8pPr marL="4570176" indent="-304672" algn="l" defTabSz="609347" rtl="0" eaLnBrk="1" latinLnBrk="0" hangingPunct="1">
        <a:spcBef>
          <a:spcPct val="20000"/>
        </a:spcBef>
        <a:buFont typeface="Arial"/>
        <a:buChar char="•"/>
        <a:defRPr sz="2700" kern="1200">
          <a:solidFill>
            <a:schemeClr val="tx1"/>
          </a:solidFill>
          <a:latin typeface="+mn-lt"/>
          <a:ea typeface="+mn-ea"/>
          <a:cs typeface="+mn-cs"/>
        </a:defRPr>
      </a:lvl8pPr>
      <a:lvl9pPr marL="5179531" indent="-304672" algn="l" defTabSz="609347"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347" rtl="0" eaLnBrk="1" latinLnBrk="0" hangingPunct="1">
        <a:defRPr sz="2400" kern="1200">
          <a:solidFill>
            <a:schemeClr val="tx1"/>
          </a:solidFill>
          <a:latin typeface="+mn-lt"/>
          <a:ea typeface="+mn-ea"/>
          <a:cs typeface="+mn-cs"/>
        </a:defRPr>
      </a:lvl1pPr>
      <a:lvl2pPr marL="609347" algn="l" defTabSz="609347" rtl="0" eaLnBrk="1" latinLnBrk="0" hangingPunct="1">
        <a:defRPr sz="2400" kern="1200">
          <a:solidFill>
            <a:schemeClr val="tx1"/>
          </a:solidFill>
          <a:latin typeface="+mn-lt"/>
          <a:ea typeface="+mn-ea"/>
          <a:cs typeface="+mn-cs"/>
        </a:defRPr>
      </a:lvl2pPr>
      <a:lvl3pPr marL="1218720" algn="l" defTabSz="609347" rtl="0" eaLnBrk="1" latinLnBrk="0" hangingPunct="1">
        <a:defRPr sz="2400" kern="1200">
          <a:solidFill>
            <a:schemeClr val="tx1"/>
          </a:solidFill>
          <a:latin typeface="+mn-lt"/>
          <a:ea typeface="+mn-ea"/>
          <a:cs typeface="+mn-cs"/>
        </a:defRPr>
      </a:lvl3pPr>
      <a:lvl4pPr marL="1828074" algn="l" defTabSz="609347" rtl="0" eaLnBrk="1" latinLnBrk="0" hangingPunct="1">
        <a:defRPr sz="2400" kern="1200">
          <a:solidFill>
            <a:schemeClr val="tx1"/>
          </a:solidFill>
          <a:latin typeface="+mn-lt"/>
          <a:ea typeface="+mn-ea"/>
          <a:cs typeface="+mn-cs"/>
        </a:defRPr>
      </a:lvl4pPr>
      <a:lvl5pPr marL="2437438" algn="l" defTabSz="609347" rtl="0" eaLnBrk="1" latinLnBrk="0" hangingPunct="1">
        <a:defRPr sz="2400" kern="1200">
          <a:solidFill>
            <a:schemeClr val="tx1"/>
          </a:solidFill>
          <a:latin typeface="+mn-lt"/>
          <a:ea typeface="+mn-ea"/>
          <a:cs typeface="+mn-cs"/>
        </a:defRPr>
      </a:lvl5pPr>
      <a:lvl6pPr marL="3046784" algn="l" defTabSz="609347" rtl="0" eaLnBrk="1" latinLnBrk="0" hangingPunct="1">
        <a:defRPr sz="2400" kern="1200">
          <a:solidFill>
            <a:schemeClr val="tx1"/>
          </a:solidFill>
          <a:latin typeface="+mn-lt"/>
          <a:ea typeface="+mn-ea"/>
          <a:cs typeface="+mn-cs"/>
        </a:defRPr>
      </a:lvl6pPr>
      <a:lvl7pPr marL="3656131" algn="l" defTabSz="609347" rtl="0" eaLnBrk="1" latinLnBrk="0" hangingPunct="1">
        <a:defRPr sz="2400" kern="1200">
          <a:solidFill>
            <a:schemeClr val="tx1"/>
          </a:solidFill>
          <a:latin typeface="+mn-lt"/>
          <a:ea typeface="+mn-ea"/>
          <a:cs typeface="+mn-cs"/>
        </a:defRPr>
      </a:lvl7pPr>
      <a:lvl8pPr marL="4265493" algn="l" defTabSz="609347" rtl="0" eaLnBrk="1" latinLnBrk="0" hangingPunct="1">
        <a:defRPr sz="2400" kern="1200">
          <a:solidFill>
            <a:schemeClr val="tx1"/>
          </a:solidFill>
          <a:latin typeface="+mn-lt"/>
          <a:ea typeface="+mn-ea"/>
          <a:cs typeface="+mn-cs"/>
        </a:defRPr>
      </a:lvl8pPr>
      <a:lvl9pPr marL="4874849" algn="l" defTabSz="609347"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809572"/>
          </a:xfrm>
          <a:prstGeom prst="rect">
            <a:avLst/>
          </a:prstGeom>
        </p:spPr>
        <p:txBody>
          <a:bodyPr vert="horz" lIns="121896" tIns="60948" rIns="121896" bIns="6094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381265"/>
            <a:ext cx="10972800" cy="4744911"/>
          </a:xfrm>
          <a:prstGeom prst="rect">
            <a:avLst/>
          </a:prstGeom>
        </p:spPr>
        <p:txBody>
          <a:bodyPr vert="horz" lIns="121896" tIns="60948" rIns="121896" bIns="6094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121896" tIns="60948" rIns="121896" bIns="60948" rtlCol="0" anchor="ctr"/>
          <a:lstStyle>
            <a:lvl1pPr algn="l">
              <a:defRPr sz="1600">
                <a:solidFill>
                  <a:schemeClr val="tx1">
                    <a:tint val="75000"/>
                  </a:schemeClr>
                </a:solidFill>
              </a:defRPr>
            </a:lvl1pPr>
          </a:lstStyle>
          <a:p>
            <a:pPr defTabSz="609459"/>
            <a:fld id="{68C2560D-EC28-3B41-86E8-18F1CE0113B4}" type="datetimeFigureOut">
              <a:rPr lang="en-US" smtClean="0">
                <a:solidFill>
                  <a:prstClr val="black">
                    <a:tint val="75000"/>
                  </a:prstClr>
                </a:solidFill>
                <a:latin typeface="Palatino Linotype"/>
              </a:rPr>
              <a:pPr defTabSz="609459"/>
              <a:t>4/25/18</a:t>
            </a:fld>
            <a:endParaRPr lang="en-US">
              <a:solidFill>
                <a:prstClr val="black">
                  <a:tint val="75000"/>
                </a:prstClr>
              </a:solidFill>
              <a:latin typeface="Palatino Linotype"/>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121896" tIns="60948" rIns="121896" bIns="60948" rtlCol="0" anchor="ctr"/>
          <a:lstStyle>
            <a:lvl1pPr algn="ctr">
              <a:defRPr sz="1600">
                <a:solidFill>
                  <a:schemeClr val="tx1">
                    <a:tint val="75000"/>
                  </a:schemeClr>
                </a:solidFill>
              </a:defRPr>
            </a:lvl1pPr>
          </a:lstStyle>
          <a:p>
            <a:pPr defTabSz="609459"/>
            <a:endParaRPr lang="en-US">
              <a:solidFill>
                <a:prstClr val="black">
                  <a:tint val="75000"/>
                </a:prstClr>
              </a:solidFill>
              <a:latin typeface="Palatino Linotype"/>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21896" tIns="60948" rIns="121896" bIns="60948" rtlCol="0" anchor="ctr"/>
          <a:lstStyle>
            <a:lvl1pPr algn="r">
              <a:defRPr sz="1600">
                <a:solidFill>
                  <a:schemeClr val="tx1">
                    <a:tint val="75000"/>
                  </a:schemeClr>
                </a:solidFill>
              </a:defRPr>
            </a:lvl1pPr>
          </a:lstStyle>
          <a:p>
            <a:pPr defTabSz="609459"/>
            <a:fld id="{2066355A-084C-D24E-9AD2-7E4FC41EA627}" type="slidenum">
              <a:rPr lang="en-US" smtClean="0">
                <a:solidFill>
                  <a:prstClr val="black">
                    <a:tint val="75000"/>
                  </a:prstClr>
                </a:solidFill>
                <a:latin typeface="Palatino Linotype"/>
              </a:rPr>
              <a:pPr defTabSz="609459"/>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297773367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609459" rtl="0" eaLnBrk="1" latinLnBrk="0" hangingPunct="1">
        <a:spcBef>
          <a:spcPct val="0"/>
        </a:spcBef>
        <a:buNone/>
        <a:defRPr sz="4800" b="0" i="0" kern="1200" cap="none">
          <a:solidFill>
            <a:schemeClr val="tx1"/>
          </a:solidFill>
          <a:latin typeface="Lato Heavy"/>
          <a:ea typeface="+mj-ea"/>
          <a:cs typeface="Lato Heavy"/>
        </a:defRPr>
      </a:lvl1pPr>
    </p:titleStyle>
    <p:bodyStyle>
      <a:lvl1pPr marL="457095" indent="-457095" algn="l" defTabSz="609459" rtl="0" eaLnBrk="1" latinLnBrk="0" hangingPunct="1">
        <a:spcBef>
          <a:spcPct val="20000"/>
        </a:spcBef>
        <a:buFont typeface="Arial"/>
        <a:buChar char="•"/>
        <a:defRPr sz="4300" kern="1200">
          <a:solidFill>
            <a:schemeClr val="tx1"/>
          </a:solidFill>
          <a:latin typeface="Lato Regular"/>
          <a:ea typeface="+mn-ea"/>
          <a:cs typeface="Lato Regular"/>
        </a:defRPr>
      </a:lvl1pPr>
      <a:lvl2pPr marL="990382" indent="-380916" algn="l" defTabSz="609459" rtl="0" eaLnBrk="1" latinLnBrk="0" hangingPunct="1">
        <a:spcBef>
          <a:spcPct val="20000"/>
        </a:spcBef>
        <a:buFont typeface="Arial"/>
        <a:buChar char="–"/>
        <a:defRPr sz="3700" kern="1200">
          <a:solidFill>
            <a:schemeClr val="tx1"/>
          </a:solidFill>
          <a:latin typeface="Lato Regular"/>
          <a:ea typeface="+mn-ea"/>
          <a:cs typeface="Lato Regular"/>
        </a:defRPr>
      </a:lvl2pPr>
      <a:lvl3pPr marL="1523659" indent="-304728" algn="l" defTabSz="609459" rtl="0" eaLnBrk="1" latinLnBrk="0" hangingPunct="1">
        <a:spcBef>
          <a:spcPct val="20000"/>
        </a:spcBef>
        <a:buFont typeface="Arial"/>
        <a:buChar char="•"/>
        <a:defRPr sz="3200" kern="1200">
          <a:solidFill>
            <a:schemeClr val="tx1"/>
          </a:solidFill>
          <a:latin typeface="Lato Regular"/>
          <a:ea typeface="+mn-ea"/>
          <a:cs typeface="Lato Regular"/>
        </a:defRPr>
      </a:lvl3pPr>
      <a:lvl4pPr marL="2133120" indent="-304728" algn="l" defTabSz="609459" rtl="0" eaLnBrk="1" latinLnBrk="0" hangingPunct="1">
        <a:spcBef>
          <a:spcPct val="20000"/>
        </a:spcBef>
        <a:buFont typeface="Arial"/>
        <a:buChar char="–"/>
        <a:defRPr sz="2700" kern="1200">
          <a:solidFill>
            <a:schemeClr val="tx1"/>
          </a:solidFill>
          <a:latin typeface="Lato Regular"/>
          <a:ea typeface="+mn-ea"/>
          <a:cs typeface="Lato Regular"/>
        </a:defRPr>
      </a:lvl4pPr>
      <a:lvl5pPr marL="2742586" indent="-304728" algn="l" defTabSz="609459" rtl="0" eaLnBrk="1" latinLnBrk="0" hangingPunct="1">
        <a:spcBef>
          <a:spcPct val="20000"/>
        </a:spcBef>
        <a:buFont typeface="Arial"/>
        <a:buChar char="»"/>
        <a:defRPr sz="2700" kern="1200">
          <a:solidFill>
            <a:schemeClr val="tx1"/>
          </a:solidFill>
          <a:latin typeface="Lato Regular"/>
          <a:ea typeface="+mn-ea"/>
          <a:cs typeface="Lato Regular"/>
        </a:defRPr>
      </a:lvl5pPr>
      <a:lvl6pPr marL="3352044" indent="-304728" algn="l" defTabSz="609459" rtl="0" eaLnBrk="1" latinLnBrk="0" hangingPunct="1">
        <a:spcBef>
          <a:spcPct val="20000"/>
        </a:spcBef>
        <a:buFont typeface="Arial"/>
        <a:buChar char="•"/>
        <a:defRPr sz="2700" kern="1200">
          <a:solidFill>
            <a:schemeClr val="tx1"/>
          </a:solidFill>
          <a:latin typeface="+mn-lt"/>
          <a:ea typeface="+mn-ea"/>
          <a:cs typeface="+mn-cs"/>
        </a:defRPr>
      </a:lvl6pPr>
      <a:lvl7pPr marL="3961512" indent="-304728" algn="l" defTabSz="609459" rtl="0" eaLnBrk="1" latinLnBrk="0" hangingPunct="1">
        <a:spcBef>
          <a:spcPct val="20000"/>
        </a:spcBef>
        <a:buFont typeface="Arial"/>
        <a:buChar char="•"/>
        <a:defRPr sz="2700" kern="1200">
          <a:solidFill>
            <a:schemeClr val="tx1"/>
          </a:solidFill>
          <a:latin typeface="+mn-lt"/>
          <a:ea typeface="+mn-ea"/>
          <a:cs typeface="+mn-cs"/>
        </a:defRPr>
      </a:lvl7pPr>
      <a:lvl8pPr marL="4570974" indent="-304728" algn="l" defTabSz="609459" rtl="0" eaLnBrk="1" latinLnBrk="0" hangingPunct="1">
        <a:spcBef>
          <a:spcPct val="20000"/>
        </a:spcBef>
        <a:buFont typeface="Arial"/>
        <a:buChar char="•"/>
        <a:defRPr sz="2700" kern="1200">
          <a:solidFill>
            <a:schemeClr val="tx1"/>
          </a:solidFill>
          <a:latin typeface="+mn-lt"/>
          <a:ea typeface="+mn-ea"/>
          <a:cs typeface="+mn-cs"/>
        </a:defRPr>
      </a:lvl8pPr>
      <a:lvl9pPr marL="5180436" indent="-304728" algn="l" defTabSz="609459"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59" rtl="0" eaLnBrk="1" latinLnBrk="0" hangingPunct="1">
        <a:defRPr sz="2400" kern="1200">
          <a:solidFill>
            <a:schemeClr val="tx1"/>
          </a:solidFill>
          <a:latin typeface="+mn-lt"/>
          <a:ea typeface="+mn-ea"/>
          <a:cs typeface="+mn-cs"/>
        </a:defRPr>
      </a:lvl1pPr>
      <a:lvl2pPr marL="609459" algn="l" defTabSz="609459" rtl="0" eaLnBrk="1" latinLnBrk="0" hangingPunct="1">
        <a:defRPr sz="2400" kern="1200">
          <a:solidFill>
            <a:schemeClr val="tx1"/>
          </a:solidFill>
          <a:latin typeface="+mn-lt"/>
          <a:ea typeface="+mn-ea"/>
          <a:cs typeface="+mn-cs"/>
        </a:defRPr>
      </a:lvl2pPr>
      <a:lvl3pPr marL="1218930" algn="l" defTabSz="609459" rtl="0" eaLnBrk="1" latinLnBrk="0" hangingPunct="1">
        <a:defRPr sz="2400" kern="1200">
          <a:solidFill>
            <a:schemeClr val="tx1"/>
          </a:solidFill>
          <a:latin typeface="+mn-lt"/>
          <a:ea typeface="+mn-ea"/>
          <a:cs typeface="+mn-cs"/>
        </a:defRPr>
      </a:lvl3pPr>
      <a:lvl4pPr marL="1828392" algn="l" defTabSz="609459" rtl="0" eaLnBrk="1" latinLnBrk="0" hangingPunct="1">
        <a:defRPr sz="2400" kern="1200">
          <a:solidFill>
            <a:schemeClr val="tx1"/>
          </a:solidFill>
          <a:latin typeface="+mn-lt"/>
          <a:ea typeface="+mn-ea"/>
          <a:cs typeface="+mn-cs"/>
        </a:defRPr>
      </a:lvl4pPr>
      <a:lvl5pPr marL="2437858" algn="l" defTabSz="609459" rtl="0" eaLnBrk="1" latinLnBrk="0" hangingPunct="1">
        <a:defRPr sz="2400" kern="1200">
          <a:solidFill>
            <a:schemeClr val="tx1"/>
          </a:solidFill>
          <a:latin typeface="+mn-lt"/>
          <a:ea typeface="+mn-ea"/>
          <a:cs typeface="+mn-cs"/>
        </a:defRPr>
      </a:lvl5pPr>
      <a:lvl6pPr marL="3047316" algn="l" defTabSz="609459" rtl="0" eaLnBrk="1" latinLnBrk="0" hangingPunct="1">
        <a:defRPr sz="2400" kern="1200">
          <a:solidFill>
            <a:schemeClr val="tx1"/>
          </a:solidFill>
          <a:latin typeface="+mn-lt"/>
          <a:ea typeface="+mn-ea"/>
          <a:cs typeface="+mn-cs"/>
        </a:defRPr>
      </a:lvl6pPr>
      <a:lvl7pPr marL="3656775" algn="l" defTabSz="609459" rtl="0" eaLnBrk="1" latinLnBrk="0" hangingPunct="1">
        <a:defRPr sz="2400" kern="1200">
          <a:solidFill>
            <a:schemeClr val="tx1"/>
          </a:solidFill>
          <a:latin typeface="+mn-lt"/>
          <a:ea typeface="+mn-ea"/>
          <a:cs typeface="+mn-cs"/>
        </a:defRPr>
      </a:lvl7pPr>
      <a:lvl8pPr marL="4266240" algn="l" defTabSz="609459" rtl="0" eaLnBrk="1" latinLnBrk="0" hangingPunct="1">
        <a:defRPr sz="2400" kern="1200">
          <a:solidFill>
            <a:schemeClr val="tx1"/>
          </a:solidFill>
          <a:latin typeface="+mn-lt"/>
          <a:ea typeface="+mn-ea"/>
          <a:cs typeface="+mn-cs"/>
        </a:defRPr>
      </a:lvl8pPr>
      <a:lvl9pPr marL="4875703" algn="l" defTabSz="609459"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809572"/>
          </a:xfrm>
          <a:prstGeom prst="rect">
            <a:avLst/>
          </a:prstGeom>
        </p:spPr>
        <p:txBody>
          <a:bodyPr vert="horz" lIns="121917" tIns="60958" rIns="121917" bIns="6095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381254"/>
            <a:ext cx="10972800" cy="4744911"/>
          </a:xfrm>
          <a:prstGeom prst="rect">
            <a:avLst/>
          </a:prstGeom>
        </p:spPr>
        <p:txBody>
          <a:bodyPr vert="horz" lIns="121917" tIns="60958" rIns="121917" bIns="6095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121917" tIns="60958" rIns="121917" bIns="60958" rtlCol="0" anchor="ctr"/>
          <a:lstStyle>
            <a:lvl1pPr algn="l">
              <a:defRPr sz="1600">
                <a:solidFill>
                  <a:schemeClr val="tx1">
                    <a:tint val="75000"/>
                  </a:schemeClr>
                </a:solidFill>
              </a:defRPr>
            </a:lvl1pPr>
          </a:lstStyle>
          <a:p>
            <a:pPr defTabSz="609585"/>
            <a:fld id="{68C2560D-EC28-3B41-86E8-18F1CE0113B4}" type="datetimeFigureOut">
              <a:rPr lang="en-US" smtClean="0">
                <a:solidFill>
                  <a:prstClr val="black">
                    <a:tint val="75000"/>
                  </a:prstClr>
                </a:solidFill>
                <a:latin typeface="Palatino Linotype"/>
              </a:rPr>
              <a:pPr defTabSz="609585"/>
              <a:t>4/25/18</a:t>
            </a:fld>
            <a:endParaRPr lang="en-US">
              <a:solidFill>
                <a:prstClr val="black">
                  <a:tint val="75000"/>
                </a:prstClr>
              </a:solidFill>
              <a:latin typeface="Palatino Linotype"/>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121917" tIns="60958" rIns="121917" bIns="60958" rtlCol="0" anchor="ctr"/>
          <a:lstStyle>
            <a:lvl1pPr algn="ctr">
              <a:defRPr sz="1600">
                <a:solidFill>
                  <a:schemeClr val="tx1">
                    <a:tint val="75000"/>
                  </a:schemeClr>
                </a:solidFill>
              </a:defRPr>
            </a:lvl1pPr>
          </a:lstStyle>
          <a:p>
            <a:pPr defTabSz="609585"/>
            <a:endParaRPr lang="en-US">
              <a:solidFill>
                <a:prstClr val="black">
                  <a:tint val="75000"/>
                </a:prstClr>
              </a:solidFill>
              <a:latin typeface="Palatino Linotype"/>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121917" tIns="60958" rIns="121917" bIns="60958" rtlCol="0" anchor="ctr"/>
          <a:lstStyle>
            <a:lvl1pPr algn="r">
              <a:defRPr sz="1600">
                <a:solidFill>
                  <a:schemeClr val="tx1">
                    <a:tint val="75000"/>
                  </a:schemeClr>
                </a:solidFill>
              </a:defRPr>
            </a:lvl1pPr>
          </a:lstStyle>
          <a:p>
            <a:pPr defTabSz="609585"/>
            <a:fld id="{2066355A-084C-D24E-9AD2-7E4FC41EA627}" type="slidenum">
              <a:rPr lang="en-US" smtClean="0">
                <a:solidFill>
                  <a:prstClr val="black">
                    <a:tint val="75000"/>
                  </a:prstClr>
                </a:solidFill>
                <a:latin typeface="Palatino Linotype"/>
              </a:rPr>
              <a:pPr defTabSz="609585"/>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374005125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defTabSz="609585" rtl="0" eaLnBrk="1" latinLnBrk="0" hangingPunct="1">
        <a:spcBef>
          <a:spcPct val="0"/>
        </a:spcBef>
        <a:buNone/>
        <a:defRPr sz="4800" b="0" i="0" kern="1200" cap="none">
          <a:solidFill>
            <a:schemeClr val="tx1"/>
          </a:solidFill>
          <a:latin typeface="Lato Heavy"/>
          <a:ea typeface="+mj-ea"/>
          <a:cs typeface="Lato Heavy"/>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Lato Regular"/>
          <a:ea typeface="+mn-ea"/>
          <a:cs typeface="Lato Regular"/>
        </a:defRPr>
      </a:lvl1pPr>
      <a:lvl2pPr marL="990575" indent="-380990" algn="l" defTabSz="609585" rtl="0" eaLnBrk="1" latinLnBrk="0" hangingPunct="1">
        <a:spcBef>
          <a:spcPct val="20000"/>
        </a:spcBef>
        <a:buFont typeface="Arial"/>
        <a:buChar char="–"/>
        <a:defRPr sz="3700" kern="1200">
          <a:solidFill>
            <a:schemeClr val="tx1"/>
          </a:solidFill>
          <a:latin typeface="Lato Regular"/>
          <a:ea typeface="+mn-ea"/>
          <a:cs typeface="Lato Regular"/>
        </a:defRPr>
      </a:lvl2pPr>
      <a:lvl3pPr marL="1523962" indent="-304792" algn="l" defTabSz="609585" rtl="0" eaLnBrk="1" latinLnBrk="0" hangingPunct="1">
        <a:spcBef>
          <a:spcPct val="20000"/>
        </a:spcBef>
        <a:buFont typeface="Arial"/>
        <a:buChar char="•"/>
        <a:defRPr sz="3200" kern="1200">
          <a:solidFill>
            <a:schemeClr val="tx1"/>
          </a:solidFill>
          <a:latin typeface="Lato Regular"/>
          <a:ea typeface="+mn-ea"/>
          <a:cs typeface="Lato Regular"/>
        </a:defRPr>
      </a:lvl3pPr>
      <a:lvl4pPr marL="2133547" indent="-304792" algn="l" defTabSz="609585" rtl="0" eaLnBrk="1" latinLnBrk="0" hangingPunct="1">
        <a:spcBef>
          <a:spcPct val="20000"/>
        </a:spcBef>
        <a:buFont typeface="Arial"/>
        <a:buChar char="–"/>
        <a:defRPr sz="2700" kern="1200">
          <a:solidFill>
            <a:schemeClr val="tx1"/>
          </a:solidFill>
          <a:latin typeface="Lato Regular"/>
          <a:ea typeface="+mn-ea"/>
          <a:cs typeface="Lato Regular"/>
        </a:defRPr>
      </a:lvl4pPr>
      <a:lvl5pPr marL="2743131" indent="-304792" algn="l" defTabSz="609585" rtl="0" eaLnBrk="1" latinLnBrk="0" hangingPunct="1">
        <a:spcBef>
          <a:spcPct val="20000"/>
        </a:spcBef>
        <a:buFont typeface="Arial"/>
        <a:buChar char="»"/>
        <a:defRPr sz="2700" kern="1200">
          <a:solidFill>
            <a:schemeClr val="tx1"/>
          </a:solidFill>
          <a:latin typeface="Lato Regular"/>
          <a:ea typeface="+mn-ea"/>
          <a:cs typeface="Lato Regular"/>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tiff"/><Relationship Id="rId4" Type="http://schemas.openxmlformats.org/officeDocument/2006/relationships/image" Target="../media/image33.tiff"/><Relationship Id="rId5" Type="http://schemas.openxmlformats.org/officeDocument/2006/relationships/image" Target="../media/image34.tiff"/><Relationship Id="rId6" Type="http://schemas.openxmlformats.org/officeDocument/2006/relationships/image" Target="../media/image35.tiff"/><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33.tiff"/><Relationship Id="rId4" Type="http://schemas.openxmlformats.org/officeDocument/2006/relationships/image" Target="../media/image34.tiff"/><Relationship Id="rId5" Type="http://schemas.openxmlformats.org/officeDocument/2006/relationships/image" Target="../media/image36.tiff"/><Relationship Id="rId6" Type="http://schemas.openxmlformats.org/officeDocument/2006/relationships/image" Target="../media/image35.tiff"/><Relationship Id="rId7" Type="http://schemas.openxmlformats.org/officeDocument/2006/relationships/image" Target="../media/image32.tiff"/><Relationship Id="rId1" Type="http://schemas.openxmlformats.org/officeDocument/2006/relationships/slideLayout" Target="../slideLayouts/slideLayout20.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33.tiff"/><Relationship Id="rId4" Type="http://schemas.openxmlformats.org/officeDocument/2006/relationships/image" Target="../media/image34.tiff"/><Relationship Id="rId5" Type="http://schemas.openxmlformats.org/officeDocument/2006/relationships/image" Target="../media/image36.tiff"/><Relationship Id="rId6" Type="http://schemas.openxmlformats.org/officeDocument/2006/relationships/image" Target="../media/image35.tiff"/><Relationship Id="rId7" Type="http://schemas.openxmlformats.org/officeDocument/2006/relationships/image" Target="../media/image32.tiff"/><Relationship Id="rId1" Type="http://schemas.openxmlformats.org/officeDocument/2006/relationships/slideLayout" Target="../slideLayouts/slideLayout20.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33.tiff"/><Relationship Id="rId4" Type="http://schemas.openxmlformats.org/officeDocument/2006/relationships/image" Target="../media/image34.tiff"/><Relationship Id="rId5" Type="http://schemas.openxmlformats.org/officeDocument/2006/relationships/image" Target="../media/image36.tiff"/><Relationship Id="rId6" Type="http://schemas.openxmlformats.org/officeDocument/2006/relationships/image" Target="../media/image35.tiff"/><Relationship Id="rId7" Type="http://schemas.openxmlformats.org/officeDocument/2006/relationships/image" Target="../media/image37.tiff"/><Relationship Id="rId8" Type="http://schemas.openxmlformats.org/officeDocument/2006/relationships/image" Target="../media/image32.tiff"/><Relationship Id="rId1" Type="http://schemas.openxmlformats.org/officeDocument/2006/relationships/slideLayout" Target="../slideLayouts/slideLayout20.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33.tiff"/><Relationship Id="rId4" Type="http://schemas.openxmlformats.org/officeDocument/2006/relationships/image" Target="../media/image34.tiff"/><Relationship Id="rId5" Type="http://schemas.openxmlformats.org/officeDocument/2006/relationships/image" Target="../media/image36.tiff"/><Relationship Id="rId6" Type="http://schemas.openxmlformats.org/officeDocument/2006/relationships/image" Target="../media/image35.tiff"/><Relationship Id="rId7" Type="http://schemas.openxmlformats.org/officeDocument/2006/relationships/image" Target="../media/image37.tiff"/><Relationship Id="rId8" Type="http://schemas.openxmlformats.org/officeDocument/2006/relationships/image" Target="../media/image32.tiff"/><Relationship Id="rId1" Type="http://schemas.openxmlformats.org/officeDocument/2006/relationships/slideLayout" Target="../slideLayouts/slideLayout20.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png"/><Relationship Id="rId5" Type="http://schemas.openxmlformats.org/officeDocument/2006/relationships/image" Target="../media/image40.jpeg"/><Relationship Id="rId6" Type="http://schemas.openxmlformats.org/officeDocument/2006/relationships/image" Target="../media/image41.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1" Type="http://schemas.openxmlformats.org/officeDocument/2006/relationships/slideLayout" Target="../slideLayouts/slideLayout36.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7.png"/><Relationship Id="rId9" Type="http://schemas.openxmlformats.org/officeDocument/2006/relationships/image" Target="../media/image48.png"/><Relationship Id="rId1" Type="http://schemas.openxmlformats.org/officeDocument/2006/relationships/slideLayout" Target="../slideLayouts/slideLayout36.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0.xml"/><Relationship Id="rId3"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png"/><Relationship Id="rId5" Type="http://schemas.openxmlformats.org/officeDocument/2006/relationships/image" Target="../media/image40.jpeg"/><Relationship Id="rId6" Type="http://schemas.openxmlformats.org/officeDocument/2006/relationships/image" Target="../media/image41.jpeg"/><Relationship Id="rId1" Type="http://schemas.openxmlformats.org/officeDocument/2006/relationships/slideLayout" Target="../slideLayouts/slideLayout36.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2.xml"/><Relationship Id="rId3" Type="http://schemas.openxmlformats.org/officeDocument/2006/relationships/image" Target="../media/image50.jpe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1" Type="http://schemas.openxmlformats.org/officeDocument/2006/relationships/slideLayout" Target="../slideLayouts/slideLayout35.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1" Type="http://schemas.openxmlformats.org/officeDocument/2006/relationships/image" Target="../media/image60.png"/><Relationship Id="rId12" Type="http://schemas.openxmlformats.org/officeDocument/2006/relationships/image" Target="../media/image61.jpeg"/><Relationship Id="rId13" Type="http://schemas.openxmlformats.org/officeDocument/2006/relationships/image" Target="../media/image62.jpeg"/><Relationship Id="rId14" Type="http://schemas.openxmlformats.org/officeDocument/2006/relationships/image" Target="../media/image63.jpeg"/><Relationship Id="rId15" Type="http://schemas.openxmlformats.org/officeDocument/2006/relationships/image" Target="../media/image64.jpeg"/><Relationship Id="rId1" Type="http://schemas.openxmlformats.org/officeDocument/2006/relationships/slideLayout" Target="../slideLayouts/slideLayout35.xml"/><Relationship Id="rId2" Type="http://schemas.openxmlformats.org/officeDocument/2006/relationships/notesSlide" Target="../notesSlides/notesSlide24.xml"/><Relationship Id="rId3" Type="http://schemas.openxmlformats.org/officeDocument/2006/relationships/image" Target="../media/image52.png"/><Relationship Id="rId4" Type="http://schemas.openxmlformats.org/officeDocument/2006/relationships/image" Target="../media/image53.emf"/><Relationship Id="rId5" Type="http://schemas.openxmlformats.org/officeDocument/2006/relationships/image" Target="../media/image54.jpeg"/><Relationship Id="rId6" Type="http://schemas.openxmlformats.org/officeDocument/2006/relationships/image" Target="../media/image55.jpeg"/><Relationship Id="rId7" Type="http://schemas.openxmlformats.org/officeDocument/2006/relationships/image" Target="../media/image56.jpeg"/><Relationship Id="rId8" Type="http://schemas.openxmlformats.org/officeDocument/2006/relationships/image" Target="../media/image57.jpeg"/><Relationship Id="rId9" Type="http://schemas.openxmlformats.org/officeDocument/2006/relationships/image" Target="../media/image58.jpeg"/><Relationship Id="rId10" Type="http://schemas.openxmlformats.org/officeDocument/2006/relationships/image" Target="../media/image59.jpeg"/></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52.png"/><Relationship Id="rId5" Type="http://schemas.openxmlformats.org/officeDocument/2006/relationships/image" Target="../media/image66.png"/><Relationship Id="rId6" Type="http://schemas.openxmlformats.org/officeDocument/2006/relationships/image" Target="../media/image67.png"/><Relationship Id="rId7" Type="http://schemas.openxmlformats.org/officeDocument/2006/relationships/image" Target="../media/image53.emf"/><Relationship Id="rId1" Type="http://schemas.openxmlformats.org/officeDocument/2006/relationships/slideLayout" Target="../slideLayouts/slideLayout35.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image" Target="../media/image68.png"/><Relationship Id="rId5" Type="http://schemas.openxmlformats.org/officeDocument/2006/relationships/image" Target="../media/image69.png"/><Relationship Id="rId6" Type="http://schemas.openxmlformats.org/officeDocument/2006/relationships/image" Target="../media/image70.png"/><Relationship Id="rId1" Type="http://schemas.openxmlformats.org/officeDocument/2006/relationships/slideLayout" Target="../slideLayouts/slideLayout36.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image" Target="../media/image68.png"/><Relationship Id="rId5" Type="http://schemas.openxmlformats.org/officeDocument/2006/relationships/image" Target="../media/image69.png"/><Relationship Id="rId6" Type="http://schemas.openxmlformats.org/officeDocument/2006/relationships/image" Target="../media/image70.png"/><Relationship Id="rId1" Type="http://schemas.openxmlformats.org/officeDocument/2006/relationships/slideLayout" Target="../slideLayouts/slideLayout36.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image" Target="../media/image68.png"/><Relationship Id="rId1" Type="http://schemas.openxmlformats.org/officeDocument/2006/relationships/slideLayout" Target="../slideLayouts/slideLayout36.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5" Type="http://schemas.openxmlformats.org/officeDocument/2006/relationships/image" Target="../media/image70.png"/><Relationship Id="rId1" Type="http://schemas.openxmlformats.org/officeDocument/2006/relationships/slideLayout" Target="../slideLayouts/slideLayout36.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0.xml"/><Relationship Id="rId3" Type="http://schemas.openxmlformats.org/officeDocument/2006/relationships/chart" Target="../charts/chart1.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image" Target="../media/image71.jpeg"/><Relationship Id="rId1" Type="http://schemas.openxmlformats.org/officeDocument/2006/relationships/slideLayout" Target="../slideLayouts/slideLayout47.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1" Type="http://schemas.openxmlformats.org/officeDocument/2006/relationships/slideLayout" Target="../slideLayouts/slideLayout58.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3" Type="http://schemas.openxmlformats.org/officeDocument/2006/relationships/image" Target="../media/image75.jpeg"/><Relationship Id="rId4" Type="http://schemas.openxmlformats.org/officeDocument/2006/relationships/image" Target="../media/image76.jpeg"/><Relationship Id="rId5"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3" Type="http://schemas.openxmlformats.org/officeDocument/2006/relationships/image" Target="../media/image75.jpeg"/><Relationship Id="rId4" Type="http://schemas.openxmlformats.org/officeDocument/2006/relationships/image" Target="../media/image76.jpeg"/><Relationship Id="rId5" Type="http://schemas.microsoft.com/office/2007/relationships/hdphoto" Target="../media/hdphoto2.wdp"/><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3" Type="http://schemas.openxmlformats.org/officeDocument/2006/relationships/image" Target="../media/image76.jpeg"/><Relationship Id="rId4" Type="http://schemas.microsoft.com/office/2007/relationships/hdphoto" Target="../media/hdphoto2.wdp"/><Relationship Id="rId1" Type="http://schemas.openxmlformats.org/officeDocument/2006/relationships/slideLayout" Target="../slideLayouts/slideLayout6.xml"/><Relationship Id="rId2" Type="http://schemas.openxmlformats.org/officeDocument/2006/relationships/image" Target="../media/image7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1" Type="http://schemas.openxmlformats.org/officeDocument/2006/relationships/image" Target="../media/image85.tiff"/><Relationship Id="rId12" Type="http://schemas.openxmlformats.org/officeDocument/2006/relationships/image" Target="../media/image86.tiff"/><Relationship Id="rId13" Type="http://schemas.openxmlformats.org/officeDocument/2006/relationships/image" Target="../media/image87.tiff"/><Relationship Id="rId14" Type="http://schemas.openxmlformats.org/officeDocument/2006/relationships/image" Target="../media/image88.tiff"/><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77.tiff"/><Relationship Id="rId4" Type="http://schemas.openxmlformats.org/officeDocument/2006/relationships/image" Target="../media/image78.tiff"/><Relationship Id="rId5" Type="http://schemas.openxmlformats.org/officeDocument/2006/relationships/image" Target="../media/image79.tiff"/><Relationship Id="rId6" Type="http://schemas.openxmlformats.org/officeDocument/2006/relationships/image" Target="../media/image80.tiff"/><Relationship Id="rId7" Type="http://schemas.openxmlformats.org/officeDocument/2006/relationships/image" Target="../media/image81.tiff"/><Relationship Id="rId8" Type="http://schemas.openxmlformats.org/officeDocument/2006/relationships/image" Target="../media/image82.tiff"/><Relationship Id="rId9" Type="http://schemas.openxmlformats.org/officeDocument/2006/relationships/image" Target="../media/image83.tiff"/><Relationship Id="rId10" Type="http://schemas.openxmlformats.org/officeDocument/2006/relationships/image" Target="../media/image84.tif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 Id="rId11"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diagramData" Target="../diagrams/data4.xml"/><Relationship Id="rId8" Type="http://schemas.openxmlformats.org/officeDocument/2006/relationships/diagramLayout" Target="../diagrams/layout4.xml"/><Relationship Id="rId9" Type="http://schemas.openxmlformats.org/officeDocument/2006/relationships/diagramQuickStyle" Target="../diagrams/quickStyle4.xml"/><Relationship Id="rId10" Type="http://schemas.openxmlformats.org/officeDocument/2006/relationships/diagramColors" Target="../diagrams/colors4.xml"/><Relationship Id="rId11"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9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85000"/>
                    <a:lumOff val="15000"/>
                  </a:schemeClr>
                </a:solidFill>
              </a:rPr>
              <a:t>Lecture </a:t>
            </a:r>
            <a:r>
              <a:rPr lang="en-US" dirty="0" smtClean="0">
                <a:solidFill>
                  <a:schemeClr val="tx1">
                    <a:lumMod val="85000"/>
                    <a:lumOff val="15000"/>
                  </a:schemeClr>
                </a:solidFill>
              </a:rPr>
              <a:t>25: Computing on Encrypted Data</a:t>
            </a:r>
            <a:endParaRPr lang="en-US" dirty="0"/>
          </a:p>
        </p:txBody>
      </p:sp>
      <p:sp>
        <p:nvSpPr>
          <p:cNvPr id="3" name="Content Placeholder 2"/>
          <p:cNvSpPr>
            <a:spLocks noGrp="1"/>
          </p:cNvSpPr>
          <p:nvPr>
            <p:ph idx="1"/>
          </p:nvPr>
        </p:nvSpPr>
        <p:spPr/>
        <p:txBody>
          <a:bodyPr>
            <a:noAutofit/>
          </a:bodyPr>
          <a:lstStyle/>
          <a:p>
            <a:pPr marL="0" indent="0">
              <a:buNone/>
            </a:pPr>
            <a:r>
              <a:rPr lang="en-US" sz="2800" dirty="0"/>
              <a:t>Announcements</a:t>
            </a:r>
          </a:p>
          <a:p>
            <a:r>
              <a:rPr lang="en-US" dirty="0"/>
              <a:t>Lab 9 due Friday 4/27</a:t>
            </a:r>
          </a:p>
          <a:p>
            <a:r>
              <a:rPr lang="en-US" dirty="0"/>
              <a:t>Lab 10 to be posted later today, due Wed 5/2</a:t>
            </a:r>
          </a:p>
          <a:p>
            <a:r>
              <a:rPr lang="en-US" dirty="0"/>
              <a:t>Andy </a:t>
            </a:r>
            <a:r>
              <a:rPr lang="en-US" dirty="0" err="1"/>
              <a:t>Sellars</a:t>
            </a:r>
            <a:r>
              <a:rPr lang="en-US" dirty="0"/>
              <a:t> to give guest lectures on crypto + law next </a:t>
            </a:r>
            <a:r>
              <a:rPr lang="en-US" dirty="0" smtClean="0"/>
              <a:t>week</a:t>
            </a:r>
          </a:p>
          <a:p>
            <a:r>
              <a:rPr lang="en-US" dirty="0" smtClean="0"/>
              <a:t>Complete online course evaluation if you haven’t already done so</a:t>
            </a:r>
          </a:p>
          <a:p>
            <a:pPr marL="0" indent="0">
              <a:buNone/>
            </a:pPr>
            <a:endParaRPr lang="en-US" dirty="0" smtClean="0"/>
          </a:p>
          <a:p>
            <a:pPr marL="0" indent="0">
              <a:buNone/>
            </a:pPr>
            <a:r>
              <a:rPr lang="en-US" sz="2800" dirty="0" smtClean="0"/>
              <a:t>Final exam</a:t>
            </a:r>
            <a:endParaRPr lang="en-US" sz="2800" dirty="0"/>
          </a:p>
          <a:p>
            <a:r>
              <a:rPr lang="en-US" dirty="0" smtClean="0"/>
              <a:t>Within scope: all lectures + required reading, except guest lectures</a:t>
            </a:r>
          </a:p>
          <a:p>
            <a:r>
              <a:rPr lang="en-US" dirty="0" smtClean="0"/>
              <a:t>Less detailed, more conceptual than the two tests</a:t>
            </a:r>
          </a:p>
          <a:p>
            <a:pPr lvl="1"/>
            <a:r>
              <a:rPr lang="en-US" sz="2200" dirty="0" smtClean="0"/>
              <a:t>Example: don’t worry about memorizing all constructions for modes of operation, focus instead on the concepts that motivate their design + new features added</a:t>
            </a:r>
            <a:endParaRPr lang="en-US" sz="2200" dirty="0"/>
          </a:p>
        </p:txBody>
      </p:sp>
    </p:spTree>
    <p:extLst>
      <p:ext uri="{BB962C8B-B14F-4D97-AF65-F5344CB8AC3E}">
        <p14:creationId xmlns:p14="http://schemas.microsoft.com/office/powerpoint/2010/main" val="23384260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 Everything to the Lowest Layer</a:t>
            </a:r>
            <a:endParaRPr lang="en-US" dirty="0"/>
          </a:p>
        </p:txBody>
      </p:sp>
      <p:sp>
        <p:nvSpPr>
          <p:cNvPr id="3" name="TextBox 2"/>
          <p:cNvSpPr txBox="1"/>
          <p:nvPr/>
        </p:nvSpPr>
        <p:spPr>
          <a:xfrm>
            <a:off x="609600" y="1577337"/>
            <a:ext cx="1937390" cy="523220"/>
          </a:xfrm>
          <a:prstGeom prst="rect">
            <a:avLst/>
          </a:prstGeom>
          <a:noFill/>
        </p:spPr>
        <p:txBody>
          <a:bodyPr wrap="none" lIns="0" rtlCol="0">
            <a:spAutoFit/>
          </a:bodyPr>
          <a:lstStyle/>
          <a:p>
            <a:r>
              <a:rPr lang="en-US" sz="2800" u="sng" dirty="0" smtClean="0">
                <a:solidFill>
                  <a:schemeClr val="accent2"/>
                </a:solidFill>
                <a:latin typeface="Lato Black" panose="020F0502020204030203" pitchFamily="34" charset="0"/>
                <a:ea typeface="Lato Black" panose="020F0502020204030203" pitchFamily="34" charset="0"/>
                <a:cs typeface="Lato Black" panose="020F0502020204030203" pitchFamily="34" charset="0"/>
              </a:rPr>
              <a:t>Math Tools</a:t>
            </a:r>
            <a:endParaRPr lang="en-US" sz="2800" u="sng" dirty="0">
              <a:solidFill>
                <a:schemeClr val="accent2"/>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 name="TextBox 3"/>
          <p:cNvSpPr txBox="1"/>
          <p:nvPr/>
        </p:nvSpPr>
        <p:spPr>
          <a:xfrm>
            <a:off x="3579473" y="1577337"/>
            <a:ext cx="1737014" cy="523220"/>
          </a:xfrm>
          <a:prstGeom prst="rect">
            <a:avLst/>
          </a:prstGeom>
          <a:noFill/>
        </p:spPr>
        <p:txBody>
          <a:bodyPr wrap="none" lIns="0" rtlCol="0">
            <a:spAutoFit/>
          </a:bodyPr>
          <a:lstStyle/>
          <a:p>
            <a:r>
              <a:rPr lang="en-US" sz="2800" u="sng" dirty="0" smtClean="0">
                <a:solidFill>
                  <a:schemeClr val="accent3">
                    <a:lumMod val="75000"/>
                  </a:schemeClr>
                </a:solidFill>
                <a:latin typeface="Lato Black" panose="020F0502020204030203" pitchFamily="34" charset="0"/>
                <a:ea typeface="Lato Black" panose="020F0502020204030203" pitchFamily="34" charset="0"/>
                <a:cs typeface="Lato Black" panose="020F0502020204030203" pitchFamily="34" charset="0"/>
              </a:rPr>
              <a:t>Primitives</a:t>
            </a:r>
            <a:endParaRPr lang="en-US" sz="2800" u="sng" dirty="0">
              <a:solidFill>
                <a:schemeClr val="accent3">
                  <a:lumMod val="7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5" name="TextBox 4"/>
          <p:cNvSpPr txBox="1"/>
          <p:nvPr/>
        </p:nvSpPr>
        <p:spPr>
          <a:xfrm>
            <a:off x="6166796" y="1577337"/>
            <a:ext cx="1882888" cy="523220"/>
          </a:xfrm>
          <a:prstGeom prst="rect">
            <a:avLst/>
          </a:prstGeom>
          <a:noFill/>
        </p:spPr>
        <p:txBody>
          <a:bodyPr wrap="none" lIns="0" rtlCol="0">
            <a:spAutoFit/>
          </a:bodyPr>
          <a:lstStyle/>
          <a:p>
            <a:r>
              <a:rPr lang="en-US" sz="2800" u="sng" dirty="0" smtClean="0">
                <a:solidFill>
                  <a:schemeClr val="accent1"/>
                </a:solidFill>
                <a:latin typeface="Lato Black" panose="020F0502020204030203" pitchFamily="34" charset="0"/>
                <a:ea typeface="Lato Black" panose="020F0502020204030203" pitchFamily="34" charset="0"/>
                <a:cs typeface="Lato Black" panose="020F0502020204030203" pitchFamily="34" charset="0"/>
              </a:rPr>
              <a:t>Algorithms</a:t>
            </a:r>
            <a:endParaRPr lang="en-US" sz="2800" u="sng" dirty="0">
              <a:solidFill>
                <a:schemeClr val="accent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6" name="TextBox 5"/>
          <p:cNvSpPr txBox="1"/>
          <p:nvPr/>
        </p:nvSpPr>
        <p:spPr>
          <a:xfrm>
            <a:off x="9296401" y="1577337"/>
            <a:ext cx="1647246" cy="523220"/>
          </a:xfrm>
          <a:prstGeom prst="rect">
            <a:avLst/>
          </a:prstGeom>
          <a:noFill/>
        </p:spPr>
        <p:txBody>
          <a:bodyPr wrap="none" lIns="0" rtlCol="0">
            <a:spAutoFit/>
          </a:bodyPr>
          <a:lstStyle/>
          <a:p>
            <a:r>
              <a:rPr lang="en-US" sz="2800" u="sng" dirty="0" smtClean="0">
                <a:solidFill>
                  <a:schemeClr val="accent4"/>
                </a:solidFill>
                <a:latin typeface="Lato Black" panose="020F0502020204030203" pitchFamily="34" charset="0"/>
                <a:ea typeface="Lato Black" panose="020F0502020204030203" pitchFamily="34" charset="0"/>
                <a:cs typeface="Lato Black" panose="020F0502020204030203" pitchFamily="34" charset="0"/>
              </a:rPr>
              <a:t>Protocols</a:t>
            </a:r>
            <a:endParaRPr lang="en-US" sz="2800" u="sng" dirty="0">
              <a:solidFill>
                <a:schemeClr val="accent4"/>
              </a:solidFill>
              <a:latin typeface="Lato Black" panose="020F0502020204030203" pitchFamily="34" charset="0"/>
              <a:ea typeface="Lato Black" panose="020F0502020204030203" pitchFamily="34" charset="0"/>
              <a:cs typeface="Lato Black" panose="020F0502020204030203" pitchFamily="34" charset="0"/>
            </a:endParaRPr>
          </a:p>
        </p:txBody>
      </p:sp>
      <p:grpSp>
        <p:nvGrpSpPr>
          <p:cNvPr id="80" name="Group 79"/>
          <p:cNvGrpSpPr/>
          <p:nvPr/>
        </p:nvGrpSpPr>
        <p:grpSpPr>
          <a:xfrm>
            <a:off x="609600" y="3940218"/>
            <a:ext cx="8237738" cy="2745726"/>
            <a:chOff x="609600" y="3940218"/>
            <a:chExt cx="8237738" cy="2745726"/>
          </a:xfrm>
        </p:grpSpPr>
        <p:sp>
          <p:nvSpPr>
            <p:cNvPr id="42" name="TextBox 41"/>
            <p:cNvSpPr txBox="1"/>
            <p:nvPr/>
          </p:nvSpPr>
          <p:spPr>
            <a:xfrm>
              <a:off x="6464955" y="6162724"/>
              <a:ext cx="2382383" cy="523220"/>
            </a:xfrm>
            <a:prstGeom prst="rect">
              <a:avLst/>
            </a:prstGeom>
            <a:noFill/>
          </p:spPr>
          <p:txBody>
            <a:bodyPr wrap="none" rtlCol="0">
              <a:spAutoFit/>
            </a:bodyPr>
            <a:lstStyle/>
            <a:p>
              <a:pPr algn="r"/>
              <a:r>
                <a:rPr lang="en-US" sz="2800" dirty="0" smtClean="0">
                  <a:latin typeface="Lato Black" panose="020F0502020204030203" pitchFamily="34" charset="0"/>
                  <a:ea typeface="Lato Black" panose="020F0502020204030203" pitchFamily="34" charset="0"/>
                  <a:cs typeface="Lato Black" panose="020F0502020204030203" pitchFamily="34" charset="0"/>
                </a:rPr>
                <a:t>☏  </a:t>
              </a:r>
              <a:r>
                <a:rPr lang="en-US" sz="2800" dirty="0" err="1" smtClean="0">
                  <a:latin typeface="Lato Black" panose="020F0502020204030203" pitchFamily="34" charset="0"/>
                  <a:ea typeface="Lato Black" panose="020F0502020204030203" pitchFamily="34" charset="0"/>
                  <a:cs typeface="Lato Black" panose="020F0502020204030203" pitchFamily="34" charset="0"/>
                </a:rPr>
                <a:t>Minicrypt</a:t>
              </a:r>
              <a:endParaRPr lang="en-US" sz="28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9" name="TextBox 8"/>
            <p:cNvSpPr txBox="1"/>
            <p:nvPr/>
          </p:nvSpPr>
          <p:spPr>
            <a:xfrm>
              <a:off x="609600" y="4635973"/>
              <a:ext cx="2002471" cy="830997"/>
            </a:xfrm>
            <a:prstGeom prst="rect">
              <a:avLst/>
            </a:prstGeom>
            <a:noFill/>
            <a:ln>
              <a:solidFill>
                <a:schemeClr val="accent2">
                  <a:lumMod val="60000"/>
                  <a:lumOff val="40000"/>
                </a:schemeClr>
              </a:solidFill>
            </a:ln>
          </p:spPr>
          <p:txBody>
            <a:bodyPr wrap="none" rtlCol="0">
              <a:spAutoFit/>
            </a:bodyPr>
            <a:lstStyle/>
            <a:p>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Random(</a:t>
              </a:r>
              <a:r>
                <a:rPr lang="en-US" sz="2400" dirty="0" err="1"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ish</a:t>
              </a:r>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a:t>
              </a:r>
              <a:b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permutations</a:t>
              </a:r>
              <a:endParaRPr lang="en-US" sz="2400"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0" name="TextBox 9"/>
            <p:cNvSpPr txBox="1"/>
            <p:nvPr/>
          </p:nvSpPr>
          <p:spPr>
            <a:xfrm>
              <a:off x="3579473" y="5331727"/>
              <a:ext cx="1167307" cy="830997"/>
            </a:xfrm>
            <a:prstGeom prst="rect">
              <a:avLst/>
            </a:prstGeom>
            <a:noFill/>
            <a:ln>
              <a:solidFill>
                <a:schemeClr val="accent3"/>
              </a:solidFill>
            </a:ln>
          </p:spPr>
          <p:txBody>
            <a:bodyPr wrap="none" rtlCol="0">
              <a:spAutoFit/>
            </a:bodyPr>
            <a:lstStyle/>
            <a:p>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Block</a:t>
              </a:r>
              <a:b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ciphers</a:t>
              </a:r>
              <a:endParaRPr lang="en-US" sz="2400"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1" name="TextBox 10"/>
            <p:cNvSpPr txBox="1"/>
            <p:nvPr/>
          </p:nvSpPr>
          <p:spPr>
            <a:xfrm>
              <a:off x="3579473" y="3940218"/>
              <a:ext cx="1460656" cy="830997"/>
            </a:xfrm>
            <a:prstGeom prst="rect">
              <a:avLst/>
            </a:prstGeom>
            <a:noFill/>
            <a:ln>
              <a:solidFill>
                <a:schemeClr val="accent3"/>
              </a:solidFill>
            </a:ln>
          </p:spPr>
          <p:txBody>
            <a:bodyPr wrap="none" rtlCol="0">
              <a:spAutoFit/>
            </a:bodyPr>
            <a:lstStyle/>
            <a:p>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Hash</a:t>
              </a:r>
              <a:b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functions</a:t>
              </a:r>
              <a:endParaRPr lang="en-US" sz="2400"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5" name="TextBox 14"/>
            <p:cNvSpPr txBox="1"/>
            <p:nvPr/>
          </p:nvSpPr>
          <p:spPr>
            <a:xfrm>
              <a:off x="6166796" y="4635973"/>
              <a:ext cx="2281394" cy="830997"/>
            </a:xfrm>
            <a:prstGeom prst="rect">
              <a:avLst/>
            </a:prstGeom>
            <a:noFill/>
            <a:ln>
              <a:solidFill>
                <a:schemeClr val="accent1">
                  <a:lumMod val="60000"/>
                  <a:lumOff val="40000"/>
                </a:schemeClr>
              </a:solidFill>
            </a:ln>
          </p:spPr>
          <p:txBody>
            <a:bodyPr wrap="none" rtlCol="0">
              <a:spAutoFit/>
            </a:bodyPr>
            <a:lstStyle/>
            <a:p>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Protected</a:t>
              </a:r>
              <a:b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communication</a:t>
              </a:r>
              <a:endParaRPr lang="en-US" sz="2400"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cxnSp>
          <p:nvCxnSpPr>
            <p:cNvPr id="21" name="Straight Arrow Connector 20"/>
            <p:cNvCxnSpPr>
              <a:stCxn id="9" idx="3"/>
              <a:endCxn id="11" idx="1"/>
            </p:cNvCxnSpPr>
            <p:nvPr/>
          </p:nvCxnSpPr>
          <p:spPr>
            <a:xfrm flipV="1">
              <a:off x="2612071" y="4355717"/>
              <a:ext cx="967402" cy="695755"/>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9" idx="3"/>
              <a:endCxn id="10" idx="1"/>
            </p:cNvCxnSpPr>
            <p:nvPr/>
          </p:nvCxnSpPr>
          <p:spPr>
            <a:xfrm>
              <a:off x="2612071" y="5051472"/>
              <a:ext cx="967402" cy="695754"/>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1" idx="3"/>
              <a:endCxn id="15" idx="1"/>
            </p:cNvCxnSpPr>
            <p:nvPr/>
          </p:nvCxnSpPr>
          <p:spPr>
            <a:xfrm>
              <a:off x="5040129" y="4355717"/>
              <a:ext cx="1126667" cy="695755"/>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0" idx="3"/>
              <a:endCxn id="15" idx="1"/>
            </p:cNvCxnSpPr>
            <p:nvPr/>
          </p:nvCxnSpPr>
          <p:spPr>
            <a:xfrm flipV="1">
              <a:off x="4746780" y="5051472"/>
              <a:ext cx="1420016" cy="695754"/>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grpSp>
      <p:grpSp>
        <p:nvGrpSpPr>
          <p:cNvPr id="81" name="Group 80"/>
          <p:cNvGrpSpPr/>
          <p:nvPr/>
        </p:nvGrpSpPr>
        <p:grpSpPr>
          <a:xfrm>
            <a:off x="609600" y="2548709"/>
            <a:ext cx="11409021" cy="4137235"/>
            <a:chOff x="609600" y="2548709"/>
            <a:chExt cx="11409021" cy="4137235"/>
          </a:xfrm>
        </p:grpSpPr>
        <p:sp>
          <p:nvSpPr>
            <p:cNvPr id="41" name="TextBox 40"/>
            <p:cNvSpPr txBox="1"/>
            <p:nvPr/>
          </p:nvSpPr>
          <p:spPr>
            <a:xfrm>
              <a:off x="9296401" y="6162724"/>
              <a:ext cx="2722220" cy="523220"/>
            </a:xfrm>
            <a:prstGeom prst="rect">
              <a:avLst/>
            </a:prstGeom>
            <a:noFill/>
          </p:spPr>
          <p:txBody>
            <a:bodyPr wrap="none" rtlCol="0">
              <a:spAutoFit/>
            </a:bodyPr>
            <a:lstStyle/>
            <a:p>
              <a:r>
                <a:rPr lang="en-US" sz="2800" dirty="0" err="1" smtClean="0">
                  <a:latin typeface="Lato Black" panose="020F0502020204030203" pitchFamily="34" charset="0"/>
                  <a:ea typeface="Lato Black" panose="020F0502020204030203" pitchFamily="34" charset="0"/>
                  <a:cs typeface="Lato Black" panose="020F0502020204030203" pitchFamily="34" charset="0"/>
                </a:rPr>
                <a:t>Cryptomania</a:t>
              </a:r>
              <a:r>
                <a:rPr lang="en-US" sz="2800" dirty="0" smtClean="0">
                  <a:latin typeface="Lato Black" panose="020F0502020204030203" pitchFamily="34" charset="0"/>
                  <a:ea typeface="Lato Black" panose="020F0502020204030203" pitchFamily="34" charset="0"/>
                  <a:cs typeface="Lato Black" panose="020F0502020204030203" pitchFamily="34" charset="0"/>
                </a:rPr>
                <a:t> </a:t>
              </a:r>
              <a:r>
                <a:rPr lang="en-US" sz="2800" dirty="0">
                  <a:latin typeface="Lato Black" panose="020F0502020204030203" pitchFamily="34" charset="0"/>
                  <a:ea typeface="Lato Black" panose="020F0502020204030203" pitchFamily="34" charset="0"/>
                  <a:cs typeface="Lato Black" panose="020F0502020204030203" pitchFamily="34" charset="0"/>
                </a:rPr>
                <a:t>✉</a:t>
              </a:r>
            </a:p>
          </p:txBody>
        </p:sp>
        <p:sp>
          <p:nvSpPr>
            <p:cNvPr id="8" name="TextBox 7"/>
            <p:cNvSpPr txBox="1"/>
            <p:nvPr/>
          </p:nvSpPr>
          <p:spPr>
            <a:xfrm>
              <a:off x="609600" y="2548709"/>
              <a:ext cx="1569660" cy="830997"/>
            </a:xfrm>
            <a:prstGeom prst="rect">
              <a:avLst/>
            </a:prstGeom>
            <a:noFill/>
            <a:ln>
              <a:solidFill>
                <a:schemeClr val="accent2">
                  <a:lumMod val="60000"/>
                  <a:lumOff val="40000"/>
                </a:schemeClr>
              </a:solidFill>
            </a:ln>
          </p:spPr>
          <p:txBody>
            <a:bodyPr wrap="none" rtlCol="0">
              <a:spAutoFit/>
            </a:bodyPr>
            <a:lstStyle/>
            <a:p>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Modular</a:t>
              </a:r>
              <a:b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arithmetic</a:t>
              </a:r>
              <a:endParaRPr lang="en-US" sz="2400"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3" name="TextBox 12"/>
            <p:cNvSpPr txBox="1"/>
            <p:nvPr/>
          </p:nvSpPr>
          <p:spPr>
            <a:xfrm>
              <a:off x="9296401" y="3663219"/>
              <a:ext cx="1938351" cy="1200329"/>
            </a:xfrm>
            <a:prstGeom prst="rect">
              <a:avLst/>
            </a:prstGeom>
            <a:noFill/>
            <a:ln>
              <a:solidFill>
                <a:schemeClr val="accent4">
                  <a:lumMod val="60000"/>
                  <a:lumOff val="40000"/>
                </a:schemeClr>
              </a:solidFill>
            </a:ln>
          </p:spPr>
          <p:txBody>
            <a:bodyPr wrap="none" rtlCol="0">
              <a:spAutoFit/>
            </a:bodyPr>
            <a:lstStyle/>
            <a:p>
              <a: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TLS: internet</a:t>
              </a:r>
              <a:b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PGP: email</a:t>
              </a:r>
            </a:p>
            <a:p>
              <a:r>
                <a:rPr lang="en-US" sz="2400" i="1"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(see CS 558</a:t>
              </a:r>
              <a:r>
                <a:rPr lang="en-US" sz="2400" i="1"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a:t>
              </a:r>
              <a:endParaRPr lang="en-US" sz="2400" i="1"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4" name="TextBox 13"/>
            <p:cNvSpPr txBox="1"/>
            <p:nvPr/>
          </p:nvSpPr>
          <p:spPr>
            <a:xfrm>
              <a:off x="9296401" y="2733375"/>
              <a:ext cx="2565126" cy="461665"/>
            </a:xfrm>
            <a:prstGeom prst="rect">
              <a:avLst/>
            </a:prstGeom>
            <a:noFill/>
            <a:ln>
              <a:solidFill>
                <a:schemeClr val="accent4">
                  <a:lumMod val="60000"/>
                  <a:lumOff val="40000"/>
                </a:schemeClr>
              </a:solidFill>
            </a:ln>
          </p:spPr>
          <p:txBody>
            <a:bodyPr wrap="none" rtlCol="0">
              <a:spAutoFit/>
            </a:bodyPr>
            <a:lstStyle/>
            <a:p>
              <a: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Signal: messaging</a:t>
              </a:r>
              <a:endParaRPr lang="en-US" sz="2400"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6" name="TextBox 15"/>
            <p:cNvSpPr txBox="1"/>
            <p:nvPr/>
          </p:nvSpPr>
          <p:spPr>
            <a:xfrm>
              <a:off x="6166796" y="3429129"/>
              <a:ext cx="2680542" cy="461665"/>
            </a:xfrm>
            <a:prstGeom prst="rect">
              <a:avLst/>
            </a:prstGeom>
            <a:noFill/>
            <a:ln>
              <a:solidFill>
                <a:schemeClr val="accent1">
                  <a:lumMod val="60000"/>
                  <a:lumOff val="40000"/>
                </a:schemeClr>
              </a:solidFill>
            </a:ln>
          </p:spPr>
          <p:txBody>
            <a:bodyPr wrap="none" rtlCol="0">
              <a:spAutoFit/>
            </a:bodyPr>
            <a:lstStyle/>
            <a:p>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Key encapsulation</a:t>
              </a:r>
              <a:endParaRPr lang="en-US" sz="2400"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7" name="TextBox 16"/>
            <p:cNvSpPr txBox="1"/>
            <p:nvPr/>
          </p:nvSpPr>
          <p:spPr>
            <a:xfrm>
              <a:off x="6166796" y="2733375"/>
              <a:ext cx="2081019" cy="461665"/>
            </a:xfrm>
            <a:prstGeom prst="rect">
              <a:avLst/>
            </a:prstGeom>
            <a:noFill/>
            <a:ln>
              <a:solidFill>
                <a:schemeClr val="accent1">
                  <a:lumMod val="60000"/>
                  <a:lumOff val="40000"/>
                </a:schemeClr>
              </a:solidFill>
            </a:ln>
          </p:spPr>
          <p:txBody>
            <a:bodyPr wrap="none" rtlCol="0">
              <a:spAutoFit/>
            </a:bodyPr>
            <a:lstStyle/>
            <a:p>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Key evolution</a:t>
              </a:r>
              <a:endParaRPr lang="en-US" sz="2400"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8" name="TextBox 17"/>
            <p:cNvSpPr txBox="1"/>
            <p:nvPr/>
          </p:nvSpPr>
          <p:spPr>
            <a:xfrm>
              <a:off x="3579473" y="2548709"/>
              <a:ext cx="1503938" cy="830997"/>
            </a:xfrm>
            <a:prstGeom prst="rect">
              <a:avLst/>
            </a:prstGeom>
            <a:noFill/>
            <a:ln>
              <a:solidFill>
                <a:schemeClr val="accent3"/>
              </a:solidFill>
            </a:ln>
          </p:spPr>
          <p:txBody>
            <a:bodyPr wrap="none" rtlCol="0">
              <a:spAutoFit/>
            </a:bodyPr>
            <a:lstStyle/>
            <a:p>
              <a:r>
                <a:rPr lang="en-US" sz="2400" dirty="0" err="1"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Auth</a:t>
              </a: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 key</a:t>
              </a:r>
              <a:b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exchange</a:t>
              </a:r>
              <a:endParaRPr lang="en-US" sz="2400"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cxnSp>
          <p:nvCxnSpPr>
            <p:cNvPr id="25" name="Straight Arrow Connector 24"/>
            <p:cNvCxnSpPr>
              <a:stCxn id="8" idx="3"/>
              <a:endCxn id="18" idx="1"/>
            </p:cNvCxnSpPr>
            <p:nvPr/>
          </p:nvCxnSpPr>
          <p:spPr>
            <a:xfrm>
              <a:off x="2179260" y="2964208"/>
              <a:ext cx="1400213" cy="0"/>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8" idx="3"/>
              <a:endCxn id="17" idx="1"/>
            </p:cNvCxnSpPr>
            <p:nvPr/>
          </p:nvCxnSpPr>
          <p:spPr>
            <a:xfrm>
              <a:off x="5083411" y="2964208"/>
              <a:ext cx="1083385" cy="0"/>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8" idx="3"/>
              <a:endCxn id="16" idx="1"/>
            </p:cNvCxnSpPr>
            <p:nvPr/>
          </p:nvCxnSpPr>
          <p:spPr>
            <a:xfrm>
              <a:off x="5083411" y="2964208"/>
              <a:ext cx="1083385" cy="695754"/>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11" idx="3"/>
              <a:endCxn id="16" idx="1"/>
            </p:cNvCxnSpPr>
            <p:nvPr/>
          </p:nvCxnSpPr>
          <p:spPr>
            <a:xfrm flipV="1">
              <a:off x="5040129" y="3659962"/>
              <a:ext cx="1126667" cy="695755"/>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17" idx="3"/>
              <a:endCxn id="14" idx="1"/>
            </p:cNvCxnSpPr>
            <p:nvPr/>
          </p:nvCxnSpPr>
          <p:spPr>
            <a:xfrm>
              <a:off x="8247815" y="2964208"/>
              <a:ext cx="1048586" cy="0"/>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16" idx="3"/>
              <a:endCxn id="13" idx="1"/>
            </p:cNvCxnSpPr>
            <p:nvPr/>
          </p:nvCxnSpPr>
          <p:spPr>
            <a:xfrm>
              <a:off x="8847338" y="3659962"/>
              <a:ext cx="449063" cy="603422"/>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15" idx="3"/>
              <a:endCxn id="13" idx="1"/>
            </p:cNvCxnSpPr>
            <p:nvPr/>
          </p:nvCxnSpPr>
          <p:spPr>
            <a:xfrm flipV="1">
              <a:off x="8448190" y="4263384"/>
              <a:ext cx="848211" cy="788088"/>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endCxn id="14" idx="2"/>
            </p:cNvCxnSpPr>
            <p:nvPr/>
          </p:nvCxnSpPr>
          <p:spPr>
            <a:xfrm flipV="1">
              <a:off x="10578964" y="3195040"/>
              <a:ext cx="0" cy="468179"/>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grpSp>
      <p:sp>
        <p:nvSpPr>
          <p:cNvPr id="37" name="TextBox 36"/>
          <p:cNvSpPr txBox="1"/>
          <p:nvPr/>
        </p:nvSpPr>
        <p:spPr>
          <a:xfrm>
            <a:off x="609600" y="5868647"/>
            <a:ext cx="1848583" cy="830997"/>
          </a:xfrm>
          <a:prstGeom prst="rect">
            <a:avLst/>
          </a:prstGeom>
          <a:noFill/>
          <a:ln>
            <a:solidFill>
              <a:schemeClr val="accent2">
                <a:lumMod val="60000"/>
                <a:lumOff val="40000"/>
              </a:schemeClr>
            </a:solidFill>
          </a:ln>
        </p:spPr>
        <p:txBody>
          <a:bodyPr wrap="none" rtlCol="0">
            <a:spAutoFit/>
          </a:bodyPr>
          <a:lstStyle/>
          <a:p>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Getting true</a:t>
            </a:r>
            <a:b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randomness</a:t>
            </a:r>
            <a:endParaRPr lang="en-US" sz="2400"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20" name="Freeform 19"/>
          <p:cNvSpPr/>
          <p:nvPr/>
        </p:nvSpPr>
        <p:spPr>
          <a:xfrm>
            <a:off x="2449611" y="5472384"/>
            <a:ext cx="4820478" cy="1026689"/>
          </a:xfrm>
          <a:custGeom>
            <a:avLst/>
            <a:gdLst>
              <a:gd name="connsiteX0" fmla="*/ 4820478 w 4820478"/>
              <a:gd name="connsiteY0" fmla="*/ 0 h 1026689"/>
              <a:gd name="connsiteX1" fmla="*/ 2315817 w 4820478"/>
              <a:gd name="connsiteY1" fmla="*/ 884582 h 1026689"/>
              <a:gd name="connsiteX2" fmla="*/ 0 w 4820478"/>
              <a:gd name="connsiteY2" fmla="*/ 1013791 h 1026689"/>
            </a:gdLst>
            <a:ahLst/>
            <a:cxnLst>
              <a:cxn ang="0">
                <a:pos x="connsiteX0" y="connsiteY0"/>
              </a:cxn>
              <a:cxn ang="0">
                <a:pos x="connsiteX1" y="connsiteY1"/>
              </a:cxn>
              <a:cxn ang="0">
                <a:pos x="connsiteX2" y="connsiteY2"/>
              </a:cxn>
            </a:cxnLst>
            <a:rect l="l" t="t" r="r" b="b"/>
            <a:pathLst>
              <a:path w="4820478" h="1026689">
                <a:moveTo>
                  <a:pt x="4820478" y="0"/>
                </a:moveTo>
                <a:cubicBezTo>
                  <a:pt x="3969854" y="357808"/>
                  <a:pt x="3119230" y="715617"/>
                  <a:pt x="2315817" y="884582"/>
                </a:cubicBezTo>
                <a:cubicBezTo>
                  <a:pt x="1512404" y="1053547"/>
                  <a:pt x="756202" y="1033669"/>
                  <a:pt x="0" y="1013791"/>
                </a:cubicBezTo>
              </a:path>
            </a:pathLst>
          </a:custGeom>
          <a:noFill/>
          <a:ln w="50800">
            <a:solidFill>
              <a:schemeClr val="accent5"/>
            </a:solidFill>
            <a:tailEnd type="triangle" w="sm"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151017" y="5236712"/>
            <a:ext cx="471604" cy="830997"/>
          </a:xfrm>
          <a:prstGeom prst="rect">
            <a:avLst/>
          </a:prstGeom>
          <a:noFill/>
        </p:spPr>
        <p:txBody>
          <a:bodyPr wrap="none" rtlCol="0">
            <a:spAutoFit/>
          </a:bodyPr>
          <a:lstStyle/>
          <a:p>
            <a:r>
              <a:rPr lang="en-US" sz="4800" dirty="0" smtClean="0">
                <a:solidFill>
                  <a:schemeClr val="accent2"/>
                </a:solidFill>
                <a:latin typeface="Lato Heavy" panose="020F0502020204030203" pitchFamily="34" charset="0"/>
                <a:ea typeface="Lato Heavy" panose="020F0502020204030203" pitchFamily="34" charset="0"/>
                <a:cs typeface="Lato Heavy" panose="020F0502020204030203" pitchFamily="34" charset="0"/>
              </a:rPr>
              <a:t>?</a:t>
            </a:r>
            <a:endParaRPr lang="en-US" sz="4800" dirty="0">
              <a:solidFill>
                <a:schemeClr val="accent2"/>
              </a:solidFill>
              <a:latin typeface="Lato Heavy" panose="020F0502020204030203" pitchFamily="34" charset="0"/>
              <a:ea typeface="Lato Heavy" panose="020F0502020204030203" pitchFamily="34" charset="0"/>
              <a:cs typeface="Lato Heavy" panose="020F0502020204030203" pitchFamily="34" charset="0"/>
            </a:endParaRPr>
          </a:p>
        </p:txBody>
      </p:sp>
      <p:pic>
        <p:nvPicPr>
          <p:cNvPr id="36" name="Content Placeholder 4" descr="Venezia_acqua_alta_notte_2005_modificata.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59299" y="846138"/>
            <a:ext cx="6132701" cy="6011862"/>
          </a:xfrm>
          <a:prstGeom prst="rect">
            <a:avLst/>
          </a:prstGeom>
        </p:spPr>
      </p:pic>
    </p:spTree>
    <p:extLst>
      <p:ext uri="{BB962C8B-B14F-4D97-AF65-F5344CB8AC3E}">
        <p14:creationId xmlns:p14="http://schemas.microsoft.com/office/powerpoint/2010/main" val="29651160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0" y="1036638"/>
            <a:ext cx="4016375" cy="1616075"/>
          </a:xfrm>
        </p:spPr>
      </p:pic>
      <p:sp>
        <p:nvSpPr>
          <p:cNvPr id="3" name="Slide Number Placeholder 2"/>
          <p:cNvSpPr>
            <a:spLocks noGrp="1"/>
          </p:cNvSpPr>
          <p:nvPr>
            <p:ph type="sldNum" sz="quarter" idx="4294967295"/>
          </p:nvPr>
        </p:nvSpPr>
        <p:spPr>
          <a:xfrm>
            <a:off x="9448800" y="6356350"/>
            <a:ext cx="2743200" cy="365125"/>
          </a:xfrm>
          <a:prstGeom prst="rect">
            <a:avLst/>
          </a:prstGeom>
        </p:spPr>
        <p:txBody>
          <a:bodyPr lIns="91404" tIns="45718" rIns="91404" bIns="45718"/>
          <a:lstStyle/>
          <a:p>
            <a:fld id="{1331F335-29E7-644E-BF01-9CFDAABF951A}" type="slidenum">
              <a:rPr lang="en-US" smtClean="0">
                <a:solidFill>
                  <a:prstClr val="black">
                    <a:tint val="75000"/>
                  </a:prstClr>
                </a:solidFill>
                <a:latin typeface="Calibri"/>
              </a:rPr>
              <a:pPr/>
              <a:t>11</a:t>
            </a:fld>
            <a:endParaRPr lang="en-US">
              <a:solidFill>
                <a:prstClr val="black">
                  <a:tint val="75000"/>
                </a:prstClr>
              </a:solidFill>
              <a:latin typeface="Calibri"/>
            </a:endParaRPr>
          </a:p>
        </p:txBody>
      </p:sp>
      <p:sp>
        <p:nvSpPr>
          <p:cNvPr id="5" name="TextBox 4"/>
          <p:cNvSpPr txBox="1"/>
          <p:nvPr/>
        </p:nvSpPr>
        <p:spPr>
          <a:xfrm>
            <a:off x="7637929" y="3164028"/>
            <a:ext cx="4453667" cy="3052925"/>
          </a:xfrm>
          <a:prstGeom prst="rect">
            <a:avLst/>
          </a:prstGeom>
          <a:noFill/>
          <a:ln>
            <a:solidFill>
              <a:schemeClr val="accent1"/>
            </a:solidFill>
          </a:ln>
        </p:spPr>
        <p:txBody>
          <a:bodyPr wrap="square" lIns="91404" tIns="45718" rIns="91404" bIns="45718" rtlCol="0">
            <a:noAutofit/>
          </a:bodyPr>
          <a:lstStyle/>
          <a:p>
            <a:pPr defTabSz="913992"/>
            <a:r>
              <a:rPr lang="en-US" sz="2400" dirty="0">
                <a:solidFill>
                  <a:prstClr val="black"/>
                </a:solidFill>
                <a:latin typeface="Calibri"/>
              </a:rPr>
              <a:t>“Data is the new oil” </a:t>
            </a:r>
            <a:br>
              <a:rPr lang="en-US" sz="2400" dirty="0">
                <a:solidFill>
                  <a:prstClr val="black"/>
                </a:solidFill>
                <a:latin typeface="Calibri"/>
              </a:rPr>
            </a:br>
            <a:r>
              <a:rPr lang="mr-IN" sz="2400" dirty="0">
                <a:solidFill>
                  <a:prstClr val="black"/>
                </a:solidFill>
                <a:latin typeface="Mangal"/>
              </a:rPr>
              <a:t>–</a:t>
            </a:r>
            <a:r>
              <a:rPr lang="en-US" sz="2400" dirty="0">
                <a:solidFill>
                  <a:prstClr val="black"/>
                </a:solidFill>
                <a:latin typeface="Calibri"/>
              </a:rPr>
              <a:t> </a:t>
            </a:r>
            <a:r>
              <a:rPr lang="en-US" sz="2400" dirty="0" err="1">
                <a:solidFill>
                  <a:prstClr val="black"/>
                </a:solidFill>
                <a:latin typeface="Calibri"/>
              </a:rPr>
              <a:t>Shivon</a:t>
            </a:r>
            <a:r>
              <a:rPr lang="en-US" sz="2400" dirty="0">
                <a:solidFill>
                  <a:prstClr val="black"/>
                </a:solidFill>
                <a:latin typeface="Calibri"/>
              </a:rPr>
              <a:t> Zilis, Bloomberg Beta</a:t>
            </a:r>
          </a:p>
          <a:p>
            <a:pPr defTabSz="913992"/>
            <a:r>
              <a:rPr lang="en-US" sz="2400" dirty="0">
                <a:solidFill>
                  <a:prstClr val="black"/>
                </a:solidFill>
                <a:latin typeface="Calibri"/>
              </a:rPr>
              <a:t>“Data will become a currency” </a:t>
            </a:r>
            <a:br>
              <a:rPr lang="en-US" sz="2400" dirty="0">
                <a:solidFill>
                  <a:prstClr val="black"/>
                </a:solidFill>
                <a:latin typeface="Calibri"/>
              </a:rPr>
            </a:br>
            <a:r>
              <a:rPr lang="mr-IN" sz="2400" dirty="0">
                <a:solidFill>
                  <a:prstClr val="black"/>
                </a:solidFill>
                <a:latin typeface="Mangal"/>
              </a:rPr>
              <a:t>–</a:t>
            </a:r>
            <a:r>
              <a:rPr lang="en-US" sz="2400" dirty="0">
                <a:solidFill>
                  <a:prstClr val="black"/>
                </a:solidFill>
                <a:latin typeface="Calibri"/>
              </a:rPr>
              <a:t> David Kenny, IBM Watson</a:t>
            </a:r>
          </a:p>
          <a:p>
            <a:pPr defTabSz="913992"/>
            <a:r>
              <a:rPr lang="en-US" sz="2400" dirty="0">
                <a:solidFill>
                  <a:prstClr val="black"/>
                </a:solidFill>
                <a:latin typeface="Calibri"/>
              </a:rPr>
              <a:t>“</a:t>
            </a:r>
            <a:r>
              <a:rPr lang="mr-IN" sz="2400" dirty="0">
                <a:solidFill>
                  <a:prstClr val="black"/>
                </a:solidFill>
                <a:latin typeface="Mangal"/>
              </a:rPr>
              <a:t>…</a:t>
            </a:r>
            <a:r>
              <a:rPr lang="en-US" sz="2400" dirty="0">
                <a:solidFill>
                  <a:prstClr val="black"/>
                </a:solidFill>
                <a:latin typeface="Calibri"/>
              </a:rPr>
              <a:t> the fourth industrial revolution is connectivity and data” </a:t>
            </a:r>
            <a:br>
              <a:rPr lang="en-US" sz="2400" dirty="0">
                <a:solidFill>
                  <a:prstClr val="black"/>
                </a:solidFill>
                <a:latin typeface="Calibri"/>
              </a:rPr>
            </a:br>
            <a:r>
              <a:rPr lang="mr-IN" sz="2400" dirty="0">
                <a:solidFill>
                  <a:prstClr val="black"/>
                </a:solidFill>
                <a:latin typeface="Mangal"/>
              </a:rPr>
              <a:t>–</a:t>
            </a:r>
            <a:r>
              <a:rPr lang="en-US" sz="2400" dirty="0">
                <a:solidFill>
                  <a:prstClr val="black"/>
                </a:solidFill>
                <a:latin typeface="Calibri"/>
              </a:rPr>
              <a:t> </a:t>
            </a:r>
            <a:r>
              <a:rPr lang="en-US" sz="2400" dirty="0" err="1">
                <a:solidFill>
                  <a:prstClr val="black"/>
                </a:solidFill>
                <a:latin typeface="Calibri"/>
              </a:rPr>
              <a:t>Mukesh</a:t>
            </a:r>
            <a:r>
              <a:rPr lang="en-US" sz="2400" dirty="0">
                <a:solidFill>
                  <a:prstClr val="black"/>
                </a:solidFill>
                <a:latin typeface="Calibri"/>
              </a:rPr>
              <a:t> </a:t>
            </a:r>
            <a:r>
              <a:rPr lang="en-US" sz="2400" dirty="0" err="1">
                <a:solidFill>
                  <a:prstClr val="black"/>
                </a:solidFill>
                <a:latin typeface="Calibri"/>
              </a:rPr>
              <a:t>Ambani</a:t>
            </a:r>
            <a:r>
              <a:rPr lang="en-US" sz="2400" dirty="0">
                <a:solidFill>
                  <a:prstClr val="black"/>
                </a:solidFill>
                <a:latin typeface="Calibri"/>
              </a:rPr>
              <a:t>, Reliance</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2179" y="2816563"/>
            <a:ext cx="7023100" cy="138430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11056" y="93770"/>
            <a:ext cx="6139477" cy="2488137"/>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5963" y="4479360"/>
            <a:ext cx="7329844" cy="1027891"/>
          </a:xfrm>
          <a:prstGeom prst="rect">
            <a:avLst/>
          </a:prstGeom>
        </p:spPr>
      </p:pic>
      <p:sp>
        <p:nvSpPr>
          <p:cNvPr id="9" name="Title 1"/>
          <p:cNvSpPr txBox="1">
            <a:spLocks/>
          </p:cNvSpPr>
          <p:nvPr/>
        </p:nvSpPr>
        <p:spPr>
          <a:xfrm>
            <a:off x="609600" y="146971"/>
            <a:ext cx="10972800" cy="545807"/>
          </a:xfrm>
          <a:prstGeom prst="rect">
            <a:avLst/>
          </a:prstGeom>
        </p:spPr>
        <p:txBody>
          <a:bodyPr/>
          <a:lstStyle>
            <a:lvl1pPr algn="l" defTabSz="456987" rtl="0" eaLnBrk="1" latinLnBrk="0" hangingPunct="1">
              <a:spcBef>
                <a:spcPct val="0"/>
              </a:spcBef>
              <a:buNone/>
              <a:defRPr sz="3200" b="0" i="0" kern="1200">
                <a:solidFill>
                  <a:schemeClr val="tx1"/>
                </a:solidFill>
                <a:latin typeface="Lato Heavy"/>
                <a:ea typeface="+mj-ea"/>
                <a:cs typeface="Lato Heavy"/>
              </a:defRPr>
            </a:lvl1pPr>
          </a:lstStyle>
          <a:p>
            <a:r>
              <a:rPr lang="en-US" dirty="0" smtClean="0"/>
              <a:t>The Data Economy</a:t>
            </a:r>
            <a:endParaRPr lang="en-US" dirty="0"/>
          </a:p>
        </p:txBody>
      </p:sp>
    </p:spTree>
    <p:extLst>
      <p:ext uri="{BB962C8B-B14F-4D97-AF65-F5344CB8AC3E}">
        <p14:creationId xmlns:p14="http://schemas.microsoft.com/office/powerpoint/2010/main" val="1696041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50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50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448800" y="6356350"/>
            <a:ext cx="2743200" cy="365125"/>
          </a:xfrm>
          <a:prstGeom prst="rect">
            <a:avLst/>
          </a:prstGeom>
        </p:spPr>
        <p:txBody>
          <a:bodyPr lIns="91404" tIns="45718" rIns="91404" bIns="45718"/>
          <a:lstStyle/>
          <a:p>
            <a:fld id="{1331F335-29E7-644E-BF01-9CFDAABF951A}" type="slidenum">
              <a:rPr lang="en-US" smtClean="0">
                <a:solidFill>
                  <a:prstClr val="black">
                    <a:tint val="75000"/>
                  </a:prstClr>
                </a:solidFill>
                <a:latin typeface="Calibri"/>
              </a:rPr>
              <a:pPr/>
              <a:t>12</a:t>
            </a:fld>
            <a:endParaRPr lang="en-US">
              <a:solidFill>
                <a:prstClr val="black">
                  <a:tint val="75000"/>
                </a:prstClr>
              </a:solidFill>
              <a:latin typeface="Calibri"/>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7895" y="1225547"/>
            <a:ext cx="7149801" cy="1419044"/>
          </a:xfrm>
          <a:prstGeom prst="rect">
            <a:avLst/>
          </a:prstGeom>
          <a:ln>
            <a:solidFill>
              <a:schemeClr val="accent1"/>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1" y="1781317"/>
            <a:ext cx="8949467" cy="1539587"/>
          </a:xfrm>
          <a:prstGeom prst="rect">
            <a:avLst/>
          </a:prstGeom>
          <a:ln>
            <a:solidFill>
              <a:schemeClr val="accent1"/>
            </a:solidFill>
          </a:ln>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62261" y="2414303"/>
            <a:ext cx="8725723" cy="1455832"/>
          </a:xfrm>
          <a:prstGeom prst="rect">
            <a:avLst/>
          </a:prstGeom>
          <a:ln>
            <a:solidFill>
              <a:schemeClr val="accent1"/>
            </a:solidFill>
          </a:ln>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5763" y="3142219"/>
            <a:ext cx="10126532" cy="1774865"/>
          </a:xfrm>
          <a:prstGeom prst="rect">
            <a:avLst/>
          </a:prstGeom>
          <a:ln>
            <a:solidFill>
              <a:schemeClr val="accent1"/>
            </a:solidFill>
          </a:ln>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65005" y="3776677"/>
            <a:ext cx="9671611" cy="1694457"/>
          </a:xfrm>
          <a:prstGeom prst="rect">
            <a:avLst/>
          </a:prstGeom>
          <a:ln>
            <a:solidFill>
              <a:schemeClr val="accent1"/>
            </a:solidFill>
          </a:ln>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1460" y="4589470"/>
            <a:ext cx="6525857" cy="1924143"/>
          </a:xfrm>
          <a:prstGeom prst="rect">
            <a:avLst/>
          </a:prstGeom>
          <a:ln>
            <a:solidFill>
              <a:schemeClr val="accent1"/>
            </a:solidFill>
          </a:ln>
        </p:spPr>
      </p:pic>
      <p:pic>
        <p:nvPicPr>
          <p:cNvPr id="11" name="Pictur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99983" y="4647131"/>
            <a:ext cx="7366000" cy="2019300"/>
          </a:xfrm>
          <a:prstGeom prst="rect">
            <a:avLst/>
          </a:prstGeom>
          <a:ln>
            <a:solidFill>
              <a:schemeClr val="accent1"/>
            </a:solidFill>
          </a:ln>
        </p:spPr>
      </p:pic>
      <p:sp>
        <p:nvSpPr>
          <p:cNvPr id="12" name="Rounded Rectangle 11"/>
          <p:cNvSpPr/>
          <p:nvPr/>
        </p:nvSpPr>
        <p:spPr>
          <a:xfrm>
            <a:off x="3593114" y="2899273"/>
            <a:ext cx="4862457" cy="14684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defTabSz="913992"/>
            <a:r>
              <a:rPr lang="en-US" sz="3600" dirty="0">
                <a:solidFill>
                  <a:prstClr val="white"/>
                </a:solidFill>
                <a:latin typeface="Calibri"/>
              </a:rPr>
              <a:t>“Data is a toxic asset” </a:t>
            </a:r>
            <a:br>
              <a:rPr lang="en-US" sz="3600" dirty="0">
                <a:solidFill>
                  <a:prstClr val="white"/>
                </a:solidFill>
                <a:latin typeface="Calibri"/>
              </a:rPr>
            </a:br>
            <a:r>
              <a:rPr lang="mr-IN" sz="3600" dirty="0">
                <a:solidFill>
                  <a:prstClr val="white"/>
                </a:solidFill>
                <a:latin typeface="Mangal"/>
              </a:rPr>
              <a:t>–</a:t>
            </a:r>
            <a:r>
              <a:rPr lang="en-US" sz="3600" dirty="0">
                <a:solidFill>
                  <a:prstClr val="white"/>
                </a:solidFill>
                <a:latin typeface="Calibri"/>
              </a:rPr>
              <a:t> Bruce Schneier, 2016</a:t>
            </a:r>
          </a:p>
        </p:txBody>
      </p:sp>
      <p:sp>
        <p:nvSpPr>
          <p:cNvPr id="13" name="Title 1"/>
          <p:cNvSpPr txBox="1">
            <a:spLocks/>
          </p:cNvSpPr>
          <p:nvPr/>
        </p:nvSpPr>
        <p:spPr>
          <a:xfrm>
            <a:off x="609600" y="146971"/>
            <a:ext cx="10972800" cy="545807"/>
          </a:xfrm>
          <a:prstGeom prst="rect">
            <a:avLst/>
          </a:prstGeom>
        </p:spPr>
        <p:txBody>
          <a:bodyPr/>
          <a:lstStyle>
            <a:lvl1pPr algn="l" defTabSz="456987" rtl="0" eaLnBrk="1" latinLnBrk="0" hangingPunct="1">
              <a:spcBef>
                <a:spcPct val="0"/>
              </a:spcBef>
              <a:buNone/>
              <a:defRPr sz="3200" b="0" i="0" kern="1200">
                <a:solidFill>
                  <a:schemeClr val="tx1"/>
                </a:solidFill>
                <a:latin typeface="Lato Heavy"/>
                <a:ea typeface="+mj-ea"/>
                <a:cs typeface="Lato Heavy"/>
              </a:defRPr>
            </a:lvl1pPr>
          </a:lstStyle>
          <a:p>
            <a:r>
              <a:rPr lang="en-US" smtClean="0"/>
              <a:t>Value Implies Risk</a:t>
            </a:r>
            <a:endParaRPr lang="en-US" dirty="0"/>
          </a:p>
        </p:txBody>
      </p:sp>
    </p:spTree>
    <p:extLst>
      <p:ext uri="{BB962C8B-B14F-4D97-AF65-F5344CB8AC3E}">
        <p14:creationId xmlns:p14="http://schemas.microsoft.com/office/powerpoint/2010/main" val="15280502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nodeType="afterEffect">
                                  <p:stCondLst>
                                    <p:cond delay="100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nodeType="afterEffect">
                                  <p:stCondLst>
                                    <p:cond delay="100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9144000" cy="5143500"/>
          </a:xfrm>
        </p:grpSpPr>
        <p:pic>
          <p:nvPicPr>
            <p:cNvPr id="7" name="Picture 6" descr="Simple_balance_scales-01.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54436"/>
              <a:ext cx="9144000" cy="394998"/>
            </a:xfrm>
            <a:prstGeom prst="rect">
              <a:avLst/>
            </a:prstGeom>
          </p:spPr>
        </p:pic>
        <p:pic>
          <p:nvPicPr>
            <p:cNvPr id="3" name="Picture 2" descr="Simple_balance_scales-01.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725212"/>
              <a:ext cx="9144000" cy="4418288"/>
            </a:xfrm>
            <a:prstGeom prst="rect">
              <a:avLst/>
            </a:prstGeom>
          </p:spPr>
        </p:pic>
        <p:pic>
          <p:nvPicPr>
            <p:cNvPr id="6" name="Picture 5" descr="Simple_balance_scales-01.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394998"/>
            </a:xfrm>
            <a:prstGeom prst="rect">
              <a:avLst/>
            </a:prstGeom>
          </p:spPr>
        </p:pic>
      </p:grpSp>
      <p:pic>
        <p:nvPicPr>
          <p:cNvPr id="5" name="Picture 4" descr="anonymous-2755365_1920.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664460" y="988117"/>
            <a:ext cx="5242560" cy="2610211"/>
          </a:xfrm>
          <a:prstGeom prst="trapezoid">
            <a:avLst>
              <a:gd name="adj" fmla="val 34611"/>
            </a:avLst>
          </a:prstGeom>
          <a:ln w="19050" cmpd="sng">
            <a:solidFill>
              <a:schemeClr val="tx1"/>
            </a:solidFill>
          </a:ln>
          <a:effectLst>
            <a:outerShdw blurRad="50800" dist="38100" dir="2700000" algn="tl" rotWithShape="0">
              <a:prstClr val="black">
                <a:alpha val="40000"/>
              </a:prstClr>
            </a:outerShdw>
          </a:effectLst>
        </p:spPr>
      </p:pic>
      <p:sp>
        <p:nvSpPr>
          <p:cNvPr id="9" name="TextBox 8"/>
          <p:cNvSpPr txBox="1"/>
          <p:nvPr/>
        </p:nvSpPr>
        <p:spPr>
          <a:xfrm>
            <a:off x="7670215" y="6603306"/>
            <a:ext cx="2397076" cy="292385"/>
          </a:xfrm>
          <a:prstGeom prst="rect">
            <a:avLst/>
          </a:prstGeom>
          <a:noFill/>
        </p:spPr>
        <p:txBody>
          <a:bodyPr wrap="none" lIns="0" tIns="0" rIns="0" bIns="60934" rtlCol="0">
            <a:spAutoFit/>
          </a:bodyPr>
          <a:lstStyle/>
          <a:p>
            <a:pPr algn="ctr"/>
            <a:r>
              <a:rPr lang="en-US" sz="1500" dirty="0">
                <a:latin typeface="Lato Light"/>
                <a:cs typeface="Lato Light"/>
              </a:rPr>
              <a:t>Images: Facebook, Wikipedia</a:t>
            </a:r>
          </a:p>
        </p:txBody>
      </p:sp>
      <p:pic>
        <p:nvPicPr>
          <p:cNvPr id="10" name="Picture 9" descr="facebook-visualizing-friendships.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5787" y="835065"/>
            <a:ext cx="5242560" cy="2610211"/>
          </a:xfrm>
          <a:prstGeom prst="trapezoid">
            <a:avLst>
              <a:gd name="adj" fmla="val 33810"/>
            </a:avLst>
          </a:prstGeom>
          <a:ln w="19050" cmpd="sng">
            <a:solidFill>
              <a:schemeClr val="tx1"/>
            </a:solidFill>
          </a:ln>
          <a:effectLst>
            <a:outerShdw blurRad="50800" dist="38100" dir="2700000" algn="tl" rotWithShape="0">
              <a:prstClr val="black">
                <a:alpha val="40000"/>
              </a:prstClr>
            </a:outerShdw>
          </a:effectLst>
        </p:spPr>
      </p:pic>
      <p:sp>
        <p:nvSpPr>
          <p:cNvPr id="11" name="TextBox 10"/>
          <p:cNvSpPr txBox="1"/>
          <p:nvPr/>
        </p:nvSpPr>
        <p:spPr>
          <a:xfrm>
            <a:off x="8652810" y="337185"/>
            <a:ext cx="1272143" cy="615553"/>
          </a:xfrm>
          <a:prstGeom prst="rect">
            <a:avLst/>
          </a:prstGeom>
          <a:noFill/>
        </p:spPr>
        <p:txBody>
          <a:bodyPr wrap="none" lIns="121869" tIns="60934" rIns="121869" bIns="60934" rtlCol="0">
            <a:spAutoFit/>
          </a:bodyPr>
          <a:lstStyle/>
          <a:p>
            <a:pPr algn="ctr"/>
            <a:r>
              <a:rPr lang="en-US" sz="3200" dirty="0">
                <a:latin typeface="Lato Heavy"/>
                <a:cs typeface="Lato Heavy"/>
              </a:rPr>
              <a:t>Toxic</a:t>
            </a:r>
          </a:p>
        </p:txBody>
      </p:sp>
      <p:sp>
        <p:nvSpPr>
          <p:cNvPr id="12" name="TextBox 11"/>
          <p:cNvSpPr txBox="1"/>
          <p:nvPr/>
        </p:nvSpPr>
        <p:spPr>
          <a:xfrm>
            <a:off x="1814841" y="185140"/>
            <a:ext cx="1887696" cy="615553"/>
          </a:xfrm>
          <a:prstGeom prst="rect">
            <a:avLst/>
          </a:prstGeom>
          <a:noFill/>
        </p:spPr>
        <p:txBody>
          <a:bodyPr wrap="none" lIns="121869" tIns="60934" rIns="121869" bIns="60934" rtlCol="0">
            <a:spAutoFit/>
          </a:bodyPr>
          <a:lstStyle/>
          <a:p>
            <a:pPr algn="ctr"/>
            <a:r>
              <a:rPr lang="en-US" sz="3200" dirty="0">
                <a:latin typeface="Lato Heavy"/>
                <a:cs typeface="Lato Heavy"/>
              </a:rPr>
              <a:t>Valuable</a:t>
            </a:r>
          </a:p>
        </p:txBody>
      </p:sp>
    </p:spTree>
    <p:extLst>
      <p:ext uri="{BB962C8B-B14F-4D97-AF65-F5344CB8AC3E}">
        <p14:creationId xmlns:p14="http://schemas.microsoft.com/office/powerpoint/2010/main" val="5334961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oney-2724245_1920.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0" y="24"/>
            <a:ext cx="12192000" cy="6857999"/>
          </a:xfrm>
          <a:prstGeom prst="rect">
            <a:avLst/>
          </a:prstGeom>
        </p:spPr>
      </p:pic>
      <p:sp>
        <p:nvSpPr>
          <p:cNvPr id="8" name="Rectangle 7"/>
          <p:cNvSpPr/>
          <p:nvPr/>
        </p:nvSpPr>
        <p:spPr>
          <a:xfrm>
            <a:off x="0" y="-1"/>
            <a:ext cx="12192000" cy="2005065"/>
          </a:xfrm>
          <a:prstGeom prst="rect">
            <a:avLst/>
          </a:prstGeom>
          <a:gradFill flip="none" rotWithShape="1">
            <a:gsLst>
              <a:gs pos="0">
                <a:schemeClr val="accent3"/>
              </a:gs>
              <a:gs pos="100000">
                <a:srgbClr val="FFFFFF">
                  <a:alpha val="0"/>
                </a:srgbClr>
              </a:gs>
              <a:gs pos="40000">
                <a:schemeClr val="accent3"/>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lIns="121869" tIns="60934" rIns="121869" bIns="60934" rtlCol="0" anchor="ctr"/>
          <a:lstStyle/>
          <a:p>
            <a:pPr algn="ctr"/>
            <a:endParaRPr lang="en-US"/>
          </a:p>
        </p:txBody>
      </p:sp>
      <p:sp>
        <p:nvSpPr>
          <p:cNvPr id="18" name="TextBox 17"/>
          <p:cNvSpPr txBox="1"/>
          <p:nvPr/>
        </p:nvSpPr>
        <p:spPr>
          <a:xfrm>
            <a:off x="0" y="197918"/>
            <a:ext cx="12192000" cy="656591"/>
          </a:xfrm>
          <a:prstGeom prst="rect">
            <a:avLst/>
          </a:prstGeom>
          <a:noFill/>
        </p:spPr>
        <p:txBody>
          <a:bodyPr wrap="square" lIns="121869" tIns="60934" rIns="121869" bIns="60934" rtlCol="0">
            <a:spAutoFit/>
          </a:bodyPr>
          <a:lstStyle/>
          <a:p>
            <a:pPr algn="ctr"/>
            <a:r>
              <a:rPr lang="en-US" sz="3500" dirty="0">
                <a:solidFill>
                  <a:srgbClr val="000000"/>
                </a:solidFill>
                <a:latin typeface="Lato Heavy"/>
                <a:cs typeface="Lato Heavy"/>
              </a:rPr>
              <a:t>Cryptography </a:t>
            </a:r>
            <a:r>
              <a:rPr lang="en-US" sz="3500" dirty="0">
                <a:solidFill>
                  <a:srgbClr val="000000"/>
                </a:solidFill>
                <a:latin typeface="Lato Medium Italic"/>
                <a:cs typeface="Lato Medium Italic"/>
              </a:rPr>
              <a:t>enables</a:t>
            </a:r>
            <a:r>
              <a:rPr lang="en-US" sz="3500" dirty="0">
                <a:solidFill>
                  <a:srgbClr val="000000"/>
                </a:solidFill>
                <a:latin typeface="Lato Heavy"/>
                <a:cs typeface="Lato Heavy"/>
              </a:rPr>
              <a:t> secure data analysis </a:t>
            </a:r>
            <a:r>
              <a:rPr lang="en-US" sz="3500" dirty="0">
                <a:solidFill>
                  <a:srgbClr val="000000"/>
                </a:solidFill>
                <a:latin typeface="Lato Medium Italic"/>
                <a:cs typeface="Lato Medium Italic"/>
              </a:rPr>
              <a:t>for</a:t>
            </a:r>
            <a:r>
              <a:rPr lang="en-US" sz="3500" dirty="0">
                <a:solidFill>
                  <a:srgbClr val="000000"/>
                </a:solidFill>
                <a:latin typeface="Lato Heavy"/>
                <a:cs typeface="Lato Heavy"/>
              </a:rPr>
              <a:t> social benefit</a:t>
            </a:r>
          </a:p>
        </p:txBody>
      </p:sp>
    </p:spTree>
    <p:extLst>
      <p:ext uri="{BB962C8B-B14F-4D97-AF65-F5344CB8AC3E}">
        <p14:creationId xmlns:p14="http://schemas.microsoft.com/office/powerpoint/2010/main" val="11158987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331F335-29E7-644E-BF01-9CFDAABF951A}" type="slidenum">
              <a:rPr lang="en-US" smtClean="0">
                <a:solidFill>
                  <a:prstClr val="black">
                    <a:tint val="75000"/>
                  </a:prstClr>
                </a:solidFill>
                <a:latin typeface="Calibri"/>
              </a:rPr>
              <a:pPr/>
              <a:t>15</a:t>
            </a:fld>
            <a:endParaRPr lang="en-US">
              <a:solidFill>
                <a:prstClr val="black">
                  <a:tint val="75000"/>
                </a:prstClr>
              </a:solidFill>
              <a:latin typeface="Calibri"/>
            </a:endParaRPr>
          </a:p>
        </p:txBody>
      </p:sp>
      <p:grpSp>
        <p:nvGrpSpPr>
          <p:cNvPr id="12" name="Group 11"/>
          <p:cNvGrpSpPr/>
          <p:nvPr/>
        </p:nvGrpSpPr>
        <p:grpSpPr>
          <a:xfrm>
            <a:off x="418653" y="3560721"/>
            <a:ext cx="1122899" cy="1492231"/>
            <a:chOff x="418652" y="3560698"/>
            <a:chExt cx="1122898" cy="149223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652" y="3930030"/>
              <a:ext cx="1122898" cy="1122898"/>
            </a:xfrm>
            <a:prstGeom prst="rect">
              <a:avLst/>
            </a:prstGeom>
          </p:spPr>
        </p:pic>
        <p:sp>
          <p:nvSpPr>
            <p:cNvPr id="7" name="TextBox 6"/>
            <p:cNvSpPr txBox="1"/>
            <p:nvPr/>
          </p:nvSpPr>
          <p:spPr>
            <a:xfrm>
              <a:off x="523354" y="3560698"/>
              <a:ext cx="913493" cy="384721"/>
            </a:xfrm>
            <a:prstGeom prst="rect">
              <a:avLst/>
            </a:prstGeom>
            <a:noFill/>
          </p:spPr>
          <p:txBody>
            <a:bodyPr wrap="none" rtlCol="0">
              <a:spAutoFit/>
            </a:bodyPr>
            <a:lstStyle/>
            <a:p>
              <a:pPr defTabSz="913992"/>
              <a:r>
                <a:rPr lang="en-US" dirty="0" smtClean="0">
                  <a:solidFill>
                    <a:prstClr val="black"/>
                  </a:solidFill>
                  <a:latin typeface="Calibri"/>
                </a:rPr>
                <a:t>Analyst</a:t>
              </a:r>
              <a:endParaRPr lang="en-US" dirty="0">
                <a:solidFill>
                  <a:prstClr val="black"/>
                </a:solidFill>
                <a:latin typeface="Calibri"/>
              </a:endParaRPr>
            </a:p>
          </p:txBody>
        </p:sp>
      </p:gr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18029" y="3720497"/>
            <a:ext cx="1332455" cy="1332455"/>
          </a:xfrm>
          <a:prstGeom prst="rect">
            <a:avLst/>
          </a:prstGeom>
        </p:spPr>
      </p:pic>
      <p:sp>
        <p:nvSpPr>
          <p:cNvPr id="15" name="TextBox 14"/>
          <p:cNvSpPr txBox="1"/>
          <p:nvPr/>
        </p:nvSpPr>
        <p:spPr>
          <a:xfrm>
            <a:off x="9824480" y="3258831"/>
            <a:ext cx="1823037" cy="384719"/>
          </a:xfrm>
          <a:prstGeom prst="rect">
            <a:avLst/>
          </a:prstGeom>
          <a:noFill/>
        </p:spPr>
        <p:txBody>
          <a:bodyPr wrap="none" lIns="91404" tIns="45718" rIns="91404" bIns="45718" rtlCol="0">
            <a:spAutoFit/>
          </a:bodyPr>
          <a:lstStyle/>
          <a:p>
            <a:pPr defTabSz="913992"/>
            <a:r>
              <a:rPr lang="en-US" dirty="0" smtClean="0">
                <a:solidFill>
                  <a:prstClr val="black"/>
                </a:solidFill>
                <a:latin typeface="Calibri"/>
              </a:rPr>
              <a:t>Backend storage</a:t>
            </a:r>
            <a:endParaRPr lang="en-US" dirty="0">
              <a:solidFill>
                <a:prstClr val="black"/>
              </a:solidFill>
              <a:latin typeface="Calibri"/>
            </a:endParaRPr>
          </a:p>
        </p:txBody>
      </p:sp>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15037" y="3349673"/>
            <a:ext cx="1706595" cy="1706595"/>
          </a:xfrm>
          <a:prstGeom prst="rect">
            <a:avLst/>
          </a:prstGeom>
        </p:spPr>
      </p:pic>
      <p:sp>
        <p:nvSpPr>
          <p:cNvPr id="3" name="TextBox 2"/>
          <p:cNvSpPr txBox="1"/>
          <p:nvPr/>
        </p:nvSpPr>
        <p:spPr>
          <a:xfrm>
            <a:off x="5015058" y="2918046"/>
            <a:ext cx="1783657" cy="384719"/>
          </a:xfrm>
          <a:prstGeom prst="rect">
            <a:avLst/>
          </a:prstGeom>
          <a:noFill/>
        </p:spPr>
        <p:txBody>
          <a:bodyPr wrap="none" lIns="91404" tIns="45718" rIns="91404" bIns="45718" rtlCol="0">
            <a:spAutoFit/>
          </a:bodyPr>
          <a:lstStyle/>
          <a:p>
            <a:pPr defTabSz="913992"/>
            <a:r>
              <a:rPr lang="en-US" dirty="0" smtClean="0">
                <a:solidFill>
                  <a:prstClr val="black"/>
                </a:solidFill>
                <a:latin typeface="Calibri"/>
              </a:rPr>
              <a:t>Database server</a:t>
            </a:r>
            <a:endParaRPr lang="en-US" dirty="0">
              <a:solidFill>
                <a:prstClr val="black"/>
              </a:solidFill>
              <a:latin typeface="Calibri"/>
            </a:endParaRPr>
          </a:p>
        </p:txBody>
      </p:sp>
      <p:cxnSp>
        <p:nvCxnSpPr>
          <p:cNvPr id="8" name="Straight Arrow Connector 7"/>
          <p:cNvCxnSpPr/>
          <p:nvPr/>
        </p:nvCxnSpPr>
        <p:spPr>
          <a:xfrm flipV="1">
            <a:off x="1541552" y="4135083"/>
            <a:ext cx="3473485" cy="2918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541552" y="4319749"/>
            <a:ext cx="3473485" cy="31223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711333" y="4064124"/>
            <a:ext cx="3257483" cy="18584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6721629" y="4319773"/>
            <a:ext cx="3247187" cy="11485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6597124" y="282528"/>
            <a:ext cx="2387847" cy="1449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defTabSz="913992"/>
            <a:r>
              <a:rPr lang="en-US" sz="3200">
                <a:solidFill>
                  <a:prstClr val="white"/>
                </a:solidFill>
                <a:latin typeface="Calibri"/>
              </a:rPr>
              <a:t>possible </a:t>
            </a:r>
            <a:r>
              <a:rPr lang="en-US" sz="3200" dirty="0">
                <a:solidFill>
                  <a:prstClr val="white"/>
                </a:solidFill>
                <a:latin typeface="Calibri"/>
              </a:rPr>
              <a:t>threats?</a:t>
            </a:r>
          </a:p>
        </p:txBody>
      </p:sp>
      <p:pic>
        <p:nvPicPr>
          <p:cNvPr id="23" name="Picture 2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87313" y="1110357"/>
            <a:ext cx="1742475" cy="1742475"/>
          </a:xfrm>
          <a:prstGeom prst="rect">
            <a:avLst/>
          </a:prstGeom>
        </p:spPr>
      </p:pic>
      <p:sp>
        <p:nvSpPr>
          <p:cNvPr id="24" name="TextBox 23"/>
          <p:cNvSpPr txBox="1"/>
          <p:nvPr/>
        </p:nvSpPr>
        <p:spPr>
          <a:xfrm>
            <a:off x="9574233" y="806494"/>
            <a:ext cx="1341555" cy="384719"/>
          </a:xfrm>
          <a:prstGeom prst="rect">
            <a:avLst/>
          </a:prstGeom>
          <a:noFill/>
        </p:spPr>
        <p:txBody>
          <a:bodyPr wrap="none" lIns="91404" tIns="45718" rIns="91404" bIns="45718" rtlCol="0">
            <a:spAutoFit/>
          </a:bodyPr>
          <a:lstStyle/>
          <a:p>
            <a:pPr defTabSz="913992"/>
            <a:r>
              <a:rPr lang="en-US" smtClean="0">
                <a:solidFill>
                  <a:prstClr val="black"/>
                </a:solidFill>
                <a:latin typeface="Calibri"/>
              </a:rPr>
              <a:t>Data owner</a:t>
            </a:r>
            <a:endParaRPr lang="en-US" dirty="0">
              <a:solidFill>
                <a:prstClr val="black"/>
              </a:solidFill>
              <a:latin typeface="Calibri"/>
            </a:endParaRPr>
          </a:p>
        </p:txBody>
      </p:sp>
      <p:cxnSp>
        <p:nvCxnSpPr>
          <p:cNvPr id="25" name="Straight Arrow Connector 24"/>
          <p:cNvCxnSpPr/>
          <p:nvPr/>
        </p:nvCxnSpPr>
        <p:spPr>
          <a:xfrm flipH="1">
            <a:off x="6770823" y="1981596"/>
            <a:ext cx="2716492" cy="19484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609600" y="146971"/>
            <a:ext cx="10972800" cy="545807"/>
          </a:xfrm>
          <a:prstGeom prst="rect">
            <a:avLst/>
          </a:prstGeom>
        </p:spPr>
        <p:txBody>
          <a:bodyPr/>
          <a:lstStyle>
            <a:lvl1pPr algn="l" defTabSz="456987" rtl="0" eaLnBrk="1" latinLnBrk="0" hangingPunct="1">
              <a:spcBef>
                <a:spcPct val="0"/>
              </a:spcBef>
              <a:buNone/>
              <a:defRPr sz="3200" b="0" i="0" kern="1200">
                <a:solidFill>
                  <a:schemeClr val="tx1"/>
                </a:solidFill>
                <a:latin typeface="Lato Heavy"/>
                <a:ea typeface="+mj-ea"/>
                <a:cs typeface="Lato Heavy"/>
              </a:defRPr>
            </a:lvl1pPr>
          </a:lstStyle>
          <a:p>
            <a:r>
              <a:rPr lang="en-US" dirty="0" smtClean="0"/>
              <a:t>Let’s Encrypt Data!</a:t>
            </a:r>
            <a:endParaRPr lang="en-US" dirty="0"/>
          </a:p>
        </p:txBody>
      </p:sp>
    </p:spTree>
    <p:extLst>
      <p:ext uri="{BB962C8B-B14F-4D97-AF65-F5344CB8AC3E}">
        <p14:creationId xmlns:p14="http://schemas.microsoft.com/office/powerpoint/2010/main" val="1399079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18029" y="3720497"/>
            <a:ext cx="1332455" cy="1332455"/>
          </a:xfrm>
          <a:prstGeom prst="rect">
            <a:avLst/>
          </a:prstGeom>
        </p:spPr>
      </p:pic>
      <p:sp>
        <p:nvSpPr>
          <p:cNvPr id="15" name="TextBox 14"/>
          <p:cNvSpPr txBox="1"/>
          <p:nvPr/>
        </p:nvSpPr>
        <p:spPr>
          <a:xfrm>
            <a:off x="9824480" y="3258831"/>
            <a:ext cx="1823037" cy="384719"/>
          </a:xfrm>
          <a:prstGeom prst="rect">
            <a:avLst/>
          </a:prstGeom>
          <a:noFill/>
        </p:spPr>
        <p:txBody>
          <a:bodyPr wrap="none" lIns="91404" tIns="45718" rIns="91404" bIns="45718" rtlCol="0">
            <a:spAutoFit/>
          </a:bodyPr>
          <a:lstStyle/>
          <a:p>
            <a:pPr defTabSz="913992"/>
            <a:r>
              <a:rPr lang="en-US" dirty="0" smtClean="0">
                <a:solidFill>
                  <a:prstClr val="black"/>
                </a:solidFill>
                <a:latin typeface="Calibri"/>
              </a:rPr>
              <a:t>Backend storage</a:t>
            </a:r>
            <a:endParaRPr lang="en-US" dirty="0">
              <a:solidFill>
                <a:prstClr val="black"/>
              </a:solidFill>
              <a:latin typeface="Calibri"/>
            </a:endParaRP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15037" y="3349673"/>
            <a:ext cx="1706595" cy="1706595"/>
          </a:xfrm>
          <a:prstGeom prst="rect">
            <a:avLst/>
          </a:prstGeom>
        </p:spPr>
      </p:pic>
      <p:sp>
        <p:nvSpPr>
          <p:cNvPr id="3" name="TextBox 2"/>
          <p:cNvSpPr txBox="1"/>
          <p:nvPr/>
        </p:nvSpPr>
        <p:spPr>
          <a:xfrm>
            <a:off x="5015058" y="2918046"/>
            <a:ext cx="1783657" cy="384719"/>
          </a:xfrm>
          <a:prstGeom prst="rect">
            <a:avLst/>
          </a:prstGeom>
          <a:noFill/>
        </p:spPr>
        <p:txBody>
          <a:bodyPr wrap="none" lIns="91404" tIns="45718" rIns="91404" bIns="45718" rtlCol="0">
            <a:spAutoFit/>
          </a:bodyPr>
          <a:lstStyle/>
          <a:p>
            <a:pPr defTabSz="913992"/>
            <a:r>
              <a:rPr lang="en-US" dirty="0" smtClean="0">
                <a:solidFill>
                  <a:prstClr val="black"/>
                </a:solidFill>
                <a:latin typeface="Calibri"/>
              </a:rPr>
              <a:t>Database server</a:t>
            </a:r>
            <a:endParaRPr lang="en-US" dirty="0">
              <a:solidFill>
                <a:prstClr val="black"/>
              </a:solidFill>
              <a:latin typeface="Calibri"/>
            </a:endParaRPr>
          </a:p>
        </p:txBody>
      </p:sp>
      <p:cxnSp>
        <p:nvCxnSpPr>
          <p:cNvPr id="8" name="Straight Arrow Connector 7"/>
          <p:cNvCxnSpPr/>
          <p:nvPr/>
        </p:nvCxnSpPr>
        <p:spPr>
          <a:xfrm flipV="1">
            <a:off x="1541552" y="4135083"/>
            <a:ext cx="3473485" cy="2918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541552" y="4319749"/>
            <a:ext cx="3473485" cy="31223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711333" y="4064124"/>
            <a:ext cx="3257483" cy="18584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6721629" y="4319773"/>
            <a:ext cx="3247187" cy="11485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6597124" y="282528"/>
            <a:ext cx="2387847" cy="1449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defTabSz="913992"/>
            <a:r>
              <a:rPr lang="en-US" sz="3200">
                <a:solidFill>
                  <a:prstClr val="white"/>
                </a:solidFill>
                <a:latin typeface="Calibri"/>
              </a:rPr>
              <a:t>possible </a:t>
            </a:r>
            <a:r>
              <a:rPr lang="en-US" sz="3200" dirty="0">
                <a:solidFill>
                  <a:prstClr val="white"/>
                </a:solidFill>
                <a:latin typeface="Calibri"/>
              </a:rPr>
              <a:t>threats?</a:t>
            </a:r>
          </a:p>
        </p:txBody>
      </p:sp>
      <p:grpSp>
        <p:nvGrpSpPr>
          <p:cNvPr id="22" name="Group 21"/>
          <p:cNvGrpSpPr/>
          <p:nvPr/>
        </p:nvGrpSpPr>
        <p:grpSpPr>
          <a:xfrm>
            <a:off x="2831224" y="3342461"/>
            <a:ext cx="1160906" cy="817283"/>
            <a:chOff x="2030322" y="3312317"/>
            <a:chExt cx="1160905" cy="817282"/>
          </a:xfrm>
        </p:grpSpPr>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30322" y="3312317"/>
              <a:ext cx="817282" cy="817282"/>
            </a:xfrm>
            <a:prstGeom prst="rect">
              <a:avLst/>
            </a:prstGeom>
          </p:spPr>
        </p:pic>
        <p:sp>
          <p:nvSpPr>
            <p:cNvPr id="19" name="TextBox 18"/>
            <p:cNvSpPr txBox="1"/>
            <p:nvPr/>
          </p:nvSpPr>
          <p:spPr>
            <a:xfrm>
              <a:off x="3006561" y="3358118"/>
              <a:ext cx="184666" cy="384721"/>
            </a:xfrm>
            <a:prstGeom prst="rect">
              <a:avLst/>
            </a:prstGeom>
            <a:noFill/>
          </p:spPr>
          <p:txBody>
            <a:bodyPr wrap="none" rtlCol="0">
              <a:spAutoFit/>
            </a:bodyPr>
            <a:lstStyle/>
            <a:p>
              <a:pPr defTabSz="913992"/>
              <a:endParaRPr lang="en-US" dirty="0">
                <a:solidFill>
                  <a:prstClr val="black"/>
                </a:solidFill>
                <a:latin typeface="Calibri"/>
              </a:endParaRPr>
            </a:p>
          </p:txBody>
        </p:sp>
      </p:grpSp>
      <p:pic>
        <p:nvPicPr>
          <p:cNvPr id="23" name="Picture 2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87313" y="1110357"/>
            <a:ext cx="1742475" cy="1742475"/>
          </a:xfrm>
          <a:prstGeom prst="rect">
            <a:avLst/>
          </a:prstGeom>
        </p:spPr>
      </p:pic>
      <p:sp>
        <p:nvSpPr>
          <p:cNvPr id="24" name="TextBox 23"/>
          <p:cNvSpPr txBox="1"/>
          <p:nvPr/>
        </p:nvSpPr>
        <p:spPr>
          <a:xfrm>
            <a:off x="9574233" y="806494"/>
            <a:ext cx="1341555" cy="384719"/>
          </a:xfrm>
          <a:prstGeom prst="rect">
            <a:avLst/>
          </a:prstGeom>
          <a:noFill/>
        </p:spPr>
        <p:txBody>
          <a:bodyPr wrap="none" lIns="91404" tIns="45718" rIns="91404" bIns="45718" rtlCol="0">
            <a:spAutoFit/>
          </a:bodyPr>
          <a:lstStyle/>
          <a:p>
            <a:pPr defTabSz="913992"/>
            <a:r>
              <a:rPr lang="en-US" smtClean="0">
                <a:solidFill>
                  <a:prstClr val="black"/>
                </a:solidFill>
                <a:latin typeface="Calibri"/>
              </a:rPr>
              <a:t>Data owner</a:t>
            </a:r>
            <a:endParaRPr lang="en-US" dirty="0">
              <a:solidFill>
                <a:prstClr val="black"/>
              </a:solidFill>
              <a:latin typeface="Calibri"/>
            </a:endParaRPr>
          </a:p>
        </p:txBody>
      </p:sp>
      <p:cxnSp>
        <p:nvCxnSpPr>
          <p:cNvPr id="25" name="Straight Arrow Connector 24"/>
          <p:cNvCxnSpPr/>
          <p:nvPr/>
        </p:nvCxnSpPr>
        <p:spPr>
          <a:xfrm flipH="1">
            <a:off x="6770823" y="1981596"/>
            <a:ext cx="2716492" cy="19484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7908014" y="4583401"/>
            <a:ext cx="1160906" cy="817283"/>
            <a:chOff x="2030322" y="3312317"/>
            <a:chExt cx="1160905" cy="817282"/>
          </a:xfrm>
        </p:grpSpPr>
        <p:pic>
          <p:nvPicPr>
            <p:cNvPr id="27" name="Picture 2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30322" y="3312317"/>
              <a:ext cx="817282" cy="817282"/>
            </a:xfrm>
            <a:prstGeom prst="rect">
              <a:avLst/>
            </a:prstGeom>
          </p:spPr>
        </p:pic>
        <p:sp>
          <p:nvSpPr>
            <p:cNvPr id="28" name="TextBox 27"/>
            <p:cNvSpPr txBox="1"/>
            <p:nvPr/>
          </p:nvSpPr>
          <p:spPr>
            <a:xfrm>
              <a:off x="3006561" y="3358118"/>
              <a:ext cx="184666" cy="384721"/>
            </a:xfrm>
            <a:prstGeom prst="rect">
              <a:avLst/>
            </a:prstGeom>
            <a:noFill/>
          </p:spPr>
          <p:txBody>
            <a:bodyPr wrap="none" rtlCol="0">
              <a:spAutoFit/>
            </a:bodyPr>
            <a:lstStyle/>
            <a:p>
              <a:pPr defTabSz="913992"/>
              <a:endParaRPr lang="en-US" dirty="0">
                <a:solidFill>
                  <a:prstClr val="black"/>
                </a:solidFill>
                <a:latin typeface="Calibri"/>
              </a:endParaRPr>
            </a:p>
          </p:txBody>
        </p:sp>
      </p:grpSp>
      <p:sp>
        <p:nvSpPr>
          <p:cNvPr id="30" name="Rounded Rectangle 29"/>
          <p:cNvSpPr/>
          <p:nvPr/>
        </p:nvSpPr>
        <p:spPr>
          <a:xfrm rot="21309971">
            <a:off x="1584133" y="4203781"/>
            <a:ext cx="3321551" cy="149299"/>
          </a:xfrm>
          <a:prstGeom prst="round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defTabSz="913992"/>
            <a:endParaRPr lang="en-US">
              <a:solidFill>
                <a:prstClr val="white"/>
              </a:solidFill>
              <a:latin typeface="Calibri"/>
            </a:endParaRPr>
          </a:p>
        </p:txBody>
      </p:sp>
      <p:sp>
        <p:nvSpPr>
          <p:cNvPr id="31" name="Rounded Rectangle 30"/>
          <p:cNvSpPr/>
          <p:nvPr/>
        </p:nvSpPr>
        <p:spPr>
          <a:xfrm rot="21309971">
            <a:off x="1650949" y="4385201"/>
            <a:ext cx="3321551" cy="149299"/>
          </a:xfrm>
          <a:prstGeom prst="round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defTabSz="913992"/>
            <a:endParaRPr lang="en-US">
              <a:solidFill>
                <a:prstClr val="white"/>
              </a:solidFill>
              <a:latin typeface="Calibri"/>
            </a:endParaRPr>
          </a:p>
        </p:txBody>
      </p:sp>
      <p:sp>
        <p:nvSpPr>
          <p:cNvPr id="32" name="Rounded Rectangle 31"/>
          <p:cNvSpPr/>
          <p:nvPr/>
        </p:nvSpPr>
        <p:spPr>
          <a:xfrm rot="180000">
            <a:off x="6771588" y="4100272"/>
            <a:ext cx="3121261" cy="111105"/>
          </a:xfrm>
          <a:prstGeom prst="round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defTabSz="913992"/>
            <a:endParaRPr lang="en-US">
              <a:solidFill>
                <a:prstClr val="white"/>
              </a:solidFill>
              <a:latin typeface="Calibri"/>
            </a:endParaRPr>
          </a:p>
        </p:txBody>
      </p:sp>
      <p:sp>
        <p:nvSpPr>
          <p:cNvPr id="33" name="Rounded Rectangle 32"/>
          <p:cNvSpPr/>
          <p:nvPr/>
        </p:nvSpPr>
        <p:spPr>
          <a:xfrm rot="120000">
            <a:off x="6832092" y="4308278"/>
            <a:ext cx="3021477" cy="110831"/>
          </a:xfrm>
          <a:prstGeom prst="round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defTabSz="913992"/>
            <a:endParaRPr lang="en-US">
              <a:solidFill>
                <a:prstClr val="white"/>
              </a:solidFill>
              <a:latin typeface="Calibri"/>
            </a:endParaRPr>
          </a:p>
        </p:txBody>
      </p:sp>
      <p:sp>
        <p:nvSpPr>
          <p:cNvPr id="35" name="Rounded Rectangle 34"/>
          <p:cNvSpPr/>
          <p:nvPr/>
        </p:nvSpPr>
        <p:spPr>
          <a:xfrm rot="19471493">
            <a:off x="6615660" y="2862493"/>
            <a:ext cx="3121261" cy="111105"/>
          </a:xfrm>
          <a:prstGeom prst="round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defTabSz="913992"/>
            <a:endParaRPr lang="en-US">
              <a:solidFill>
                <a:prstClr val="white"/>
              </a:solidFill>
              <a:latin typeface="Calibri"/>
            </a:endParaRPr>
          </a:p>
        </p:txBody>
      </p:sp>
      <p:sp>
        <p:nvSpPr>
          <p:cNvPr id="5" name="Slide Number Placeholder 4"/>
          <p:cNvSpPr>
            <a:spLocks noGrp="1"/>
          </p:cNvSpPr>
          <p:nvPr>
            <p:ph type="sldNum" sz="quarter" idx="12"/>
          </p:nvPr>
        </p:nvSpPr>
        <p:spPr/>
        <p:txBody>
          <a:bodyPr/>
          <a:lstStyle/>
          <a:p>
            <a:fld id="{1331F335-29E7-644E-BF01-9CFDAABF951A}" type="slidenum">
              <a:rPr lang="en-US" smtClean="0">
                <a:solidFill>
                  <a:prstClr val="black">
                    <a:tint val="75000"/>
                  </a:prstClr>
                </a:solidFill>
                <a:latin typeface="Calibri"/>
              </a:rPr>
              <a:pPr/>
              <a:t>16</a:t>
            </a:fld>
            <a:endParaRPr lang="en-US">
              <a:solidFill>
                <a:prstClr val="black">
                  <a:tint val="75000"/>
                </a:prstClr>
              </a:solidFill>
              <a:latin typeface="Calibri"/>
            </a:endParaRPr>
          </a:p>
        </p:txBody>
      </p:sp>
      <p:sp>
        <p:nvSpPr>
          <p:cNvPr id="34" name="Title 1"/>
          <p:cNvSpPr txBox="1">
            <a:spLocks/>
          </p:cNvSpPr>
          <p:nvPr/>
        </p:nvSpPr>
        <p:spPr>
          <a:xfrm>
            <a:off x="609600" y="146971"/>
            <a:ext cx="10972800" cy="545807"/>
          </a:xfrm>
          <a:prstGeom prst="rect">
            <a:avLst/>
          </a:prstGeom>
        </p:spPr>
        <p:txBody>
          <a:bodyPr/>
          <a:lstStyle>
            <a:lvl1pPr algn="l" defTabSz="456987" rtl="0" eaLnBrk="1" latinLnBrk="0" hangingPunct="1">
              <a:spcBef>
                <a:spcPct val="0"/>
              </a:spcBef>
              <a:buNone/>
              <a:defRPr sz="3200" b="0" i="0" kern="1200">
                <a:solidFill>
                  <a:schemeClr val="tx1"/>
                </a:solidFill>
                <a:latin typeface="Lato Heavy"/>
                <a:ea typeface="+mj-ea"/>
                <a:cs typeface="Lato Heavy"/>
              </a:defRPr>
            </a:lvl1pPr>
          </a:lstStyle>
          <a:p>
            <a:r>
              <a:rPr lang="en-US" dirty="0" smtClean="0"/>
              <a:t>Encryption in Transit</a:t>
            </a:r>
            <a:endParaRPr lang="en-US" dirty="0"/>
          </a:p>
        </p:txBody>
      </p:sp>
      <p:grpSp>
        <p:nvGrpSpPr>
          <p:cNvPr id="36" name="Group 35"/>
          <p:cNvGrpSpPr/>
          <p:nvPr/>
        </p:nvGrpSpPr>
        <p:grpSpPr>
          <a:xfrm>
            <a:off x="418653" y="3560721"/>
            <a:ext cx="1122899" cy="1492231"/>
            <a:chOff x="418652" y="3560698"/>
            <a:chExt cx="1122898" cy="1492230"/>
          </a:xfrm>
        </p:grpSpPr>
        <p:pic>
          <p:nvPicPr>
            <p:cNvPr id="37" name="Picture 3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8652" y="3930030"/>
              <a:ext cx="1122898" cy="1122898"/>
            </a:xfrm>
            <a:prstGeom prst="rect">
              <a:avLst/>
            </a:prstGeom>
          </p:spPr>
        </p:pic>
        <p:sp>
          <p:nvSpPr>
            <p:cNvPr id="38" name="TextBox 37"/>
            <p:cNvSpPr txBox="1"/>
            <p:nvPr/>
          </p:nvSpPr>
          <p:spPr>
            <a:xfrm>
              <a:off x="523354" y="3560698"/>
              <a:ext cx="913493" cy="384721"/>
            </a:xfrm>
            <a:prstGeom prst="rect">
              <a:avLst/>
            </a:prstGeom>
            <a:noFill/>
          </p:spPr>
          <p:txBody>
            <a:bodyPr wrap="none" rtlCol="0">
              <a:spAutoFit/>
            </a:bodyPr>
            <a:lstStyle/>
            <a:p>
              <a:pPr defTabSz="913992"/>
              <a:r>
                <a:rPr lang="en-US" dirty="0" smtClean="0">
                  <a:solidFill>
                    <a:prstClr val="black"/>
                  </a:solidFill>
                  <a:latin typeface="Calibri"/>
                </a:rPr>
                <a:t>Analyst</a:t>
              </a:r>
              <a:endParaRPr lang="en-US" dirty="0">
                <a:solidFill>
                  <a:prstClr val="black"/>
                </a:solidFill>
                <a:latin typeface="Calibri"/>
              </a:endParaRPr>
            </a:p>
          </p:txBody>
        </p:sp>
      </p:grpSp>
    </p:spTree>
    <p:extLst>
      <p:ext uri="{BB962C8B-B14F-4D97-AF65-F5344CB8AC3E}">
        <p14:creationId xmlns:p14="http://schemas.microsoft.com/office/powerpoint/2010/main" val="150419237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rot="5400000">
            <a:off x="10036692" y="3748850"/>
            <a:ext cx="1299837" cy="1241743"/>
          </a:xfrm>
          <a:prstGeom prst="round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defTabSz="913992"/>
            <a:endParaRPr lang="en-US">
              <a:solidFill>
                <a:prstClr val="white"/>
              </a:solidFill>
              <a:latin typeface="Calibri"/>
            </a:endParaRP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18029" y="3720497"/>
            <a:ext cx="1332455" cy="1332455"/>
          </a:xfrm>
          <a:prstGeom prst="rect">
            <a:avLst/>
          </a:prstGeom>
        </p:spPr>
      </p:pic>
      <p:sp>
        <p:nvSpPr>
          <p:cNvPr id="15" name="TextBox 14"/>
          <p:cNvSpPr txBox="1"/>
          <p:nvPr/>
        </p:nvSpPr>
        <p:spPr>
          <a:xfrm>
            <a:off x="9824480" y="3258831"/>
            <a:ext cx="1823037" cy="384719"/>
          </a:xfrm>
          <a:prstGeom prst="rect">
            <a:avLst/>
          </a:prstGeom>
          <a:noFill/>
        </p:spPr>
        <p:txBody>
          <a:bodyPr wrap="none" lIns="91404" tIns="45718" rIns="91404" bIns="45718" rtlCol="0">
            <a:spAutoFit/>
          </a:bodyPr>
          <a:lstStyle/>
          <a:p>
            <a:pPr defTabSz="913992"/>
            <a:r>
              <a:rPr lang="en-US" dirty="0" smtClean="0">
                <a:solidFill>
                  <a:prstClr val="black"/>
                </a:solidFill>
                <a:latin typeface="Calibri"/>
              </a:rPr>
              <a:t>Backend storage</a:t>
            </a:r>
            <a:endParaRPr lang="en-US" dirty="0">
              <a:solidFill>
                <a:prstClr val="black"/>
              </a:solidFill>
              <a:latin typeface="Calibri"/>
            </a:endParaRP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15037" y="3346333"/>
            <a:ext cx="1706595" cy="1706595"/>
          </a:xfrm>
          <a:prstGeom prst="rect">
            <a:avLst/>
          </a:prstGeom>
        </p:spPr>
      </p:pic>
      <p:sp>
        <p:nvSpPr>
          <p:cNvPr id="3" name="TextBox 2"/>
          <p:cNvSpPr txBox="1"/>
          <p:nvPr/>
        </p:nvSpPr>
        <p:spPr>
          <a:xfrm>
            <a:off x="5015058" y="2918046"/>
            <a:ext cx="1783657" cy="384719"/>
          </a:xfrm>
          <a:prstGeom prst="rect">
            <a:avLst/>
          </a:prstGeom>
          <a:noFill/>
        </p:spPr>
        <p:txBody>
          <a:bodyPr wrap="none" lIns="91404" tIns="45718" rIns="91404" bIns="45718" rtlCol="0">
            <a:spAutoFit/>
          </a:bodyPr>
          <a:lstStyle/>
          <a:p>
            <a:pPr defTabSz="913992"/>
            <a:r>
              <a:rPr lang="en-US" dirty="0" smtClean="0">
                <a:solidFill>
                  <a:prstClr val="black"/>
                </a:solidFill>
                <a:latin typeface="Calibri"/>
              </a:rPr>
              <a:t>Database server</a:t>
            </a:r>
            <a:endParaRPr lang="en-US" dirty="0">
              <a:solidFill>
                <a:prstClr val="black"/>
              </a:solidFill>
              <a:latin typeface="Calibri"/>
            </a:endParaRPr>
          </a:p>
        </p:txBody>
      </p:sp>
      <p:cxnSp>
        <p:nvCxnSpPr>
          <p:cNvPr id="8" name="Straight Arrow Connector 7"/>
          <p:cNvCxnSpPr/>
          <p:nvPr/>
        </p:nvCxnSpPr>
        <p:spPr>
          <a:xfrm flipV="1">
            <a:off x="1541552" y="4135083"/>
            <a:ext cx="3473485" cy="2918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541552" y="4319749"/>
            <a:ext cx="3473485" cy="31223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711333" y="4064124"/>
            <a:ext cx="3257483" cy="18584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6721629" y="4319773"/>
            <a:ext cx="3247187" cy="11485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6597124" y="282528"/>
            <a:ext cx="2387847" cy="1449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defTabSz="913992"/>
            <a:r>
              <a:rPr lang="en-US" sz="3200">
                <a:solidFill>
                  <a:prstClr val="white"/>
                </a:solidFill>
                <a:latin typeface="Calibri"/>
              </a:rPr>
              <a:t>possible </a:t>
            </a:r>
            <a:r>
              <a:rPr lang="en-US" sz="3200" dirty="0">
                <a:solidFill>
                  <a:prstClr val="white"/>
                </a:solidFill>
                <a:latin typeface="Calibri"/>
              </a:rPr>
              <a:t>threats?</a:t>
            </a: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98841" y="5163360"/>
            <a:ext cx="817283" cy="817283"/>
          </a:xfrm>
          <a:prstGeom prst="rect">
            <a:avLst/>
          </a:prstGeom>
        </p:spPr>
      </p:pic>
      <p:pic>
        <p:nvPicPr>
          <p:cNvPr id="23" name="Picture 2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87313" y="1110357"/>
            <a:ext cx="1742475" cy="1742475"/>
          </a:xfrm>
          <a:prstGeom prst="rect">
            <a:avLst/>
          </a:prstGeom>
        </p:spPr>
      </p:pic>
      <p:sp>
        <p:nvSpPr>
          <p:cNvPr id="24" name="TextBox 23"/>
          <p:cNvSpPr txBox="1"/>
          <p:nvPr/>
        </p:nvSpPr>
        <p:spPr>
          <a:xfrm>
            <a:off x="9574233" y="806494"/>
            <a:ext cx="1341555" cy="384719"/>
          </a:xfrm>
          <a:prstGeom prst="rect">
            <a:avLst/>
          </a:prstGeom>
          <a:noFill/>
        </p:spPr>
        <p:txBody>
          <a:bodyPr wrap="none" lIns="91404" tIns="45718" rIns="91404" bIns="45718" rtlCol="0">
            <a:spAutoFit/>
          </a:bodyPr>
          <a:lstStyle/>
          <a:p>
            <a:pPr defTabSz="913992"/>
            <a:r>
              <a:rPr lang="en-US" smtClean="0">
                <a:solidFill>
                  <a:prstClr val="black"/>
                </a:solidFill>
                <a:latin typeface="Calibri"/>
              </a:rPr>
              <a:t>Data owner</a:t>
            </a:r>
            <a:endParaRPr lang="en-US" dirty="0">
              <a:solidFill>
                <a:prstClr val="black"/>
              </a:solidFill>
              <a:latin typeface="Calibri"/>
            </a:endParaRPr>
          </a:p>
        </p:txBody>
      </p:sp>
      <p:cxnSp>
        <p:nvCxnSpPr>
          <p:cNvPr id="25" name="Straight Arrow Connector 24"/>
          <p:cNvCxnSpPr/>
          <p:nvPr/>
        </p:nvCxnSpPr>
        <p:spPr>
          <a:xfrm flipH="1">
            <a:off x="6770823" y="1981596"/>
            <a:ext cx="2716492" cy="19484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rot="21309971">
            <a:off x="1584133" y="4203781"/>
            <a:ext cx="3321551" cy="149299"/>
          </a:xfrm>
          <a:prstGeom prst="round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defTabSz="913992"/>
            <a:endParaRPr lang="en-US">
              <a:solidFill>
                <a:prstClr val="white"/>
              </a:solidFill>
              <a:latin typeface="Calibri"/>
            </a:endParaRPr>
          </a:p>
        </p:txBody>
      </p:sp>
      <p:sp>
        <p:nvSpPr>
          <p:cNvPr id="31" name="Rounded Rectangle 30"/>
          <p:cNvSpPr/>
          <p:nvPr/>
        </p:nvSpPr>
        <p:spPr>
          <a:xfrm rot="21309971">
            <a:off x="1650949" y="4385201"/>
            <a:ext cx="3321551" cy="149299"/>
          </a:xfrm>
          <a:prstGeom prst="round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defTabSz="913992"/>
            <a:endParaRPr lang="en-US">
              <a:solidFill>
                <a:prstClr val="white"/>
              </a:solidFill>
              <a:latin typeface="Calibri"/>
            </a:endParaRPr>
          </a:p>
        </p:txBody>
      </p:sp>
      <p:sp>
        <p:nvSpPr>
          <p:cNvPr id="32" name="Rounded Rectangle 31"/>
          <p:cNvSpPr/>
          <p:nvPr/>
        </p:nvSpPr>
        <p:spPr>
          <a:xfrm rot="180000">
            <a:off x="6771588" y="4100272"/>
            <a:ext cx="3121261" cy="111105"/>
          </a:xfrm>
          <a:prstGeom prst="round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defTabSz="913992"/>
            <a:endParaRPr lang="en-US">
              <a:solidFill>
                <a:prstClr val="white"/>
              </a:solidFill>
              <a:latin typeface="Calibri"/>
            </a:endParaRPr>
          </a:p>
        </p:txBody>
      </p:sp>
      <p:sp>
        <p:nvSpPr>
          <p:cNvPr id="33" name="Rounded Rectangle 32"/>
          <p:cNvSpPr/>
          <p:nvPr/>
        </p:nvSpPr>
        <p:spPr>
          <a:xfrm rot="120000">
            <a:off x="6832092" y="4308278"/>
            <a:ext cx="3021477" cy="110831"/>
          </a:xfrm>
          <a:prstGeom prst="round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defTabSz="913992"/>
            <a:endParaRPr lang="en-US">
              <a:solidFill>
                <a:prstClr val="white"/>
              </a:solidFill>
              <a:latin typeface="Calibri"/>
            </a:endParaRPr>
          </a:p>
        </p:txBody>
      </p:sp>
      <p:sp>
        <p:nvSpPr>
          <p:cNvPr id="35" name="Rounded Rectangle 34"/>
          <p:cNvSpPr/>
          <p:nvPr/>
        </p:nvSpPr>
        <p:spPr>
          <a:xfrm rot="19471493">
            <a:off x="6615660" y="2862493"/>
            <a:ext cx="3121261" cy="111105"/>
          </a:xfrm>
          <a:prstGeom prst="round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defTabSz="913992"/>
            <a:endParaRPr lang="en-US">
              <a:solidFill>
                <a:prstClr val="white"/>
              </a:solidFill>
              <a:latin typeface="Calibri"/>
            </a:endParaRPr>
          </a:p>
        </p:txBody>
      </p:sp>
      <p:sp>
        <p:nvSpPr>
          <p:cNvPr id="5" name="Slide Number Placeholder 4"/>
          <p:cNvSpPr>
            <a:spLocks noGrp="1"/>
          </p:cNvSpPr>
          <p:nvPr>
            <p:ph type="sldNum" sz="quarter" idx="12"/>
          </p:nvPr>
        </p:nvSpPr>
        <p:spPr/>
        <p:txBody>
          <a:bodyPr/>
          <a:lstStyle/>
          <a:p>
            <a:fld id="{1331F335-29E7-644E-BF01-9CFDAABF951A}" type="slidenum">
              <a:rPr lang="en-US" smtClean="0">
                <a:solidFill>
                  <a:prstClr val="black">
                    <a:tint val="75000"/>
                  </a:prstClr>
                </a:solidFill>
                <a:latin typeface="Calibri"/>
              </a:rPr>
              <a:pPr/>
              <a:t>17</a:t>
            </a:fld>
            <a:endParaRPr lang="en-US">
              <a:solidFill>
                <a:prstClr val="black">
                  <a:tint val="75000"/>
                </a:prstClr>
              </a:solidFill>
              <a:latin typeface="Calibri"/>
            </a:endParaRPr>
          </a:p>
        </p:txBody>
      </p:sp>
      <p:sp>
        <p:nvSpPr>
          <p:cNvPr id="27" name="Title 1"/>
          <p:cNvSpPr txBox="1">
            <a:spLocks/>
          </p:cNvSpPr>
          <p:nvPr/>
        </p:nvSpPr>
        <p:spPr>
          <a:xfrm>
            <a:off x="609600" y="146971"/>
            <a:ext cx="10972800" cy="545807"/>
          </a:xfrm>
          <a:prstGeom prst="rect">
            <a:avLst/>
          </a:prstGeom>
        </p:spPr>
        <p:txBody>
          <a:bodyPr/>
          <a:lstStyle>
            <a:lvl1pPr algn="l" defTabSz="456987" rtl="0" eaLnBrk="1" latinLnBrk="0" hangingPunct="1">
              <a:spcBef>
                <a:spcPct val="0"/>
              </a:spcBef>
              <a:buNone/>
              <a:defRPr sz="3200" b="0" i="0" kern="1200">
                <a:solidFill>
                  <a:schemeClr val="tx1"/>
                </a:solidFill>
                <a:latin typeface="Lato Heavy"/>
                <a:ea typeface="+mj-ea"/>
                <a:cs typeface="Lato Heavy"/>
              </a:defRPr>
            </a:lvl1pPr>
          </a:lstStyle>
          <a:p>
            <a:r>
              <a:rPr lang="en-US" dirty="0" smtClean="0"/>
              <a:t>Encryption at Rest</a:t>
            </a:r>
            <a:endParaRPr lang="en-US" dirty="0"/>
          </a:p>
        </p:txBody>
      </p:sp>
      <p:grpSp>
        <p:nvGrpSpPr>
          <p:cNvPr id="29" name="Group 28"/>
          <p:cNvGrpSpPr/>
          <p:nvPr/>
        </p:nvGrpSpPr>
        <p:grpSpPr>
          <a:xfrm>
            <a:off x="418653" y="3560721"/>
            <a:ext cx="1122899" cy="1492231"/>
            <a:chOff x="418652" y="3560698"/>
            <a:chExt cx="1122898" cy="1492230"/>
          </a:xfrm>
        </p:grpSpPr>
        <p:pic>
          <p:nvPicPr>
            <p:cNvPr id="34" name="Picture 3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8652" y="3930030"/>
              <a:ext cx="1122898" cy="1122898"/>
            </a:xfrm>
            <a:prstGeom prst="rect">
              <a:avLst/>
            </a:prstGeom>
          </p:spPr>
        </p:pic>
        <p:sp>
          <p:nvSpPr>
            <p:cNvPr id="36" name="TextBox 35"/>
            <p:cNvSpPr txBox="1"/>
            <p:nvPr/>
          </p:nvSpPr>
          <p:spPr>
            <a:xfrm>
              <a:off x="523354" y="3560698"/>
              <a:ext cx="913493" cy="384721"/>
            </a:xfrm>
            <a:prstGeom prst="rect">
              <a:avLst/>
            </a:prstGeom>
            <a:noFill/>
          </p:spPr>
          <p:txBody>
            <a:bodyPr wrap="none" rtlCol="0">
              <a:spAutoFit/>
            </a:bodyPr>
            <a:lstStyle/>
            <a:p>
              <a:pPr defTabSz="913992"/>
              <a:r>
                <a:rPr lang="en-US" dirty="0" smtClean="0">
                  <a:solidFill>
                    <a:prstClr val="black"/>
                  </a:solidFill>
                  <a:latin typeface="Calibri"/>
                </a:rPr>
                <a:t>Analyst</a:t>
              </a:r>
              <a:endParaRPr lang="en-US" dirty="0">
                <a:solidFill>
                  <a:prstClr val="black"/>
                </a:solidFill>
                <a:latin typeface="Calibri"/>
              </a:endParaRPr>
            </a:p>
          </p:txBody>
        </p:sp>
      </p:grpSp>
    </p:spTree>
    <p:extLst>
      <p:ext uri="{BB962C8B-B14F-4D97-AF65-F5344CB8AC3E}">
        <p14:creationId xmlns:p14="http://schemas.microsoft.com/office/powerpoint/2010/main" val="2623998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18029" y="3720497"/>
            <a:ext cx="1332455" cy="1332455"/>
          </a:xfrm>
          <a:prstGeom prst="rect">
            <a:avLst/>
          </a:prstGeom>
        </p:spPr>
      </p:pic>
      <p:sp>
        <p:nvSpPr>
          <p:cNvPr id="15" name="TextBox 14"/>
          <p:cNvSpPr txBox="1"/>
          <p:nvPr/>
        </p:nvSpPr>
        <p:spPr>
          <a:xfrm>
            <a:off x="9824480" y="3258831"/>
            <a:ext cx="1823037" cy="384719"/>
          </a:xfrm>
          <a:prstGeom prst="rect">
            <a:avLst/>
          </a:prstGeom>
          <a:noFill/>
        </p:spPr>
        <p:txBody>
          <a:bodyPr wrap="none" lIns="91404" tIns="45718" rIns="91404" bIns="45718" rtlCol="0">
            <a:spAutoFit/>
          </a:bodyPr>
          <a:lstStyle/>
          <a:p>
            <a:pPr defTabSz="913992"/>
            <a:r>
              <a:rPr lang="en-US" dirty="0" smtClean="0">
                <a:solidFill>
                  <a:prstClr val="black"/>
                </a:solidFill>
                <a:latin typeface="Calibri"/>
              </a:rPr>
              <a:t>Backend storage</a:t>
            </a:r>
            <a:endParaRPr lang="en-US" dirty="0">
              <a:solidFill>
                <a:prstClr val="black"/>
              </a:solidFill>
              <a:latin typeface="Calibri"/>
            </a:endParaRP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15037" y="3346333"/>
            <a:ext cx="1706595" cy="1706595"/>
          </a:xfrm>
          <a:prstGeom prst="rect">
            <a:avLst/>
          </a:prstGeom>
        </p:spPr>
      </p:pic>
      <p:sp>
        <p:nvSpPr>
          <p:cNvPr id="3" name="TextBox 2"/>
          <p:cNvSpPr txBox="1"/>
          <p:nvPr/>
        </p:nvSpPr>
        <p:spPr>
          <a:xfrm>
            <a:off x="5015058" y="2918046"/>
            <a:ext cx="1783657" cy="384719"/>
          </a:xfrm>
          <a:prstGeom prst="rect">
            <a:avLst/>
          </a:prstGeom>
          <a:noFill/>
        </p:spPr>
        <p:txBody>
          <a:bodyPr wrap="none" lIns="91404" tIns="45718" rIns="91404" bIns="45718" rtlCol="0">
            <a:spAutoFit/>
          </a:bodyPr>
          <a:lstStyle/>
          <a:p>
            <a:pPr defTabSz="913992"/>
            <a:r>
              <a:rPr lang="en-US" dirty="0" smtClean="0">
                <a:solidFill>
                  <a:prstClr val="black"/>
                </a:solidFill>
                <a:latin typeface="Calibri"/>
              </a:rPr>
              <a:t>Database server</a:t>
            </a:r>
            <a:endParaRPr lang="en-US" dirty="0">
              <a:solidFill>
                <a:prstClr val="black"/>
              </a:solidFill>
              <a:latin typeface="Calibri"/>
            </a:endParaRPr>
          </a:p>
        </p:txBody>
      </p:sp>
      <p:cxnSp>
        <p:nvCxnSpPr>
          <p:cNvPr id="8" name="Straight Arrow Connector 7"/>
          <p:cNvCxnSpPr/>
          <p:nvPr/>
        </p:nvCxnSpPr>
        <p:spPr>
          <a:xfrm flipV="1">
            <a:off x="1541552" y="4135083"/>
            <a:ext cx="3473485" cy="2918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541552" y="4319749"/>
            <a:ext cx="3473485" cy="31223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711333" y="4064124"/>
            <a:ext cx="3257483" cy="18584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6721629" y="4319773"/>
            <a:ext cx="3247187" cy="11485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6597124" y="282528"/>
            <a:ext cx="2387847" cy="1449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defTabSz="913992"/>
            <a:r>
              <a:rPr lang="en-US" sz="3200">
                <a:solidFill>
                  <a:prstClr val="white"/>
                </a:solidFill>
                <a:latin typeface="Calibri"/>
              </a:rPr>
              <a:t>possible </a:t>
            </a:r>
            <a:r>
              <a:rPr lang="en-US" sz="3200" dirty="0">
                <a:solidFill>
                  <a:prstClr val="white"/>
                </a:solidFill>
                <a:latin typeface="Calibri"/>
              </a:rPr>
              <a:t>threats?</a:t>
            </a:r>
          </a:p>
        </p:txBody>
      </p:sp>
      <p:grpSp>
        <p:nvGrpSpPr>
          <p:cNvPr id="22" name="Group 21"/>
          <p:cNvGrpSpPr/>
          <p:nvPr/>
        </p:nvGrpSpPr>
        <p:grpSpPr>
          <a:xfrm>
            <a:off x="255288" y="5045532"/>
            <a:ext cx="1160906" cy="817283"/>
            <a:chOff x="2030322" y="3312317"/>
            <a:chExt cx="1160905" cy="817282"/>
          </a:xfrm>
        </p:grpSpPr>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30322" y="3312317"/>
              <a:ext cx="817282" cy="817282"/>
            </a:xfrm>
            <a:prstGeom prst="rect">
              <a:avLst/>
            </a:prstGeom>
          </p:spPr>
        </p:pic>
        <p:sp>
          <p:nvSpPr>
            <p:cNvPr id="19" name="TextBox 18"/>
            <p:cNvSpPr txBox="1"/>
            <p:nvPr/>
          </p:nvSpPr>
          <p:spPr>
            <a:xfrm>
              <a:off x="3006561" y="3358118"/>
              <a:ext cx="184666" cy="384721"/>
            </a:xfrm>
            <a:prstGeom prst="rect">
              <a:avLst/>
            </a:prstGeom>
            <a:noFill/>
          </p:spPr>
          <p:txBody>
            <a:bodyPr wrap="none" rtlCol="0">
              <a:spAutoFit/>
            </a:bodyPr>
            <a:lstStyle/>
            <a:p>
              <a:pPr defTabSz="913992"/>
              <a:endParaRPr lang="en-US" dirty="0">
                <a:solidFill>
                  <a:prstClr val="black"/>
                </a:solidFill>
                <a:latin typeface="Calibri"/>
              </a:endParaRPr>
            </a:p>
          </p:txBody>
        </p:sp>
      </p:grpSp>
      <p:pic>
        <p:nvPicPr>
          <p:cNvPr id="23" name="Picture 2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87313" y="1110357"/>
            <a:ext cx="1742475" cy="1742475"/>
          </a:xfrm>
          <a:prstGeom prst="rect">
            <a:avLst/>
          </a:prstGeom>
        </p:spPr>
      </p:pic>
      <p:sp>
        <p:nvSpPr>
          <p:cNvPr id="24" name="TextBox 23"/>
          <p:cNvSpPr txBox="1"/>
          <p:nvPr/>
        </p:nvSpPr>
        <p:spPr>
          <a:xfrm>
            <a:off x="9574233" y="806494"/>
            <a:ext cx="1341555" cy="384719"/>
          </a:xfrm>
          <a:prstGeom prst="rect">
            <a:avLst/>
          </a:prstGeom>
          <a:noFill/>
        </p:spPr>
        <p:txBody>
          <a:bodyPr wrap="none" lIns="91404" tIns="45718" rIns="91404" bIns="45718" rtlCol="0">
            <a:spAutoFit/>
          </a:bodyPr>
          <a:lstStyle/>
          <a:p>
            <a:pPr defTabSz="913992"/>
            <a:r>
              <a:rPr lang="en-US" smtClean="0">
                <a:solidFill>
                  <a:prstClr val="black"/>
                </a:solidFill>
                <a:latin typeface="Calibri"/>
              </a:rPr>
              <a:t>Data owner</a:t>
            </a:r>
            <a:endParaRPr lang="en-US" dirty="0">
              <a:solidFill>
                <a:prstClr val="black"/>
              </a:solidFill>
              <a:latin typeface="Calibri"/>
            </a:endParaRPr>
          </a:p>
        </p:txBody>
      </p:sp>
      <p:cxnSp>
        <p:nvCxnSpPr>
          <p:cNvPr id="25" name="Straight Arrow Connector 24"/>
          <p:cNvCxnSpPr/>
          <p:nvPr/>
        </p:nvCxnSpPr>
        <p:spPr>
          <a:xfrm flipH="1">
            <a:off x="6770823" y="1981596"/>
            <a:ext cx="2716492" cy="19484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rot="21309971">
            <a:off x="1584133" y="4203781"/>
            <a:ext cx="3321551" cy="149299"/>
          </a:xfrm>
          <a:prstGeom prst="round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defTabSz="913992"/>
            <a:endParaRPr lang="en-US">
              <a:solidFill>
                <a:prstClr val="white"/>
              </a:solidFill>
              <a:latin typeface="Calibri"/>
            </a:endParaRPr>
          </a:p>
        </p:txBody>
      </p:sp>
      <p:sp>
        <p:nvSpPr>
          <p:cNvPr id="31" name="Rounded Rectangle 30"/>
          <p:cNvSpPr/>
          <p:nvPr/>
        </p:nvSpPr>
        <p:spPr>
          <a:xfrm rot="21309971">
            <a:off x="1650949" y="4385201"/>
            <a:ext cx="3321551" cy="149299"/>
          </a:xfrm>
          <a:prstGeom prst="round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defTabSz="913992"/>
            <a:endParaRPr lang="en-US">
              <a:solidFill>
                <a:prstClr val="white"/>
              </a:solidFill>
              <a:latin typeface="Calibri"/>
            </a:endParaRPr>
          </a:p>
        </p:txBody>
      </p:sp>
      <p:sp>
        <p:nvSpPr>
          <p:cNvPr id="32" name="Rounded Rectangle 31"/>
          <p:cNvSpPr/>
          <p:nvPr/>
        </p:nvSpPr>
        <p:spPr>
          <a:xfrm rot="180000">
            <a:off x="6771588" y="4100272"/>
            <a:ext cx="3121261" cy="111105"/>
          </a:xfrm>
          <a:prstGeom prst="round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defTabSz="913992"/>
            <a:endParaRPr lang="en-US">
              <a:solidFill>
                <a:prstClr val="white"/>
              </a:solidFill>
              <a:latin typeface="Calibri"/>
            </a:endParaRPr>
          </a:p>
        </p:txBody>
      </p:sp>
      <p:sp>
        <p:nvSpPr>
          <p:cNvPr id="33" name="Rounded Rectangle 32"/>
          <p:cNvSpPr/>
          <p:nvPr/>
        </p:nvSpPr>
        <p:spPr>
          <a:xfrm rot="120000">
            <a:off x="6832092" y="4308278"/>
            <a:ext cx="3021477" cy="110831"/>
          </a:xfrm>
          <a:prstGeom prst="round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defTabSz="913992"/>
            <a:endParaRPr lang="en-US">
              <a:solidFill>
                <a:prstClr val="white"/>
              </a:solidFill>
              <a:latin typeface="Calibri"/>
            </a:endParaRPr>
          </a:p>
        </p:txBody>
      </p:sp>
      <p:sp>
        <p:nvSpPr>
          <p:cNvPr id="35" name="Rounded Rectangle 34"/>
          <p:cNvSpPr/>
          <p:nvPr/>
        </p:nvSpPr>
        <p:spPr>
          <a:xfrm rot="19471493">
            <a:off x="6615660" y="2862493"/>
            <a:ext cx="3121261" cy="111105"/>
          </a:xfrm>
          <a:prstGeom prst="round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defTabSz="913992"/>
            <a:endParaRPr lang="en-US">
              <a:solidFill>
                <a:prstClr val="white"/>
              </a:solidFill>
              <a:latin typeface="Calibri"/>
            </a:endParaRPr>
          </a:p>
        </p:txBody>
      </p:sp>
      <p:sp>
        <p:nvSpPr>
          <p:cNvPr id="36" name="Rounded Rectangle 35"/>
          <p:cNvSpPr/>
          <p:nvPr/>
        </p:nvSpPr>
        <p:spPr>
          <a:xfrm rot="5400000">
            <a:off x="10036692" y="3748850"/>
            <a:ext cx="1299837" cy="1241743"/>
          </a:xfrm>
          <a:prstGeom prst="round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defTabSz="913992"/>
            <a:endParaRPr lang="en-US">
              <a:solidFill>
                <a:prstClr val="white"/>
              </a:solidFill>
              <a:latin typeface="Calibri"/>
            </a:endParaRPr>
          </a:p>
        </p:txBody>
      </p:sp>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24200" y="4611612"/>
            <a:ext cx="521821" cy="521821"/>
          </a:xfrm>
          <a:prstGeom prst="rect">
            <a:avLst/>
          </a:prstGeom>
        </p:spPr>
      </p:pic>
      <p:sp>
        <p:nvSpPr>
          <p:cNvPr id="6" name="Slide Number Placeholder 5"/>
          <p:cNvSpPr>
            <a:spLocks noGrp="1"/>
          </p:cNvSpPr>
          <p:nvPr>
            <p:ph type="sldNum" sz="quarter" idx="12"/>
          </p:nvPr>
        </p:nvSpPr>
        <p:spPr/>
        <p:txBody>
          <a:bodyPr/>
          <a:lstStyle/>
          <a:p>
            <a:fld id="{1331F335-29E7-644E-BF01-9CFDAABF951A}" type="slidenum">
              <a:rPr lang="en-US" smtClean="0">
                <a:solidFill>
                  <a:prstClr val="black">
                    <a:tint val="75000"/>
                  </a:prstClr>
                </a:solidFill>
                <a:latin typeface="Calibri"/>
              </a:rPr>
              <a:pPr/>
              <a:t>18</a:t>
            </a:fld>
            <a:endParaRPr lang="en-US">
              <a:solidFill>
                <a:prstClr val="black">
                  <a:tint val="75000"/>
                </a:prstClr>
              </a:solidFill>
              <a:latin typeface="Calibri"/>
            </a:endParaRPr>
          </a:p>
        </p:txBody>
      </p:sp>
      <p:sp>
        <p:nvSpPr>
          <p:cNvPr id="34" name="Title 1"/>
          <p:cNvSpPr txBox="1">
            <a:spLocks/>
          </p:cNvSpPr>
          <p:nvPr/>
        </p:nvSpPr>
        <p:spPr>
          <a:xfrm>
            <a:off x="609600" y="146971"/>
            <a:ext cx="10972800" cy="545807"/>
          </a:xfrm>
          <a:prstGeom prst="rect">
            <a:avLst/>
          </a:prstGeom>
        </p:spPr>
        <p:txBody>
          <a:bodyPr/>
          <a:lstStyle>
            <a:lvl1pPr algn="l" defTabSz="456987" rtl="0" eaLnBrk="1" latinLnBrk="0" hangingPunct="1">
              <a:spcBef>
                <a:spcPct val="0"/>
              </a:spcBef>
              <a:buNone/>
              <a:defRPr sz="3200" b="0" i="0" kern="1200">
                <a:solidFill>
                  <a:schemeClr val="tx1"/>
                </a:solidFill>
                <a:latin typeface="Lato Heavy"/>
                <a:ea typeface="+mj-ea"/>
                <a:cs typeface="Lato Heavy"/>
              </a:defRPr>
            </a:lvl1pPr>
          </a:lstStyle>
          <a:p>
            <a:r>
              <a:rPr lang="en-US" dirty="0" smtClean="0"/>
              <a:t>Encryption During Use</a:t>
            </a:r>
            <a:endParaRPr lang="en-US" dirty="0"/>
          </a:p>
        </p:txBody>
      </p:sp>
      <p:grpSp>
        <p:nvGrpSpPr>
          <p:cNvPr id="37" name="Group 36"/>
          <p:cNvGrpSpPr/>
          <p:nvPr/>
        </p:nvGrpSpPr>
        <p:grpSpPr>
          <a:xfrm>
            <a:off x="418653" y="3560721"/>
            <a:ext cx="1122899" cy="1492231"/>
            <a:chOff x="418652" y="3560698"/>
            <a:chExt cx="1122898" cy="1492230"/>
          </a:xfrm>
        </p:grpSpPr>
        <p:pic>
          <p:nvPicPr>
            <p:cNvPr id="38" name="Picture 3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8652" y="3930030"/>
              <a:ext cx="1122898" cy="1122898"/>
            </a:xfrm>
            <a:prstGeom prst="rect">
              <a:avLst/>
            </a:prstGeom>
          </p:spPr>
        </p:pic>
        <p:sp>
          <p:nvSpPr>
            <p:cNvPr id="39" name="TextBox 38"/>
            <p:cNvSpPr txBox="1"/>
            <p:nvPr/>
          </p:nvSpPr>
          <p:spPr>
            <a:xfrm>
              <a:off x="523354" y="3560698"/>
              <a:ext cx="913493" cy="384721"/>
            </a:xfrm>
            <a:prstGeom prst="rect">
              <a:avLst/>
            </a:prstGeom>
            <a:noFill/>
          </p:spPr>
          <p:txBody>
            <a:bodyPr wrap="none" rtlCol="0">
              <a:spAutoFit/>
            </a:bodyPr>
            <a:lstStyle/>
            <a:p>
              <a:pPr defTabSz="913992"/>
              <a:r>
                <a:rPr lang="en-US" dirty="0" smtClean="0">
                  <a:solidFill>
                    <a:prstClr val="black"/>
                  </a:solidFill>
                  <a:latin typeface="Calibri"/>
                </a:rPr>
                <a:t>Analyst</a:t>
              </a:r>
              <a:endParaRPr lang="en-US" dirty="0">
                <a:solidFill>
                  <a:prstClr val="black"/>
                </a:solidFill>
                <a:latin typeface="Calibri"/>
              </a:endParaRPr>
            </a:p>
          </p:txBody>
        </p:sp>
      </p:grpSp>
    </p:spTree>
    <p:extLst>
      <p:ext uri="{BB962C8B-B14F-4D97-AF65-F5344CB8AC3E}">
        <p14:creationId xmlns:p14="http://schemas.microsoft.com/office/powerpoint/2010/main" val="49063790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18029" y="3720497"/>
            <a:ext cx="1332455" cy="1332455"/>
          </a:xfrm>
          <a:prstGeom prst="rect">
            <a:avLst/>
          </a:prstGeom>
        </p:spPr>
      </p:pic>
      <p:sp>
        <p:nvSpPr>
          <p:cNvPr id="15" name="TextBox 14"/>
          <p:cNvSpPr txBox="1"/>
          <p:nvPr/>
        </p:nvSpPr>
        <p:spPr>
          <a:xfrm>
            <a:off x="9824480" y="3258831"/>
            <a:ext cx="1823037" cy="384719"/>
          </a:xfrm>
          <a:prstGeom prst="rect">
            <a:avLst/>
          </a:prstGeom>
          <a:noFill/>
        </p:spPr>
        <p:txBody>
          <a:bodyPr wrap="none" lIns="91404" tIns="45718" rIns="91404" bIns="45718" rtlCol="0">
            <a:spAutoFit/>
          </a:bodyPr>
          <a:lstStyle/>
          <a:p>
            <a:pPr defTabSz="913992"/>
            <a:r>
              <a:rPr lang="en-US" dirty="0" smtClean="0">
                <a:solidFill>
                  <a:prstClr val="black"/>
                </a:solidFill>
                <a:latin typeface="Calibri"/>
              </a:rPr>
              <a:t>Backend storage</a:t>
            </a:r>
            <a:endParaRPr lang="en-US" dirty="0">
              <a:solidFill>
                <a:prstClr val="black"/>
              </a:solidFill>
              <a:latin typeface="Calibri"/>
            </a:endParaRP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15037" y="3346333"/>
            <a:ext cx="1706595" cy="1706595"/>
          </a:xfrm>
          <a:prstGeom prst="rect">
            <a:avLst/>
          </a:prstGeom>
        </p:spPr>
      </p:pic>
      <p:sp>
        <p:nvSpPr>
          <p:cNvPr id="3" name="TextBox 2"/>
          <p:cNvSpPr txBox="1"/>
          <p:nvPr/>
        </p:nvSpPr>
        <p:spPr>
          <a:xfrm>
            <a:off x="5015058" y="2918046"/>
            <a:ext cx="1783657" cy="384719"/>
          </a:xfrm>
          <a:prstGeom prst="rect">
            <a:avLst/>
          </a:prstGeom>
          <a:noFill/>
        </p:spPr>
        <p:txBody>
          <a:bodyPr wrap="none" lIns="91404" tIns="45718" rIns="91404" bIns="45718" rtlCol="0">
            <a:spAutoFit/>
          </a:bodyPr>
          <a:lstStyle/>
          <a:p>
            <a:pPr defTabSz="913992"/>
            <a:r>
              <a:rPr lang="en-US" dirty="0" smtClean="0">
                <a:solidFill>
                  <a:prstClr val="black"/>
                </a:solidFill>
                <a:latin typeface="Calibri"/>
              </a:rPr>
              <a:t>Database server</a:t>
            </a:r>
            <a:endParaRPr lang="en-US" dirty="0">
              <a:solidFill>
                <a:prstClr val="black"/>
              </a:solidFill>
              <a:latin typeface="Calibri"/>
            </a:endParaRPr>
          </a:p>
        </p:txBody>
      </p:sp>
      <p:cxnSp>
        <p:nvCxnSpPr>
          <p:cNvPr id="8" name="Straight Arrow Connector 7"/>
          <p:cNvCxnSpPr/>
          <p:nvPr/>
        </p:nvCxnSpPr>
        <p:spPr>
          <a:xfrm flipV="1">
            <a:off x="1541552" y="4135083"/>
            <a:ext cx="3473485" cy="2918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541552" y="4319749"/>
            <a:ext cx="3473485" cy="31223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711333" y="4064124"/>
            <a:ext cx="3257483" cy="18584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6721629" y="4319773"/>
            <a:ext cx="3247187" cy="11485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6597124" y="282528"/>
            <a:ext cx="2387847" cy="1449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defTabSz="913992"/>
            <a:r>
              <a:rPr lang="en-US" sz="3200">
                <a:solidFill>
                  <a:prstClr val="white"/>
                </a:solidFill>
                <a:latin typeface="Calibri"/>
              </a:rPr>
              <a:t>possible </a:t>
            </a:r>
            <a:r>
              <a:rPr lang="en-US" sz="3200" dirty="0">
                <a:solidFill>
                  <a:prstClr val="white"/>
                </a:solidFill>
                <a:latin typeface="Calibri"/>
              </a:rPr>
              <a:t>threats?</a:t>
            </a: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05693" y="4219381"/>
            <a:ext cx="817283" cy="817283"/>
          </a:xfrm>
          <a:prstGeom prst="rect">
            <a:avLst/>
          </a:prstGeom>
        </p:spPr>
      </p:pic>
      <p:pic>
        <p:nvPicPr>
          <p:cNvPr id="23" name="Picture 2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87313" y="1110357"/>
            <a:ext cx="1742475" cy="1742475"/>
          </a:xfrm>
          <a:prstGeom prst="rect">
            <a:avLst/>
          </a:prstGeom>
        </p:spPr>
      </p:pic>
      <p:sp>
        <p:nvSpPr>
          <p:cNvPr id="24" name="TextBox 23"/>
          <p:cNvSpPr txBox="1"/>
          <p:nvPr/>
        </p:nvSpPr>
        <p:spPr>
          <a:xfrm>
            <a:off x="9574233" y="806494"/>
            <a:ext cx="1341555" cy="384719"/>
          </a:xfrm>
          <a:prstGeom prst="rect">
            <a:avLst/>
          </a:prstGeom>
          <a:noFill/>
        </p:spPr>
        <p:txBody>
          <a:bodyPr wrap="none" lIns="91404" tIns="45718" rIns="91404" bIns="45718" rtlCol="0">
            <a:spAutoFit/>
          </a:bodyPr>
          <a:lstStyle/>
          <a:p>
            <a:pPr defTabSz="913992"/>
            <a:r>
              <a:rPr lang="en-US" smtClean="0">
                <a:solidFill>
                  <a:prstClr val="black"/>
                </a:solidFill>
                <a:latin typeface="Calibri"/>
              </a:rPr>
              <a:t>Data owner</a:t>
            </a:r>
            <a:endParaRPr lang="en-US" dirty="0">
              <a:solidFill>
                <a:prstClr val="black"/>
              </a:solidFill>
              <a:latin typeface="Calibri"/>
            </a:endParaRPr>
          </a:p>
        </p:txBody>
      </p:sp>
      <p:cxnSp>
        <p:nvCxnSpPr>
          <p:cNvPr id="25" name="Straight Arrow Connector 24"/>
          <p:cNvCxnSpPr/>
          <p:nvPr/>
        </p:nvCxnSpPr>
        <p:spPr>
          <a:xfrm flipH="1">
            <a:off x="6770823" y="1981596"/>
            <a:ext cx="2716492" cy="19484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rot="21309971">
            <a:off x="1584133" y="4203781"/>
            <a:ext cx="3321551" cy="149299"/>
          </a:xfrm>
          <a:prstGeom prst="round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defTabSz="913992"/>
            <a:endParaRPr lang="en-US">
              <a:solidFill>
                <a:prstClr val="white"/>
              </a:solidFill>
              <a:latin typeface="Calibri"/>
            </a:endParaRPr>
          </a:p>
        </p:txBody>
      </p:sp>
      <p:sp>
        <p:nvSpPr>
          <p:cNvPr id="31" name="Rounded Rectangle 30"/>
          <p:cNvSpPr/>
          <p:nvPr/>
        </p:nvSpPr>
        <p:spPr>
          <a:xfrm rot="21309971">
            <a:off x="1650949" y="4385201"/>
            <a:ext cx="3321551" cy="149299"/>
          </a:xfrm>
          <a:prstGeom prst="round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defTabSz="913992"/>
            <a:endParaRPr lang="en-US">
              <a:solidFill>
                <a:prstClr val="white"/>
              </a:solidFill>
              <a:latin typeface="Calibri"/>
            </a:endParaRPr>
          </a:p>
        </p:txBody>
      </p:sp>
      <p:sp>
        <p:nvSpPr>
          <p:cNvPr id="32" name="Rounded Rectangle 31"/>
          <p:cNvSpPr/>
          <p:nvPr/>
        </p:nvSpPr>
        <p:spPr>
          <a:xfrm rot="180000">
            <a:off x="6771588" y="4100272"/>
            <a:ext cx="3121261" cy="111105"/>
          </a:xfrm>
          <a:prstGeom prst="round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defTabSz="913992"/>
            <a:endParaRPr lang="en-US">
              <a:solidFill>
                <a:prstClr val="white"/>
              </a:solidFill>
              <a:latin typeface="Calibri"/>
            </a:endParaRPr>
          </a:p>
        </p:txBody>
      </p:sp>
      <p:sp>
        <p:nvSpPr>
          <p:cNvPr id="33" name="Rounded Rectangle 32"/>
          <p:cNvSpPr/>
          <p:nvPr/>
        </p:nvSpPr>
        <p:spPr>
          <a:xfrm rot="120000">
            <a:off x="6832092" y="4308278"/>
            <a:ext cx="3021477" cy="110831"/>
          </a:xfrm>
          <a:prstGeom prst="round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defTabSz="913992"/>
            <a:endParaRPr lang="en-US">
              <a:solidFill>
                <a:prstClr val="white"/>
              </a:solidFill>
              <a:latin typeface="Calibri"/>
            </a:endParaRPr>
          </a:p>
        </p:txBody>
      </p:sp>
      <p:sp>
        <p:nvSpPr>
          <p:cNvPr id="35" name="Rounded Rectangle 34"/>
          <p:cNvSpPr/>
          <p:nvPr/>
        </p:nvSpPr>
        <p:spPr>
          <a:xfrm rot="19471493">
            <a:off x="6615660" y="2862493"/>
            <a:ext cx="3121261" cy="111105"/>
          </a:xfrm>
          <a:prstGeom prst="round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defTabSz="913992"/>
            <a:endParaRPr lang="en-US">
              <a:solidFill>
                <a:prstClr val="white"/>
              </a:solidFill>
              <a:latin typeface="Calibri"/>
            </a:endParaRPr>
          </a:p>
        </p:txBody>
      </p:sp>
      <p:sp>
        <p:nvSpPr>
          <p:cNvPr id="36" name="Rounded Rectangle 35"/>
          <p:cNvSpPr/>
          <p:nvPr/>
        </p:nvSpPr>
        <p:spPr>
          <a:xfrm rot="5400000">
            <a:off x="10036692" y="3748850"/>
            <a:ext cx="1299837" cy="1241743"/>
          </a:xfrm>
          <a:prstGeom prst="round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defTabSz="913992"/>
            <a:endParaRPr lang="en-US">
              <a:solidFill>
                <a:prstClr val="white"/>
              </a:solidFill>
              <a:latin typeface="Calibri"/>
            </a:endParaRPr>
          </a:p>
        </p:txBody>
      </p:sp>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24200" y="4611612"/>
            <a:ext cx="521821" cy="521821"/>
          </a:xfrm>
          <a:prstGeom prst="rect">
            <a:avLst/>
          </a:prstGeom>
        </p:spPr>
      </p:pic>
      <p:sp>
        <p:nvSpPr>
          <p:cNvPr id="6" name="Slide Number Placeholder 5"/>
          <p:cNvSpPr>
            <a:spLocks noGrp="1"/>
          </p:cNvSpPr>
          <p:nvPr>
            <p:ph type="sldNum" sz="quarter" idx="12"/>
          </p:nvPr>
        </p:nvSpPr>
        <p:spPr/>
        <p:txBody>
          <a:bodyPr/>
          <a:lstStyle/>
          <a:p>
            <a:fld id="{1331F335-29E7-644E-BF01-9CFDAABF951A}" type="slidenum">
              <a:rPr lang="en-US" smtClean="0">
                <a:solidFill>
                  <a:prstClr val="black">
                    <a:tint val="75000"/>
                  </a:prstClr>
                </a:solidFill>
                <a:latin typeface="Calibri"/>
              </a:rPr>
              <a:pPr/>
              <a:t>19</a:t>
            </a:fld>
            <a:endParaRPr lang="en-US">
              <a:solidFill>
                <a:prstClr val="black">
                  <a:tint val="75000"/>
                </a:prstClr>
              </a:solidFill>
              <a:latin typeface="Calibri"/>
            </a:endParaRPr>
          </a:p>
        </p:txBody>
      </p:sp>
      <p:sp>
        <p:nvSpPr>
          <p:cNvPr id="28" name="Title 1"/>
          <p:cNvSpPr txBox="1">
            <a:spLocks/>
          </p:cNvSpPr>
          <p:nvPr/>
        </p:nvSpPr>
        <p:spPr>
          <a:xfrm>
            <a:off x="609600" y="146971"/>
            <a:ext cx="10972800" cy="545807"/>
          </a:xfrm>
          <a:prstGeom prst="rect">
            <a:avLst/>
          </a:prstGeom>
        </p:spPr>
        <p:txBody>
          <a:bodyPr/>
          <a:lstStyle>
            <a:lvl1pPr algn="l" defTabSz="456987" rtl="0" eaLnBrk="1" latinLnBrk="0" hangingPunct="1">
              <a:spcBef>
                <a:spcPct val="0"/>
              </a:spcBef>
              <a:buNone/>
              <a:defRPr sz="3200" b="0" i="0" kern="1200">
                <a:solidFill>
                  <a:schemeClr val="tx1"/>
                </a:solidFill>
                <a:latin typeface="Lato Heavy"/>
                <a:ea typeface="+mj-ea"/>
                <a:cs typeface="Lato Heavy"/>
              </a:defRPr>
            </a:lvl1pPr>
          </a:lstStyle>
          <a:p>
            <a:r>
              <a:rPr lang="en-US" dirty="0" smtClean="0"/>
              <a:t>Encryption During Use</a:t>
            </a:r>
            <a:endParaRPr lang="en-US" dirty="0"/>
          </a:p>
        </p:txBody>
      </p:sp>
      <p:grpSp>
        <p:nvGrpSpPr>
          <p:cNvPr id="29" name="Group 28"/>
          <p:cNvGrpSpPr/>
          <p:nvPr/>
        </p:nvGrpSpPr>
        <p:grpSpPr>
          <a:xfrm>
            <a:off x="418653" y="3560721"/>
            <a:ext cx="1122899" cy="1492231"/>
            <a:chOff x="418652" y="3560698"/>
            <a:chExt cx="1122898" cy="1492230"/>
          </a:xfrm>
        </p:grpSpPr>
        <p:pic>
          <p:nvPicPr>
            <p:cNvPr id="34" name="Picture 3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8652" y="3930030"/>
              <a:ext cx="1122898" cy="1122898"/>
            </a:xfrm>
            <a:prstGeom prst="rect">
              <a:avLst/>
            </a:prstGeom>
          </p:spPr>
        </p:pic>
        <p:sp>
          <p:nvSpPr>
            <p:cNvPr id="37" name="TextBox 36"/>
            <p:cNvSpPr txBox="1"/>
            <p:nvPr/>
          </p:nvSpPr>
          <p:spPr>
            <a:xfrm>
              <a:off x="523354" y="3560698"/>
              <a:ext cx="913493" cy="384721"/>
            </a:xfrm>
            <a:prstGeom prst="rect">
              <a:avLst/>
            </a:prstGeom>
            <a:noFill/>
          </p:spPr>
          <p:txBody>
            <a:bodyPr wrap="none" rtlCol="0">
              <a:spAutoFit/>
            </a:bodyPr>
            <a:lstStyle/>
            <a:p>
              <a:pPr defTabSz="913992"/>
              <a:r>
                <a:rPr lang="en-US" dirty="0" smtClean="0">
                  <a:solidFill>
                    <a:prstClr val="black"/>
                  </a:solidFill>
                  <a:latin typeface="Calibri"/>
                </a:rPr>
                <a:t>Analyst</a:t>
              </a:r>
              <a:endParaRPr lang="en-US" dirty="0">
                <a:solidFill>
                  <a:prstClr val="black"/>
                </a:solidFill>
                <a:latin typeface="Calibri"/>
              </a:endParaRPr>
            </a:p>
          </p:txBody>
        </p:sp>
      </p:grpSp>
    </p:spTree>
    <p:extLst>
      <p:ext uri="{BB962C8B-B14F-4D97-AF65-F5344CB8AC3E}">
        <p14:creationId xmlns:p14="http://schemas.microsoft.com/office/powerpoint/2010/main" val="28038379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9200" y="1982492"/>
            <a:ext cx="2743200" cy="2743200"/>
          </a:xfrm>
          <a:prstGeom prst="rect">
            <a:avLst/>
          </a:prstGeom>
        </p:spPr>
      </p:pic>
      <p:sp>
        <p:nvSpPr>
          <p:cNvPr id="8" name="Right Arrow 7"/>
          <p:cNvSpPr/>
          <p:nvPr/>
        </p:nvSpPr>
        <p:spPr>
          <a:xfrm>
            <a:off x="3352799" y="2944679"/>
            <a:ext cx="5486401" cy="72842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12" name="Group 11"/>
          <p:cNvGrpSpPr/>
          <p:nvPr/>
        </p:nvGrpSpPr>
        <p:grpSpPr>
          <a:xfrm>
            <a:off x="3352799" y="2944678"/>
            <a:ext cx="5486401" cy="3688874"/>
            <a:chOff x="3352799" y="2944678"/>
            <a:chExt cx="5486401" cy="3688874"/>
          </a:xfrm>
        </p:grpSpPr>
        <p:sp>
          <p:nvSpPr>
            <p:cNvPr id="10" name="Right Arrow 9"/>
            <p:cNvSpPr/>
            <p:nvPr/>
          </p:nvSpPr>
          <p:spPr>
            <a:xfrm>
              <a:off x="3352799" y="2944678"/>
              <a:ext cx="5486401" cy="734877"/>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Right Arrow 10"/>
            <p:cNvSpPr/>
            <p:nvPr/>
          </p:nvSpPr>
          <p:spPr>
            <a:xfrm rot="16200000">
              <a:off x="5490559" y="3771539"/>
              <a:ext cx="1210882" cy="650929"/>
            </a:xfrm>
            <a:prstGeom prst="rightArrow">
              <a:avLst>
                <a:gd name="adj1" fmla="val 50000"/>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4399" y="3890352"/>
              <a:ext cx="2743200" cy="2743200"/>
            </a:xfrm>
            <a:prstGeom prst="rect">
              <a:avLst/>
            </a:prstGeom>
          </p:spPr>
        </p:pic>
      </p:grpSp>
      <p:sp>
        <p:nvSpPr>
          <p:cNvPr id="2" name="Title 1"/>
          <p:cNvSpPr>
            <a:spLocks noGrp="1"/>
          </p:cNvSpPr>
          <p:nvPr>
            <p:ph type="title"/>
          </p:nvPr>
        </p:nvSpPr>
        <p:spPr/>
        <p:txBody>
          <a:bodyPr/>
          <a:lstStyle/>
          <a:p>
            <a:r>
              <a:rPr lang="en-US" dirty="0" smtClean="0"/>
              <a:t>Goal: Secure communication in presence of an adversary</a:t>
            </a:r>
            <a:endParaRPr lang="en-US"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39200" y="1982492"/>
            <a:ext cx="2743200" cy="27432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599" y="1982491"/>
            <a:ext cx="2743200" cy="2743200"/>
          </a:xfrm>
          <a:prstGeom prst="rect">
            <a:avLst/>
          </a:prstGeom>
        </p:spPr>
      </p:pic>
      <p:sp>
        <p:nvSpPr>
          <p:cNvPr id="9" name="TextBox 8"/>
          <p:cNvSpPr txBox="1"/>
          <p:nvPr/>
        </p:nvSpPr>
        <p:spPr>
          <a:xfrm>
            <a:off x="997596" y="4642313"/>
            <a:ext cx="1967205" cy="523220"/>
          </a:xfrm>
          <a:prstGeom prst="rect">
            <a:avLst/>
          </a:prstGeom>
          <a:noFill/>
        </p:spPr>
        <p:txBody>
          <a:bodyPr wrap="none" rtlCol="0">
            <a:spAutoFit/>
          </a:bodyPr>
          <a:lstStyle/>
          <a:p>
            <a:r>
              <a:rPr lang="en-US" sz="2800" dirty="0" smtClean="0">
                <a:latin typeface="Lato Medium" panose="020F0502020204030203" pitchFamily="34" charset="0"/>
                <a:ea typeface="Lato Medium" panose="020F0502020204030203" pitchFamily="34" charset="0"/>
                <a:cs typeface="Lato Medium" panose="020F0502020204030203" pitchFamily="34" charset="0"/>
              </a:rPr>
              <a:t>message </a:t>
            </a:r>
            <a:r>
              <a:rPr lang="en-US" sz="2800" i="1" dirty="0" smtClean="0">
                <a:latin typeface="Lato Heavy" panose="020F0502020204030203" pitchFamily="34" charset="0"/>
                <a:ea typeface="Lato Heavy" panose="020F0502020204030203" pitchFamily="34" charset="0"/>
                <a:cs typeface="Lato Heavy" panose="020F0502020204030203" pitchFamily="34" charset="0"/>
              </a:rPr>
              <a:t>M</a:t>
            </a:r>
            <a:endParaRPr lang="en-US" sz="2800" i="1" dirty="0">
              <a:latin typeface="Lato Heavy" panose="020F0502020204030203" pitchFamily="34" charset="0"/>
              <a:ea typeface="Lato Heavy" panose="020F0502020204030203" pitchFamily="34" charset="0"/>
              <a:cs typeface="Lato Heavy" panose="020F0502020204030203" pitchFamily="34" charset="0"/>
            </a:endParaRPr>
          </a:p>
        </p:txBody>
      </p:sp>
      <p:sp>
        <p:nvSpPr>
          <p:cNvPr id="15" name="TextBox 14"/>
          <p:cNvSpPr txBox="1"/>
          <p:nvPr/>
        </p:nvSpPr>
        <p:spPr>
          <a:xfrm>
            <a:off x="7316344" y="5711666"/>
            <a:ext cx="684803" cy="523220"/>
          </a:xfrm>
          <a:prstGeom prst="rect">
            <a:avLst/>
          </a:prstGeom>
          <a:noFill/>
        </p:spPr>
        <p:txBody>
          <a:bodyPr wrap="none" rtlCol="0">
            <a:spAutoFit/>
          </a:bodyPr>
          <a:lstStyle/>
          <a:p>
            <a:pPr algn="ctr"/>
            <a:r>
              <a:rPr lang="en-US" sz="2800" dirty="0" smtClean="0">
                <a:solidFill>
                  <a:srgbClr val="C00000"/>
                </a:solidFill>
                <a:latin typeface="Lato Heavy" panose="020F0502020204030203" pitchFamily="34" charset="0"/>
                <a:ea typeface="Lato Heavy" panose="020F0502020204030203" pitchFamily="34" charset="0"/>
                <a:cs typeface="Lato Heavy" panose="020F0502020204030203" pitchFamily="34" charset="0"/>
              </a:rPr>
              <a:t>???</a:t>
            </a:r>
            <a:endParaRPr lang="en-US" sz="2800" dirty="0">
              <a:solidFill>
                <a:srgbClr val="C00000"/>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6" name="TextBox 15"/>
          <p:cNvSpPr txBox="1"/>
          <p:nvPr/>
        </p:nvSpPr>
        <p:spPr>
          <a:xfrm>
            <a:off x="1445634" y="1459271"/>
            <a:ext cx="1071127" cy="523220"/>
          </a:xfrm>
          <a:prstGeom prst="rect">
            <a:avLst/>
          </a:prstGeom>
          <a:noFill/>
        </p:spPr>
        <p:txBody>
          <a:bodyPr wrap="none" rtlCol="0">
            <a:spAutoFit/>
          </a:bodyPr>
          <a:lstStyle/>
          <a:p>
            <a:pPr algn="ctr"/>
            <a:r>
              <a:rPr lang="en-US" sz="2800" dirty="0" smtClean="0">
                <a:latin typeface="Lato Medium" panose="020F0502020204030203" pitchFamily="34" charset="0"/>
                <a:ea typeface="Lato Medium" panose="020F0502020204030203" pitchFamily="34" charset="0"/>
                <a:cs typeface="Lato Medium" panose="020F0502020204030203" pitchFamily="34" charset="0"/>
              </a:rPr>
              <a:t>key </a:t>
            </a:r>
            <a:r>
              <a:rPr lang="en-US" sz="2800" i="1"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K</a:t>
            </a:r>
            <a:endParaRPr lang="en-US" sz="2800" i="1" dirty="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7" name="TextBox 16"/>
          <p:cNvSpPr txBox="1"/>
          <p:nvPr/>
        </p:nvSpPr>
        <p:spPr>
          <a:xfrm>
            <a:off x="9675235" y="1458797"/>
            <a:ext cx="1071127" cy="523220"/>
          </a:xfrm>
          <a:prstGeom prst="rect">
            <a:avLst/>
          </a:prstGeom>
          <a:noFill/>
        </p:spPr>
        <p:txBody>
          <a:bodyPr wrap="none" rtlCol="0">
            <a:spAutoFit/>
          </a:bodyPr>
          <a:lstStyle/>
          <a:p>
            <a:pPr algn="ctr"/>
            <a:r>
              <a:rPr lang="en-US" sz="2800" dirty="0" smtClean="0">
                <a:latin typeface="Lato Medium" panose="020F0502020204030203" pitchFamily="34" charset="0"/>
                <a:ea typeface="Lato Medium" panose="020F0502020204030203" pitchFamily="34" charset="0"/>
                <a:cs typeface="Lato Medium" panose="020F0502020204030203" pitchFamily="34" charset="0"/>
              </a:rPr>
              <a:t>key </a:t>
            </a:r>
            <a:r>
              <a:rPr lang="en-US" sz="2800" i="1"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K</a:t>
            </a:r>
            <a:endParaRPr lang="en-US" sz="2800" i="1" dirty="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8" name="Right Arrow 17"/>
          <p:cNvSpPr/>
          <p:nvPr/>
        </p:nvSpPr>
        <p:spPr>
          <a:xfrm>
            <a:off x="2537993" y="1377453"/>
            <a:ext cx="7137242" cy="73152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8" name="TextBox 27"/>
          <p:cNvSpPr txBox="1"/>
          <p:nvPr/>
        </p:nvSpPr>
        <p:spPr>
          <a:xfrm>
            <a:off x="3303937" y="3048448"/>
            <a:ext cx="3148619" cy="523220"/>
          </a:xfrm>
          <a:prstGeom prst="rect">
            <a:avLst/>
          </a:prstGeom>
          <a:noFill/>
        </p:spPr>
        <p:txBody>
          <a:bodyPr wrap="none" rtlCol="0">
            <a:spAutoFit/>
          </a:bodyPr>
          <a:lstStyle/>
          <a:p>
            <a:r>
              <a:rPr lang="en-US" sz="2800" dirty="0" smtClean="0">
                <a:latin typeface="Lato Medium" panose="020F0502020204030203" pitchFamily="34" charset="0"/>
                <a:ea typeface="Lato Medium" panose="020F0502020204030203" pitchFamily="34" charset="0"/>
                <a:cs typeface="Lato Medium" panose="020F0502020204030203" pitchFamily="34" charset="0"/>
              </a:rPr>
              <a:t>encode </a:t>
            </a:r>
            <a:r>
              <a:rPr lang="en-US" sz="2800" i="1" dirty="0" smtClean="0">
                <a:latin typeface="Lato Heavy" panose="020F0502020204030203" pitchFamily="34" charset="0"/>
                <a:ea typeface="Lato Heavy" panose="020F0502020204030203" pitchFamily="34" charset="0"/>
                <a:cs typeface="Lato Heavy" panose="020F0502020204030203" pitchFamily="34" charset="0"/>
              </a:rPr>
              <a:t>C </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latin typeface="Lato Heavy" panose="020F0502020204030203" pitchFamily="34" charset="0"/>
                <a:ea typeface="Lato Heavy" panose="020F0502020204030203" pitchFamily="34" charset="0"/>
                <a:cs typeface="Lato Heavy" panose="020F0502020204030203" pitchFamily="34" charset="0"/>
              </a:rPr>
              <a:t> E</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r>
              <a:rPr lang="en-US" sz="2800"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K</a:t>
            </a:r>
            <a:r>
              <a:rPr lang="en-US" sz="2800" dirty="0" smtClean="0">
                <a:latin typeface="Lato Heavy" panose="020F0502020204030203" pitchFamily="34" charset="0"/>
                <a:ea typeface="Lato Heavy" panose="020F0502020204030203" pitchFamily="34" charset="0"/>
                <a:cs typeface="Lato Heavy" panose="020F0502020204030203" pitchFamily="34" charset="0"/>
              </a:rPr>
              <a:t>, </a:t>
            </a:r>
            <a:r>
              <a:rPr lang="en-US" sz="2800" i="1" dirty="0" smtClean="0">
                <a:latin typeface="Lato Heavy" panose="020F0502020204030203" pitchFamily="34" charset="0"/>
                <a:ea typeface="Lato Heavy" panose="020F0502020204030203" pitchFamily="34" charset="0"/>
                <a:cs typeface="Lato Heavy" panose="020F0502020204030203" pitchFamily="34" charset="0"/>
              </a:rPr>
              <a:t>M</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endParaRPr lang="en-US" sz="28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29" name="TextBox 28"/>
          <p:cNvSpPr txBox="1"/>
          <p:nvPr/>
        </p:nvSpPr>
        <p:spPr>
          <a:xfrm>
            <a:off x="8803165" y="4756579"/>
            <a:ext cx="3190297" cy="523220"/>
          </a:xfrm>
          <a:prstGeom prst="rect">
            <a:avLst/>
          </a:prstGeom>
          <a:noFill/>
        </p:spPr>
        <p:txBody>
          <a:bodyPr wrap="none" rtlCol="0">
            <a:spAutoFit/>
          </a:bodyPr>
          <a:lstStyle/>
          <a:p>
            <a:r>
              <a:rPr lang="en-US" sz="2800" dirty="0" smtClean="0">
                <a:latin typeface="Lato Medium" panose="020F0502020204030203" pitchFamily="34" charset="0"/>
                <a:ea typeface="Lato Medium" panose="020F0502020204030203" pitchFamily="34" charset="0"/>
                <a:cs typeface="Lato Medium" panose="020F0502020204030203" pitchFamily="34" charset="0"/>
              </a:rPr>
              <a:t>decode </a:t>
            </a:r>
            <a:r>
              <a:rPr lang="en-US" sz="2800" i="1" dirty="0" smtClean="0">
                <a:latin typeface="Lato Heavy" panose="020F0502020204030203" pitchFamily="34" charset="0"/>
                <a:ea typeface="Lato Heavy" panose="020F0502020204030203" pitchFamily="34" charset="0"/>
                <a:cs typeface="Lato Heavy" panose="020F0502020204030203" pitchFamily="34" charset="0"/>
              </a:rPr>
              <a:t>M </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latin typeface="Lato Heavy" panose="020F0502020204030203" pitchFamily="34" charset="0"/>
                <a:ea typeface="Lato Heavy" panose="020F0502020204030203" pitchFamily="34" charset="0"/>
                <a:cs typeface="Lato Heavy" panose="020F0502020204030203" pitchFamily="34" charset="0"/>
              </a:rPr>
              <a:t> D</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K</a:t>
            </a:r>
            <a:r>
              <a:rPr lang="en-US" sz="2800" i="1" dirty="0" smtClean="0">
                <a:latin typeface="Lato Heavy" panose="020F0502020204030203" pitchFamily="34" charset="0"/>
                <a:ea typeface="Lato Heavy" panose="020F0502020204030203" pitchFamily="34" charset="0"/>
                <a:cs typeface="Lato Heavy" panose="020F0502020204030203" pitchFamily="34" charset="0"/>
              </a:rPr>
              <a:t>, C</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endParaRPr lang="en-US" sz="2800" dirty="0">
              <a:latin typeface="Lato Heavy" panose="020F0502020204030203" pitchFamily="34" charset="0"/>
              <a:ea typeface="Lato Heavy" panose="020F0502020204030203" pitchFamily="34" charset="0"/>
              <a:cs typeface="Lato Heavy" panose="020F0502020204030203" pitchFamily="34" charset="0"/>
            </a:endParaRPr>
          </a:p>
        </p:txBody>
      </p:sp>
    </p:spTree>
    <p:extLst>
      <p:ext uri="{BB962C8B-B14F-4D97-AF65-F5344CB8AC3E}">
        <p14:creationId xmlns:p14="http://schemas.microsoft.com/office/powerpoint/2010/main" val="33254978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wwc.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 y="0"/>
            <a:ext cx="5297116" cy="6858000"/>
          </a:xfrm>
          <a:prstGeom prst="rect">
            <a:avLst/>
          </a:prstGeom>
        </p:spPr>
      </p:pic>
      <p:grpSp>
        <p:nvGrpSpPr>
          <p:cNvPr id="12" name="Group 11"/>
          <p:cNvGrpSpPr/>
          <p:nvPr/>
        </p:nvGrpSpPr>
        <p:grpSpPr>
          <a:xfrm>
            <a:off x="5297117" y="1"/>
            <a:ext cx="6894883" cy="6858003"/>
            <a:chOff x="3972838" y="0"/>
            <a:chExt cx="5171162" cy="5143502"/>
          </a:xfrm>
        </p:grpSpPr>
        <p:pic>
          <p:nvPicPr>
            <p:cNvPr id="5" name="Picture 4" descr="Screen Clippi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72838" y="0"/>
              <a:ext cx="5171162" cy="1317840"/>
            </a:xfrm>
            <a:prstGeom prst="rect">
              <a:avLst/>
            </a:prstGeom>
          </p:spPr>
        </p:pic>
        <p:grpSp>
          <p:nvGrpSpPr>
            <p:cNvPr id="11" name="Group 10"/>
            <p:cNvGrpSpPr/>
            <p:nvPr/>
          </p:nvGrpSpPr>
          <p:grpSpPr>
            <a:xfrm>
              <a:off x="4054480" y="1399549"/>
              <a:ext cx="5089520" cy="3743953"/>
              <a:chOff x="4054480" y="1399549"/>
              <a:chExt cx="5089520" cy="3743953"/>
            </a:xfrm>
          </p:grpSpPr>
          <p:grpSp>
            <p:nvGrpSpPr>
              <p:cNvPr id="7" name="Group 6"/>
              <p:cNvGrpSpPr>
                <a:grpSpLocks noChangeAspect="1"/>
              </p:cNvGrpSpPr>
              <p:nvPr/>
            </p:nvGrpSpPr>
            <p:grpSpPr>
              <a:xfrm>
                <a:off x="4054480" y="1399549"/>
                <a:ext cx="5089519" cy="3743953"/>
                <a:chOff x="380999" y="2946273"/>
                <a:chExt cx="3429002" cy="2522443"/>
              </a:xfrm>
            </p:grpSpPr>
            <p:pic>
              <p:nvPicPr>
                <p:cNvPr id="8" name="Picture 4" descr="http://static1.squarespace.com/static/53c7e509e4b01b477977a20e/t/552bd524e4b056c5dc5b8112/142893597800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0999" y="2946273"/>
                  <a:ext cx="3429001" cy="19305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tatic1.squarespace.com/static/53c7e509e4b01b477977a20e/t/552bd53ce4b056c5dc5b81d1/1428935999024/"/>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80999" y="4842657"/>
                  <a:ext cx="3429002" cy="626059"/>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p:cNvSpPr/>
              <p:nvPr/>
            </p:nvSpPr>
            <p:spPr>
              <a:xfrm>
                <a:off x="4054480" y="4434784"/>
                <a:ext cx="5089520" cy="708717"/>
              </a:xfrm>
              <a:prstGeom prst="rect">
                <a:avLst/>
              </a:prstGeom>
              <a:gradFill flip="none" rotWithShape="1">
                <a:gsLst>
                  <a:gs pos="0">
                    <a:srgbClr val="FFFFFF"/>
                  </a:gs>
                  <a:gs pos="100000">
                    <a:schemeClr val="bg1">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492044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100talent-2.png"/>
          <p:cNvPicPr>
            <a:picLocks noChangeAspect="1"/>
          </p:cNvPicPr>
          <p:nvPr/>
        </p:nvPicPr>
        <p:blipFill rotWithShape="1">
          <a:blip r:embed="rId3" cstate="email">
            <a:extLst>
              <a:ext uri="{28A0092B-C50C-407E-A947-70E740481C1C}">
                <a14:useLocalDpi xmlns:a14="http://schemas.microsoft.com/office/drawing/2010/main"/>
              </a:ext>
            </a:extLst>
          </a:blip>
          <a:srcRect l="7838" t="3060" r="7836" b="5840"/>
          <a:stretch/>
        </p:blipFill>
        <p:spPr>
          <a:xfrm>
            <a:off x="0" y="2140860"/>
            <a:ext cx="12192000" cy="4717141"/>
          </a:xfrm>
          <a:prstGeom prst="rect">
            <a:avLst/>
          </a:prstGeom>
        </p:spPr>
      </p:pic>
      <p:pic>
        <p:nvPicPr>
          <p:cNvPr id="4" name="Picture 3" descr="100-Talent-Interface.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620744"/>
            <a:ext cx="12192000" cy="1520115"/>
          </a:xfrm>
          <a:prstGeom prst="rect">
            <a:avLst/>
          </a:prstGeom>
        </p:spPr>
      </p:pic>
      <p:grpSp>
        <p:nvGrpSpPr>
          <p:cNvPr id="42" name="Group 41"/>
          <p:cNvGrpSpPr/>
          <p:nvPr/>
        </p:nvGrpSpPr>
        <p:grpSpPr>
          <a:xfrm>
            <a:off x="23" y="22"/>
            <a:ext cx="12191999" cy="620743"/>
            <a:chOff x="1" y="0"/>
            <a:chExt cx="9143999" cy="465557"/>
          </a:xfrm>
        </p:grpSpPr>
        <p:pic>
          <p:nvPicPr>
            <p:cNvPr id="16" name="Picture 15" descr="100talent-1.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0"/>
              <a:ext cx="2567213" cy="465557"/>
            </a:xfrm>
            <a:prstGeom prst="rect">
              <a:avLst/>
            </a:prstGeom>
          </p:spPr>
        </p:pic>
        <p:pic>
          <p:nvPicPr>
            <p:cNvPr id="17" name="Picture 16"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61847" y="0"/>
              <a:ext cx="279400" cy="465557"/>
            </a:xfrm>
            <a:prstGeom prst="rect">
              <a:avLst/>
            </a:prstGeom>
          </p:spPr>
        </p:pic>
        <p:pic>
          <p:nvPicPr>
            <p:cNvPr id="18" name="Picture 17"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835880" y="0"/>
              <a:ext cx="279400" cy="465557"/>
            </a:xfrm>
            <a:prstGeom prst="rect">
              <a:avLst/>
            </a:prstGeom>
          </p:spPr>
        </p:pic>
        <p:pic>
          <p:nvPicPr>
            <p:cNvPr id="19" name="Picture 18"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383946" y="0"/>
              <a:ext cx="279400" cy="465557"/>
            </a:xfrm>
            <a:prstGeom prst="rect">
              <a:avLst/>
            </a:prstGeom>
          </p:spPr>
        </p:pic>
        <p:pic>
          <p:nvPicPr>
            <p:cNvPr id="20" name="Picture 19"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657979" y="0"/>
              <a:ext cx="279400" cy="465557"/>
            </a:xfrm>
            <a:prstGeom prst="rect">
              <a:avLst/>
            </a:prstGeom>
          </p:spPr>
        </p:pic>
        <p:pic>
          <p:nvPicPr>
            <p:cNvPr id="21" name="Picture 20"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932012" y="0"/>
              <a:ext cx="279400" cy="465557"/>
            </a:xfrm>
            <a:prstGeom prst="rect">
              <a:avLst/>
            </a:prstGeom>
          </p:spPr>
        </p:pic>
        <p:pic>
          <p:nvPicPr>
            <p:cNvPr id="22" name="Picture 21"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480078" y="0"/>
              <a:ext cx="279400" cy="465557"/>
            </a:xfrm>
            <a:prstGeom prst="rect">
              <a:avLst/>
            </a:prstGeom>
          </p:spPr>
        </p:pic>
        <p:pic>
          <p:nvPicPr>
            <p:cNvPr id="23" name="Picture 22"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754111" y="0"/>
              <a:ext cx="279400" cy="465557"/>
            </a:xfrm>
            <a:prstGeom prst="rect">
              <a:avLst/>
            </a:prstGeom>
          </p:spPr>
        </p:pic>
        <p:pic>
          <p:nvPicPr>
            <p:cNvPr id="24" name="Picture 23"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206045" y="0"/>
              <a:ext cx="279400" cy="465557"/>
            </a:xfrm>
            <a:prstGeom prst="rect">
              <a:avLst/>
            </a:prstGeom>
          </p:spPr>
        </p:pic>
        <p:pic>
          <p:nvPicPr>
            <p:cNvPr id="25" name="Picture 24"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028144" y="0"/>
              <a:ext cx="279400" cy="465557"/>
            </a:xfrm>
            <a:prstGeom prst="rect">
              <a:avLst/>
            </a:prstGeom>
          </p:spPr>
        </p:pic>
        <p:pic>
          <p:nvPicPr>
            <p:cNvPr id="26" name="Picture 25"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50243" y="0"/>
              <a:ext cx="279400" cy="465557"/>
            </a:xfrm>
            <a:prstGeom prst="rect">
              <a:avLst/>
            </a:prstGeom>
          </p:spPr>
        </p:pic>
        <p:pic>
          <p:nvPicPr>
            <p:cNvPr id="27" name="Picture 26"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398309" y="0"/>
              <a:ext cx="279400" cy="465557"/>
            </a:xfrm>
            <a:prstGeom prst="rect">
              <a:avLst/>
            </a:prstGeom>
          </p:spPr>
        </p:pic>
        <p:pic>
          <p:nvPicPr>
            <p:cNvPr id="28" name="Picture 27"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672342" y="0"/>
              <a:ext cx="279400" cy="465557"/>
            </a:xfrm>
            <a:prstGeom prst="rect">
              <a:avLst/>
            </a:prstGeom>
          </p:spPr>
        </p:pic>
        <p:pic>
          <p:nvPicPr>
            <p:cNvPr id="29" name="Picture 28"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946375" y="0"/>
              <a:ext cx="279400" cy="465557"/>
            </a:xfrm>
            <a:prstGeom prst="rect">
              <a:avLst/>
            </a:prstGeom>
          </p:spPr>
        </p:pic>
        <p:pic>
          <p:nvPicPr>
            <p:cNvPr id="30" name="Picture 29"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220408" y="0"/>
              <a:ext cx="279400" cy="465557"/>
            </a:xfrm>
            <a:prstGeom prst="rect">
              <a:avLst/>
            </a:prstGeom>
          </p:spPr>
        </p:pic>
        <p:pic>
          <p:nvPicPr>
            <p:cNvPr id="31" name="Picture 30"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864600" y="0"/>
              <a:ext cx="279400" cy="465557"/>
            </a:xfrm>
            <a:prstGeom prst="rect">
              <a:avLst/>
            </a:prstGeom>
          </p:spPr>
        </p:pic>
        <p:pic>
          <p:nvPicPr>
            <p:cNvPr id="32" name="Picture 31"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494441" y="0"/>
              <a:ext cx="279400" cy="465557"/>
            </a:xfrm>
            <a:prstGeom prst="rect">
              <a:avLst/>
            </a:prstGeom>
          </p:spPr>
        </p:pic>
        <p:pic>
          <p:nvPicPr>
            <p:cNvPr id="33" name="Picture 32"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68474" y="0"/>
              <a:ext cx="279400" cy="465557"/>
            </a:xfrm>
            <a:prstGeom prst="rect">
              <a:avLst/>
            </a:prstGeom>
          </p:spPr>
        </p:pic>
        <p:pic>
          <p:nvPicPr>
            <p:cNvPr id="34" name="Picture 33"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042507" y="0"/>
              <a:ext cx="279400" cy="465557"/>
            </a:xfrm>
            <a:prstGeom prst="rect">
              <a:avLst/>
            </a:prstGeom>
          </p:spPr>
        </p:pic>
        <p:pic>
          <p:nvPicPr>
            <p:cNvPr id="35" name="Picture 34"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316540" y="0"/>
              <a:ext cx="279400" cy="465557"/>
            </a:xfrm>
            <a:prstGeom prst="rect">
              <a:avLst/>
            </a:prstGeom>
          </p:spPr>
        </p:pic>
        <p:pic>
          <p:nvPicPr>
            <p:cNvPr id="36" name="Picture 35"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590573" y="0"/>
              <a:ext cx="279400" cy="465557"/>
            </a:xfrm>
            <a:prstGeom prst="rect">
              <a:avLst/>
            </a:prstGeom>
          </p:spPr>
        </p:pic>
        <p:pic>
          <p:nvPicPr>
            <p:cNvPr id="37" name="Picture 36"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109913" y="0"/>
              <a:ext cx="279400" cy="465557"/>
            </a:xfrm>
            <a:prstGeom prst="rect">
              <a:avLst/>
            </a:prstGeom>
          </p:spPr>
        </p:pic>
        <p:pic>
          <p:nvPicPr>
            <p:cNvPr id="38" name="Picture 37"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302177" y="0"/>
              <a:ext cx="279400" cy="465557"/>
            </a:xfrm>
            <a:prstGeom prst="rect">
              <a:avLst/>
            </a:prstGeom>
          </p:spPr>
        </p:pic>
        <p:pic>
          <p:nvPicPr>
            <p:cNvPr id="39" name="Picture 38"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24276" y="0"/>
              <a:ext cx="279400" cy="465557"/>
            </a:xfrm>
            <a:prstGeom prst="rect">
              <a:avLst/>
            </a:prstGeom>
          </p:spPr>
        </p:pic>
        <p:pic>
          <p:nvPicPr>
            <p:cNvPr id="41" name="Picture 40"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576210" y="0"/>
              <a:ext cx="279400" cy="465557"/>
            </a:xfrm>
            <a:prstGeom prst="rect">
              <a:avLst/>
            </a:prstGeom>
          </p:spPr>
        </p:pic>
      </p:grpSp>
    </p:spTree>
    <p:extLst>
      <p:ext uri="{BB962C8B-B14F-4D97-AF65-F5344CB8AC3E}">
        <p14:creationId xmlns:p14="http://schemas.microsoft.com/office/powerpoint/2010/main" val="30742462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100talent-2.png"/>
          <p:cNvPicPr>
            <a:picLocks noChangeAspect="1"/>
          </p:cNvPicPr>
          <p:nvPr/>
        </p:nvPicPr>
        <p:blipFill rotWithShape="1">
          <a:blip r:embed="rId3" cstate="email">
            <a:extLst>
              <a:ext uri="{28A0092B-C50C-407E-A947-70E740481C1C}">
                <a14:useLocalDpi xmlns:a14="http://schemas.microsoft.com/office/drawing/2010/main"/>
              </a:ext>
            </a:extLst>
          </a:blip>
          <a:srcRect l="7838" t="3060" r="7836" b="5840"/>
          <a:stretch/>
        </p:blipFill>
        <p:spPr>
          <a:xfrm>
            <a:off x="0" y="2140860"/>
            <a:ext cx="12192000" cy="4717141"/>
          </a:xfrm>
          <a:prstGeom prst="rect">
            <a:avLst/>
          </a:prstGeom>
        </p:spPr>
      </p:pic>
      <p:pic>
        <p:nvPicPr>
          <p:cNvPr id="4" name="Picture 3" descr="100-Talent-Interface.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620744"/>
            <a:ext cx="12192000" cy="1520115"/>
          </a:xfrm>
          <a:prstGeom prst="rect">
            <a:avLst/>
          </a:prstGeom>
        </p:spPr>
      </p:pic>
      <p:grpSp>
        <p:nvGrpSpPr>
          <p:cNvPr id="42" name="Group 41"/>
          <p:cNvGrpSpPr/>
          <p:nvPr/>
        </p:nvGrpSpPr>
        <p:grpSpPr>
          <a:xfrm>
            <a:off x="23" y="22"/>
            <a:ext cx="12191999" cy="620743"/>
            <a:chOff x="1" y="0"/>
            <a:chExt cx="9143999" cy="465557"/>
          </a:xfrm>
        </p:grpSpPr>
        <p:pic>
          <p:nvPicPr>
            <p:cNvPr id="16" name="Picture 15" descr="100talent-1.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0"/>
              <a:ext cx="2567213" cy="465557"/>
            </a:xfrm>
            <a:prstGeom prst="rect">
              <a:avLst/>
            </a:prstGeom>
          </p:spPr>
        </p:pic>
        <p:pic>
          <p:nvPicPr>
            <p:cNvPr id="17" name="Picture 16"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61847" y="0"/>
              <a:ext cx="279400" cy="465557"/>
            </a:xfrm>
            <a:prstGeom prst="rect">
              <a:avLst/>
            </a:prstGeom>
          </p:spPr>
        </p:pic>
        <p:pic>
          <p:nvPicPr>
            <p:cNvPr id="18" name="Picture 17"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835880" y="0"/>
              <a:ext cx="279400" cy="465557"/>
            </a:xfrm>
            <a:prstGeom prst="rect">
              <a:avLst/>
            </a:prstGeom>
          </p:spPr>
        </p:pic>
        <p:pic>
          <p:nvPicPr>
            <p:cNvPr id="19" name="Picture 18"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383946" y="0"/>
              <a:ext cx="279400" cy="465557"/>
            </a:xfrm>
            <a:prstGeom prst="rect">
              <a:avLst/>
            </a:prstGeom>
          </p:spPr>
        </p:pic>
        <p:pic>
          <p:nvPicPr>
            <p:cNvPr id="20" name="Picture 19"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657979" y="0"/>
              <a:ext cx="279400" cy="465557"/>
            </a:xfrm>
            <a:prstGeom prst="rect">
              <a:avLst/>
            </a:prstGeom>
          </p:spPr>
        </p:pic>
        <p:pic>
          <p:nvPicPr>
            <p:cNvPr id="21" name="Picture 20"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932012" y="0"/>
              <a:ext cx="279400" cy="465557"/>
            </a:xfrm>
            <a:prstGeom prst="rect">
              <a:avLst/>
            </a:prstGeom>
          </p:spPr>
        </p:pic>
        <p:pic>
          <p:nvPicPr>
            <p:cNvPr id="22" name="Picture 21"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480078" y="0"/>
              <a:ext cx="279400" cy="465557"/>
            </a:xfrm>
            <a:prstGeom prst="rect">
              <a:avLst/>
            </a:prstGeom>
          </p:spPr>
        </p:pic>
        <p:pic>
          <p:nvPicPr>
            <p:cNvPr id="23" name="Picture 22"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754111" y="0"/>
              <a:ext cx="279400" cy="465557"/>
            </a:xfrm>
            <a:prstGeom prst="rect">
              <a:avLst/>
            </a:prstGeom>
          </p:spPr>
        </p:pic>
        <p:pic>
          <p:nvPicPr>
            <p:cNvPr id="24" name="Picture 23"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206045" y="0"/>
              <a:ext cx="279400" cy="465557"/>
            </a:xfrm>
            <a:prstGeom prst="rect">
              <a:avLst/>
            </a:prstGeom>
          </p:spPr>
        </p:pic>
        <p:pic>
          <p:nvPicPr>
            <p:cNvPr id="25" name="Picture 24"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028144" y="0"/>
              <a:ext cx="279400" cy="465557"/>
            </a:xfrm>
            <a:prstGeom prst="rect">
              <a:avLst/>
            </a:prstGeom>
          </p:spPr>
        </p:pic>
        <p:pic>
          <p:nvPicPr>
            <p:cNvPr id="26" name="Picture 25"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50243" y="0"/>
              <a:ext cx="279400" cy="465557"/>
            </a:xfrm>
            <a:prstGeom prst="rect">
              <a:avLst/>
            </a:prstGeom>
          </p:spPr>
        </p:pic>
        <p:pic>
          <p:nvPicPr>
            <p:cNvPr id="27" name="Picture 26"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398309" y="0"/>
              <a:ext cx="279400" cy="465557"/>
            </a:xfrm>
            <a:prstGeom prst="rect">
              <a:avLst/>
            </a:prstGeom>
          </p:spPr>
        </p:pic>
        <p:pic>
          <p:nvPicPr>
            <p:cNvPr id="28" name="Picture 27"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672342" y="0"/>
              <a:ext cx="279400" cy="465557"/>
            </a:xfrm>
            <a:prstGeom prst="rect">
              <a:avLst/>
            </a:prstGeom>
          </p:spPr>
        </p:pic>
        <p:pic>
          <p:nvPicPr>
            <p:cNvPr id="29" name="Picture 28"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946375" y="0"/>
              <a:ext cx="279400" cy="465557"/>
            </a:xfrm>
            <a:prstGeom prst="rect">
              <a:avLst/>
            </a:prstGeom>
          </p:spPr>
        </p:pic>
        <p:pic>
          <p:nvPicPr>
            <p:cNvPr id="30" name="Picture 29"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220408" y="0"/>
              <a:ext cx="279400" cy="465557"/>
            </a:xfrm>
            <a:prstGeom prst="rect">
              <a:avLst/>
            </a:prstGeom>
          </p:spPr>
        </p:pic>
        <p:pic>
          <p:nvPicPr>
            <p:cNvPr id="31" name="Picture 30"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864600" y="0"/>
              <a:ext cx="279400" cy="465557"/>
            </a:xfrm>
            <a:prstGeom prst="rect">
              <a:avLst/>
            </a:prstGeom>
          </p:spPr>
        </p:pic>
        <p:pic>
          <p:nvPicPr>
            <p:cNvPr id="32" name="Picture 31"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494441" y="0"/>
              <a:ext cx="279400" cy="465557"/>
            </a:xfrm>
            <a:prstGeom prst="rect">
              <a:avLst/>
            </a:prstGeom>
          </p:spPr>
        </p:pic>
        <p:pic>
          <p:nvPicPr>
            <p:cNvPr id="33" name="Picture 32"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68474" y="0"/>
              <a:ext cx="279400" cy="465557"/>
            </a:xfrm>
            <a:prstGeom prst="rect">
              <a:avLst/>
            </a:prstGeom>
          </p:spPr>
        </p:pic>
        <p:pic>
          <p:nvPicPr>
            <p:cNvPr id="34" name="Picture 33"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042507" y="0"/>
              <a:ext cx="279400" cy="465557"/>
            </a:xfrm>
            <a:prstGeom prst="rect">
              <a:avLst/>
            </a:prstGeom>
          </p:spPr>
        </p:pic>
        <p:pic>
          <p:nvPicPr>
            <p:cNvPr id="35" name="Picture 34"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316540" y="0"/>
              <a:ext cx="279400" cy="465557"/>
            </a:xfrm>
            <a:prstGeom prst="rect">
              <a:avLst/>
            </a:prstGeom>
          </p:spPr>
        </p:pic>
        <p:pic>
          <p:nvPicPr>
            <p:cNvPr id="36" name="Picture 35"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590573" y="0"/>
              <a:ext cx="279400" cy="465557"/>
            </a:xfrm>
            <a:prstGeom prst="rect">
              <a:avLst/>
            </a:prstGeom>
          </p:spPr>
        </p:pic>
        <p:pic>
          <p:nvPicPr>
            <p:cNvPr id="37" name="Picture 36"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109913" y="0"/>
              <a:ext cx="279400" cy="465557"/>
            </a:xfrm>
            <a:prstGeom prst="rect">
              <a:avLst/>
            </a:prstGeom>
          </p:spPr>
        </p:pic>
        <p:pic>
          <p:nvPicPr>
            <p:cNvPr id="38" name="Picture 37"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302177" y="0"/>
              <a:ext cx="279400" cy="465557"/>
            </a:xfrm>
            <a:prstGeom prst="rect">
              <a:avLst/>
            </a:prstGeom>
          </p:spPr>
        </p:pic>
        <p:pic>
          <p:nvPicPr>
            <p:cNvPr id="39" name="Picture 38"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24276" y="0"/>
              <a:ext cx="279400" cy="465557"/>
            </a:xfrm>
            <a:prstGeom prst="rect">
              <a:avLst/>
            </a:prstGeom>
          </p:spPr>
        </p:pic>
        <p:pic>
          <p:nvPicPr>
            <p:cNvPr id="41" name="Picture 40" descr="100talent-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576210" y="0"/>
              <a:ext cx="279400" cy="465557"/>
            </a:xfrm>
            <a:prstGeom prst="rect">
              <a:avLst/>
            </a:prstGeom>
          </p:spPr>
        </p:pic>
      </p:grpSp>
      <p:sp>
        <p:nvSpPr>
          <p:cNvPr id="43" name="Rectangle 42"/>
          <p:cNvSpPr/>
          <p:nvPr/>
        </p:nvSpPr>
        <p:spPr>
          <a:xfrm>
            <a:off x="0" y="620765"/>
            <a:ext cx="12192000" cy="6237257"/>
          </a:xfrm>
          <a:prstGeom prst="rect">
            <a:avLst/>
          </a:prstGeom>
          <a:solidFill>
            <a:schemeClr val="tx1">
              <a:lumMod val="50000"/>
              <a:lumOff val="50000"/>
              <a:alpha val="31000"/>
            </a:schemeClr>
          </a:solidFill>
          <a:ln>
            <a:noFill/>
          </a:ln>
        </p:spPr>
        <p:style>
          <a:lnRef idx="1">
            <a:schemeClr val="accent1"/>
          </a:lnRef>
          <a:fillRef idx="3">
            <a:schemeClr val="accent1"/>
          </a:fillRef>
          <a:effectRef idx="2">
            <a:schemeClr val="accent1"/>
          </a:effectRef>
          <a:fontRef idx="minor">
            <a:schemeClr val="lt1"/>
          </a:fontRef>
        </p:style>
        <p:txBody>
          <a:bodyPr lIns="121874" tIns="60937" rIns="121874" bIns="60937" rtlCol="0" anchor="ctr"/>
          <a:lstStyle/>
          <a:p>
            <a:pPr algn="ctr" defTabSz="609331"/>
            <a:endParaRPr lang="en-US" sz="2400">
              <a:solidFill>
                <a:prstClr val="white"/>
              </a:solidFill>
              <a:latin typeface="Palatino Linotype"/>
            </a:endParaRPr>
          </a:p>
        </p:txBody>
      </p:sp>
      <p:pic>
        <p:nvPicPr>
          <p:cNvPr id="40" name="Picture 39" descr="100talent-2.pn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382782" y="2443239"/>
            <a:ext cx="9652001" cy="1318380"/>
          </a:xfrm>
          <a:prstGeom prst="roundRect">
            <a:avLst/>
          </a:prstGeom>
        </p:spPr>
      </p:pic>
      <p:pic>
        <p:nvPicPr>
          <p:cNvPr id="44" name="Picture 43" descr="100talent-2.pn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29809" y="3652760"/>
            <a:ext cx="2286000" cy="3205240"/>
          </a:xfrm>
          <a:prstGeom prst="roundRect">
            <a:avLst/>
          </a:prstGeom>
        </p:spPr>
      </p:pic>
      <p:pic>
        <p:nvPicPr>
          <p:cNvPr id="46" name="Picture 45" descr="100talent-2.pn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29830" y="2140859"/>
            <a:ext cx="2213431" cy="302380"/>
          </a:xfrm>
          <a:prstGeom prst="roundRect">
            <a:avLst/>
          </a:prstGeom>
        </p:spPr>
      </p:pic>
    </p:spTree>
    <p:extLst>
      <p:ext uri="{BB962C8B-B14F-4D97-AF65-F5344CB8AC3E}">
        <p14:creationId xmlns:p14="http://schemas.microsoft.com/office/powerpoint/2010/main" val="20201613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0talent-3.png"/>
          <p:cNvPicPr>
            <a:picLocks noChangeAspect="1"/>
          </p:cNvPicPr>
          <p:nvPr/>
        </p:nvPicPr>
        <p:blipFill rotWithShape="1">
          <a:blip r:embed="rId3" cstate="email">
            <a:extLst>
              <a:ext uri="{28A0092B-C50C-407E-A947-70E740481C1C}">
                <a14:useLocalDpi xmlns:a14="http://schemas.microsoft.com/office/drawing/2010/main"/>
              </a:ext>
            </a:extLst>
          </a:blip>
          <a:srcRect l="7937" r="7839"/>
          <a:stretch/>
        </p:blipFill>
        <p:spPr>
          <a:xfrm>
            <a:off x="0" y="-1"/>
            <a:ext cx="12192000" cy="5289664"/>
          </a:xfrm>
          <a:prstGeom prst="rect">
            <a:avLst/>
          </a:prstGeom>
        </p:spPr>
      </p:pic>
    </p:spTree>
    <p:extLst>
      <p:ext uri="{BB962C8B-B14F-4D97-AF65-F5344CB8AC3E}">
        <p14:creationId xmlns:p14="http://schemas.microsoft.com/office/powerpoint/2010/main" val="144534567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wwc.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 y="0"/>
            <a:ext cx="5297116" cy="6858000"/>
          </a:xfrm>
          <a:prstGeom prst="rect">
            <a:avLst/>
          </a:prstGeom>
        </p:spPr>
      </p:pic>
      <p:pic>
        <p:nvPicPr>
          <p:cNvPr id="5" name="Picture 4" descr="Screen Clippi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97117" y="0"/>
            <a:ext cx="6894883" cy="1757120"/>
          </a:xfrm>
          <a:prstGeom prst="rect">
            <a:avLst/>
          </a:prstGeom>
        </p:spPr>
      </p:pic>
      <p:grpSp>
        <p:nvGrpSpPr>
          <p:cNvPr id="11" name="Group 10"/>
          <p:cNvGrpSpPr/>
          <p:nvPr/>
        </p:nvGrpSpPr>
        <p:grpSpPr>
          <a:xfrm>
            <a:off x="5405973" y="1757121"/>
            <a:ext cx="6786027" cy="5100883"/>
            <a:chOff x="4054480" y="1317840"/>
            <a:chExt cx="5089520" cy="3825662"/>
          </a:xfrm>
        </p:grpSpPr>
        <p:grpSp>
          <p:nvGrpSpPr>
            <p:cNvPr id="7" name="Group 6"/>
            <p:cNvGrpSpPr>
              <a:grpSpLocks noChangeAspect="1"/>
            </p:cNvGrpSpPr>
            <p:nvPr/>
          </p:nvGrpSpPr>
          <p:grpSpPr>
            <a:xfrm>
              <a:off x="4054480" y="1399549"/>
              <a:ext cx="5089519" cy="3743953"/>
              <a:chOff x="380999" y="2946273"/>
              <a:chExt cx="3429002" cy="2522443"/>
            </a:xfrm>
          </p:grpSpPr>
          <p:pic>
            <p:nvPicPr>
              <p:cNvPr id="8" name="Picture 4" descr="http://static1.squarespace.com/static/53c7e509e4b01b477977a20e/t/552bd524e4b056c5dc5b8112/142893597800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0999" y="2946273"/>
                <a:ext cx="3429001" cy="19305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tatic1.squarespace.com/static/53c7e509e4b01b477977a20e/t/552bd53ce4b056c5dc5b81d1/1428935999024/"/>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80999" y="4842657"/>
                <a:ext cx="3429002" cy="626059"/>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p:cNvSpPr/>
            <p:nvPr/>
          </p:nvSpPr>
          <p:spPr>
            <a:xfrm>
              <a:off x="4054480" y="1317840"/>
              <a:ext cx="5089520" cy="3825661"/>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331"/>
              <a:endParaRPr lang="en-US" sz="2400">
                <a:solidFill>
                  <a:prstClr val="white"/>
                </a:solidFill>
                <a:latin typeface="Palatino Linotype"/>
              </a:endParaRPr>
            </a:p>
          </p:txBody>
        </p:sp>
      </p:grpSp>
      <p:sp>
        <p:nvSpPr>
          <p:cNvPr id="12" name="Rectangle 11"/>
          <p:cNvSpPr/>
          <p:nvPr/>
        </p:nvSpPr>
        <p:spPr>
          <a:xfrm>
            <a:off x="5399949" y="2600479"/>
            <a:ext cx="6689265" cy="3519716"/>
          </a:xfrm>
          <a:prstGeom prst="rect">
            <a:avLst/>
          </a:prstGeom>
          <a:solidFill>
            <a:schemeClr val="accent1">
              <a:lumMod val="20000"/>
              <a:lumOff val="80000"/>
            </a:schemeClr>
          </a:solidFill>
          <a:ln>
            <a:solidFill>
              <a:schemeClr val="accent1"/>
            </a:solidFill>
          </a:ln>
        </p:spPr>
        <p:style>
          <a:lnRef idx="1">
            <a:schemeClr val="accent5"/>
          </a:lnRef>
          <a:fillRef idx="3">
            <a:schemeClr val="accent5"/>
          </a:fillRef>
          <a:effectRef idx="2">
            <a:schemeClr val="accent5"/>
          </a:effectRef>
          <a:fontRef idx="minor">
            <a:schemeClr val="lt1"/>
          </a:fontRef>
        </p:style>
        <p:txBody>
          <a:bodyPr lIns="243739" tIns="60937" rIns="243739" bIns="60937" rtlCol="0" anchor="ctr"/>
          <a:lstStyle/>
          <a:p>
            <a:pPr defTabSz="609331">
              <a:spcAft>
                <a:spcPts val="1600"/>
              </a:spcAft>
            </a:pPr>
            <a:r>
              <a:rPr lang="en-US" sz="3500" i="1" dirty="0">
                <a:solidFill>
                  <a:srgbClr val="4F81BD">
                    <a:lumMod val="75000"/>
                  </a:srgbClr>
                </a:solidFill>
                <a:latin typeface="Lato Black"/>
                <a:cs typeface="Lato Black"/>
              </a:rPr>
              <a:t>Goal 3: Evaluating Success</a:t>
            </a:r>
          </a:p>
          <a:p>
            <a:pPr defTabSz="609331"/>
            <a:r>
              <a:rPr lang="en-US" sz="3100" dirty="0">
                <a:solidFill>
                  <a:prstClr val="black"/>
                </a:solidFill>
                <a:latin typeface="Lato Regular"/>
                <a:cs typeface="Lato Regular"/>
              </a:rPr>
              <a:t>Employers agree to… contribute data to a report </a:t>
            </a:r>
            <a:r>
              <a:rPr lang="en-US" sz="3100" dirty="0">
                <a:solidFill>
                  <a:srgbClr val="953735"/>
                </a:solidFill>
                <a:latin typeface="Lato Heavy Italic"/>
                <a:cs typeface="Lato Heavy Italic"/>
              </a:rPr>
              <a:t>compiled by a third party </a:t>
            </a:r>
            <a:r>
              <a:rPr lang="en-US" sz="3100" dirty="0">
                <a:solidFill>
                  <a:prstClr val="black"/>
                </a:solidFill>
                <a:latin typeface="Lato Regular"/>
                <a:cs typeface="Lato Regular"/>
              </a:rPr>
              <a:t>on the Compact’s success to date. </a:t>
            </a:r>
            <a:r>
              <a:rPr lang="en-US" sz="3100" dirty="0">
                <a:solidFill>
                  <a:srgbClr val="953735"/>
                </a:solidFill>
                <a:latin typeface="Lato Heavy Italic"/>
                <a:cs typeface="Lato Heavy Italic"/>
              </a:rPr>
              <a:t>Employer-level data would not be identified </a:t>
            </a:r>
            <a:r>
              <a:rPr lang="en-US" sz="3100" dirty="0">
                <a:solidFill>
                  <a:prstClr val="black"/>
                </a:solidFill>
                <a:latin typeface="Lato Regular"/>
                <a:cs typeface="Lato Regular"/>
              </a:rPr>
              <a:t>in the report.</a:t>
            </a:r>
          </a:p>
        </p:txBody>
      </p:sp>
    </p:spTree>
    <p:extLst>
      <p:ext uri="{BB962C8B-B14F-4D97-AF65-F5344CB8AC3E}">
        <p14:creationId xmlns:p14="http://schemas.microsoft.com/office/powerpoint/2010/main" val="1913157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Trust Spectrum</a:t>
            </a:r>
            <a:endParaRPr lang="en-US" dirty="0"/>
          </a:p>
        </p:txBody>
      </p:sp>
      <p:cxnSp>
        <p:nvCxnSpPr>
          <p:cNvPr id="3" name="Straight Connector 2"/>
          <p:cNvCxnSpPr>
            <a:stCxn id="5" idx="6"/>
          </p:cNvCxnSpPr>
          <p:nvPr/>
        </p:nvCxnSpPr>
        <p:spPr>
          <a:xfrm>
            <a:off x="2008368" y="1901999"/>
            <a:ext cx="8381141" cy="0"/>
          </a:xfrm>
          <a:prstGeom prst="line">
            <a:avLst/>
          </a:prstGeom>
          <a:ln w="762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Oval 4"/>
          <p:cNvSpPr/>
          <p:nvPr/>
        </p:nvSpPr>
        <p:spPr>
          <a:xfrm>
            <a:off x="1764525" y="1780079"/>
            <a:ext cx="243840" cy="243840"/>
          </a:xfrm>
          <a:prstGeom prst="ellipse">
            <a:avLst/>
          </a:prstGeom>
          <a:solidFill>
            <a:schemeClr val="accent3"/>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121874" tIns="60937" rIns="121874" bIns="60937" rtlCol="0" anchor="ctr"/>
          <a:lstStyle/>
          <a:p>
            <a:pPr algn="ctr" defTabSz="609331"/>
            <a:endParaRPr lang="en-US" sz="3200">
              <a:solidFill>
                <a:prstClr val="white"/>
              </a:solidFill>
              <a:latin typeface="Palatino Linotype"/>
            </a:endParaRPr>
          </a:p>
        </p:txBody>
      </p:sp>
      <p:sp>
        <p:nvSpPr>
          <p:cNvPr id="7" name="TextBox 6"/>
          <p:cNvSpPr txBox="1"/>
          <p:nvPr/>
        </p:nvSpPr>
        <p:spPr>
          <a:xfrm>
            <a:off x="1017218" y="2073744"/>
            <a:ext cx="1738497" cy="615553"/>
          </a:xfrm>
          <a:prstGeom prst="rect">
            <a:avLst/>
          </a:prstGeom>
          <a:noFill/>
        </p:spPr>
        <p:txBody>
          <a:bodyPr wrap="none" lIns="121874" tIns="60937" rIns="121874" bIns="60937" rtlCol="0">
            <a:spAutoFit/>
          </a:bodyPr>
          <a:lstStyle/>
          <a:p>
            <a:pPr defTabSz="609331"/>
            <a:r>
              <a:rPr lang="en-US" sz="3200" dirty="0">
                <a:solidFill>
                  <a:srgbClr val="9BBB59">
                    <a:lumMod val="75000"/>
                  </a:srgbClr>
                </a:solidFill>
                <a:latin typeface="Lato Black"/>
                <a:cs typeface="Lato Black"/>
              </a:rPr>
              <a:t>Trust us</a:t>
            </a:r>
          </a:p>
        </p:txBody>
      </p:sp>
      <p:sp>
        <p:nvSpPr>
          <p:cNvPr id="4" name="Oval 3"/>
          <p:cNvSpPr/>
          <p:nvPr/>
        </p:nvSpPr>
        <p:spPr>
          <a:xfrm>
            <a:off x="5977813" y="1780079"/>
            <a:ext cx="243840" cy="243840"/>
          </a:xfrm>
          <a:prstGeom prst="ellipse">
            <a:avLst/>
          </a:prstGeom>
          <a:solidFill>
            <a:schemeClr val="accent6"/>
          </a:solidFill>
          <a:ln>
            <a:solidFill>
              <a:srgbClr val="7F7F7F"/>
            </a:solidFill>
          </a:ln>
        </p:spPr>
        <p:style>
          <a:lnRef idx="1">
            <a:schemeClr val="accent1"/>
          </a:lnRef>
          <a:fillRef idx="3">
            <a:schemeClr val="accent1"/>
          </a:fillRef>
          <a:effectRef idx="2">
            <a:schemeClr val="accent1"/>
          </a:effectRef>
          <a:fontRef idx="minor">
            <a:schemeClr val="lt1"/>
          </a:fontRef>
        </p:style>
        <p:txBody>
          <a:bodyPr lIns="121874" tIns="60937" rIns="121874" bIns="60937" rtlCol="0" anchor="ctr"/>
          <a:lstStyle/>
          <a:p>
            <a:pPr algn="ctr" defTabSz="609331"/>
            <a:endParaRPr lang="en-US" sz="3200">
              <a:solidFill>
                <a:prstClr val="white"/>
              </a:solidFill>
              <a:latin typeface="Palatino Linotype"/>
            </a:endParaRPr>
          </a:p>
        </p:txBody>
      </p:sp>
      <p:sp>
        <p:nvSpPr>
          <p:cNvPr id="6" name="Oval 5"/>
          <p:cNvSpPr/>
          <p:nvPr/>
        </p:nvSpPr>
        <p:spPr>
          <a:xfrm>
            <a:off x="10183637" y="1780079"/>
            <a:ext cx="243840" cy="243840"/>
          </a:xfrm>
          <a:prstGeom prst="ellipse">
            <a:avLst/>
          </a:prstGeom>
          <a:solidFill>
            <a:schemeClr val="accent2"/>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lIns="121874" tIns="60937" rIns="121874" bIns="60937" rtlCol="0" anchor="ctr"/>
          <a:lstStyle/>
          <a:p>
            <a:pPr algn="ctr" defTabSz="609331"/>
            <a:endParaRPr lang="en-US" sz="3200">
              <a:solidFill>
                <a:prstClr val="white"/>
              </a:solidFill>
              <a:latin typeface="Palatino Linotype"/>
            </a:endParaRPr>
          </a:p>
        </p:txBody>
      </p:sp>
      <p:pic>
        <p:nvPicPr>
          <p:cNvPr id="12" name="Picture 11" descr="block-chain-2850276_128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39" y="2972009"/>
            <a:ext cx="3617855" cy="2402481"/>
          </a:xfrm>
          <a:prstGeom prst="ellipse">
            <a:avLst/>
          </a:prstGeom>
          <a:ln>
            <a:solidFill>
              <a:schemeClr val="tx1">
                <a:lumMod val="50000"/>
                <a:lumOff val="50000"/>
              </a:schemeClr>
            </a:solidFill>
          </a:ln>
        </p:spPr>
      </p:pic>
    </p:spTree>
    <p:extLst>
      <p:ext uri="{BB962C8B-B14F-4D97-AF65-F5344CB8AC3E}">
        <p14:creationId xmlns:p14="http://schemas.microsoft.com/office/powerpoint/2010/main" val="331833097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Trust Spectrum</a:t>
            </a:r>
            <a:endParaRPr lang="en-US" dirty="0"/>
          </a:p>
        </p:txBody>
      </p:sp>
      <p:cxnSp>
        <p:nvCxnSpPr>
          <p:cNvPr id="3" name="Straight Connector 2"/>
          <p:cNvCxnSpPr>
            <a:stCxn id="5" idx="6"/>
          </p:cNvCxnSpPr>
          <p:nvPr/>
        </p:nvCxnSpPr>
        <p:spPr>
          <a:xfrm>
            <a:off x="2008368" y="1901999"/>
            <a:ext cx="8381141" cy="0"/>
          </a:xfrm>
          <a:prstGeom prst="line">
            <a:avLst/>
          </a:prstGeom>
          <a:ln w="762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Oval 4"/>
          <p:cNvSpPr/>
          <p:nvPr/>
        </p:nvSpPr>
        <p:spPr>
          <a:xfrm>
            <a:off x="1764525" y="1780079"/>
            <a:ext cx="243840" cy="243840"/>
          </a:xfrm>
          <a:prstGeom prst="ellipse">
            <a:avLst/>
          </a:prstGeom>
          <a:solidFill>
            <a:schemeClr val="accent3"/>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121874" tIns="60937" rIns="121874" bIns="60937" rtlCol="0" anchor="ctr"/>
          <a:lstStyle/>
          <a:p>
            <a:pPr algn="ctr" defTabSz="609331"/>
            <a:endParaRPr lang="en-US" sz="3200">
              <a:solidFill>
                <a:prstClr val="white"/>
              </a:solidFill>
              <a:latin typeface="Palatino Linotype"/>
            </a:endParaRPr>
          </a:p>
        </p:txBody>
      </p:sp>
      <p:sp>
        <p:nvSpPr>
          <p:cNvPr id="7" name="TextBox 6"/>
          <p:cNvSpPr txBox="1"/>
          <p:nvPr/>
        </p:nvSpPr>
        <p:spPr>
          <a:xfrm>
            <a:off x="1017218" y="2073744"/>
            <a:ext cx="1738497" cy="615553"/>
          </a:xfrm>
          <a:prstGeom prst="rect">
            <a:avLst/>
          </a:prstGeom>
          <a:noFill/>
        </p:spPr>
        <p:txBody>
          <a:bodyPr wrap="none" lIns="121874" tIns="60937" rIns="121874" bIns="60937" rtlCol="0">
            <a:spAutoFit/>
          </a:bodyPr>
          <a:lstStyle/>
          <a:p>
            <a:pPr defTabSz="609331"/>
            <a:r>
              <a:rPr lang="en-US" sz="3200" dirty="0">
                <a:solidFill>
                  <a:srgbClr val="9BBB59">
                    <a:lumMod val="75000"/>
                  </a:srgbClr>
                </a:solidFill>
                <a:latin typeface="Lato Black"/>
                <a:cs typeface="Lato Black"/>
              </a:rPr>
              <a:t>Trust us</a:t>
            </a:r>
          </a:p>
        </p:txBody>
      </p:sp>
      <p:sp>
        <p:nvSpPr>
          <p:cNvPr id="4" name="Oval 3"/>
          <p:cNvSpPr/>
          <p:nvPr/>
        </p:nvSpPr>
        <p:spPr>
          <a:xfrm>
            <a:off x="5977813" y="1780079"/>
            <a:ext cx="243840" cy="243840"/>
          </a:xfrm>
          <a:prstGeom prst="ellipse">
            <a:avLst/>
          </a:prstGeom>
          <a:solidFill>
            <a:schemeClr val="accent6"/>
          </a:solidFill>
          <a:ln>
            <a:solidFill>
              <a:srgbClr val="7F7F7F"/>
            </a:solidFill>
          </a:ln>
        </p:spPr>
        <p:style>
          <a:lnRef idx="1">
            <a:schemeClr val="accent1"/>
          </a:lnRef>
          <a:fillRef idx="3">
            <a:schemeClr val="accent1"/>
          </a:fillRef>
          <a:effectRef idx="2">
            <a:schemeClr val="accent1"/>
          </a:effectRef>
          <a:fontRef idx="minor">
            <a:schemeClr val="lt1"/>
          </a:fontRef>
        </p:style>
        <p:txBody>
          <a:bodyPr lIns="121874" tIns="60937" rIns="121874" bIns="60937" rtlCol="0" anchor="ctr"/>
          <a:lstStyle/>
          <a:p>
            <a:pPr algn="ctr" defTabSz="609331"/>
            <a:endParaRPr lang="en-US" sz="3200">
              <a:solidFill>
                <a:prstClr val="white"/>
              </a:solidFill>
              <a:latin typeface="Palatino Linotype"/>
            </a:endParaRPr>
          </a:p>
        </p:txBody>
      </p:sp>
      <p:sp>
        <p:nvSpPr>
          <p:cNvPr id="6" name="Oval 5"/>
          <p:cNvSpPr/>
          <p:nvPr/>
        </p:nvSpPr>
        <p:spPr>
          <a:xfrm>
            <a:off x="10183637" y="1780079"/>
            <a:ext cx="243840" cy="243840"/>
          </a:xfrm>
          <a:prstGeom prst="ellipse">
            <a:avLst/>
          </a:prstGeom>
          <a:solidFill>
            <a:schemeClr val="accent2"/>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lIns="121874" tIns="60937" rIns="121874" bIns="60937" rtlCol="0" anchor="ctr"/>
          <a:lstStyle/>
          <a:p>
            <a:pPr algn="ctr" defTabSz="609331"/>
            <a:endParaRPr lang="en-US" sz="3200">
              <a:solidFill>
                <a:prstClr val="white"/>
              </a:solidFill>
              <a:latin typeface="Palatino Linotype"/>
            </a:endParaRPr>
          </a:p>
        </p:txBody>
      </p:sp>
      <p:sp>
        <p:nvSpPr>
          <p:cNvPr id="9" name="TextBox 8"/>
          <p:cNvSpPr txBox="1"/>
          <p:nvPr/>
        </p:nvSpPr>
        <p:spPr>
          <a:xfrm>
            <a:off x="9011207" y="2073744"/>
            <a:ext cx="2588743" cy="615553"/>
          </a:xfrm>
          <a:prstGeom prst="rect">
            <a:avLst/>
          </a:prstGeom>
          <a:noFill/>
        </p:spPr>
        <p:txBody>
          <a:bodyPr wrap="none" lIns="121874" tIns="60937" rIns="121874" bIns="60937" rtlCol="0">
            <a:spAutoFit/>
          </a:bodyPr>
          <a:lstStyle/>
          <a:p>
            <a:pPr defTabSz="609331"/>
            <a:r>
              <a:rPr lang="en-US" sz="3200" dirty="0">
                <a:solidFill>
                  <a:srgbClr val="C0504D">
                    <a:lumMod val="75000"/>
                  </a:srgbClr>
                </a:solidFill>
                <a:latin typeface="Lato Black"/>
                <a:cs typeface="Lato Black"/>
              </a:rPr>
              <a:t>Trust no one</a:t>
            </a:r>
          </a:p>
        </p:txBody>
      </p:sp>
      <p:pic>
        <p:nvPicPr>
          <p:cNvPr id="12" name="Picture 11" descr="block-chain-2850276_128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39" y="2972009"/>
            <a:ext cx="3617855" cy="2402481"/>
          </a:xfrm>
          <a:prstGeom prst="ellipse">
            <a:avLst/>
          </a:prstGeom>
          <a:ln>
            <a:solidFill>
              <a:schemeClr val="tx1">
                <a:lumMod val="50000"/>
                <a:lumOff val="50000"/>
              </a:schemeClr>
            </a:solidFill>
          </a:ln>
        </p:spPr>
      </p:pic>
      <p:pic>
        <p:nvPicPr>
          <p:cNvPr id="13" name="Picture 12" descr="wine-215359_1920.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496651" y="2972009"/>
            <a:ext cx="3617855" cy="2402481"/>
          </a:xfrm>
          <a:prstGeom prst="ellipse">
            <a:avLst/>
          </a:prstGeom>
          <a:ln>
            <a:solidFill>
              <a:schemeClr val="tx1">
                <a:lumMod val="50000"/>
                <a:lumOff val="50000"/>
              </a:schemeClr>
            </a:solidFill>
          </a:ln>
        </p:spPr>
      </p:pic>
    </p:spTree>
    <p:extLst>
      <p:ext uri="{BB962C8B-B14F-4D97-AF65-F5344CB8AC3E}">
        <p14:creationId xmlns:p14="http://schemas.microsoft.com/office/powerpoint/2010/main" val="316447223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Trust Spectrum</a:t>
            </a:r>
            <a:endParaRPr lang="en-US" dirty="0"/>
          </a:p>
        </p:txBody>
      </p:sp>
      <p:cxnSp>
        <p:nvCxnSpPr>
          <p:cNvPr id="3" name="Straight Connector 2"/>
          <p:cNvCxnSpPr>
            <a:stCxn id="5" idx="6"/>
          </p:cNvCxnSpPr>
          <p:nvPr/>
        </p:nvCxnSpPr>
        <p:spPr>
          <a:xfrm>
            <a:off x="2008368" y="1901999"/>
            <a:ext cx="8381141" cy="0"/>
          </a:xfrm>
          <a:prstGeom prst="line">
            <a:avLst/>
          </a:prstGeom>
          <a:ln w="762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Oval 4"/>
          <p:cNvSpPr/>
          <p:nvPr/>
        </p:nvSpPr>
        <p:spPr>
          <a:xfrm>
            <a:off x="1764525" y="1780079"/>
            <a:ext cx="243840" cy="243840"/>
          </a:xfrm>
          <a:prstGeom prst="ellipse">
            <a:avLst/>
          </a:prstGeom>
          <a:solidFill>
            <a:schemeClr val="accent3"/>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121874" tIns="60937" rIns="121874" bIns="60937" rtlCol="0" anchor="ctr"/>
          <a:lstStyle/>
          <a:p>
            <a:pPr algn="ctr" defTabSz="609331"/>
            <a:endParaRPr lang="en-US" sz="3200">
              <a:solidFill>
                <a:prstClr val="white"/>
              </a:solidFill>
              <a:latin typeface="Palatino Linotype"/>
            </a:endParaRPr>
          </a:p>
        </p:txBody>
      </p:sp>
      <p:sp>
        <p:nvSpPr>
          <p:cNvPr id="7" name="TextBox 6"/>
          <p:cNvSpPr txBox="1"/>
          <p:nvPr/>
        </p:nvSpPr>
        <p:spPr>
          <a:xfrm>
            <a:off x="1017218" y="2073744"/>
            <a:ext cx="1738497" cy="615553"/>
          </a:xfrm>
          <a:prstGeom prst="rect">
            <a:avLst/>
          </a:prstGeom>
          <a:noFill/>
        </p:spPr>
        <p:txBody>
          <a:bodyPr wrap="none" lIns="121874" tIns="60937" rIns="121874" bIns="60937" rtlCol="0">
            <a:spAutoFit/>
          </a:bodyPr>
          <a:lstStyle/>
          <a:p>
            <a:pPr defTabSz="609331"/>
            <a:r>
              <a:rPr lang="en-US" sz="3200" dirty="0">
                <a:solidFill>
                  <a:srgbClr val="9BBB59">
                    <a:lumMod val="75000"/>
                  </a:srgbClr>
                </a:solidFill>
                <a:latin typeface="Lato Black"/>
                <a:cs typeface="Lato Black"/>
              </a:rPr>
              <a:t>Trust us</a:t>
            </a:r>
          </a:p>
        </p:txBody>
      </p:sp>
      <p:sp>
        <p:nvSpPr>
          <p:cNvPr id="4" name="Oval 3"/>
          <p:cNvSpPr/>
          <p:nvPr/>
        </p:nvSpPr>
        <p:spPr>
          <a:xfrm>
            <a:off x="5977813" y="1780079"/>
            <a:ext cx="243840" cy="243840"/>
          </a:xfrm>
          <a:prstGeom prst="ellipse">
            <a:avLst/>
          </a:prstGeom>
          <a:solidFill>
            <a:schemeClr val="accent6"/>
          </a:solidFill>
          <a:ln>
            <a:solidFill>
              <a:srgbClr val="7F7F7F"/>
            </a:solidFill>
          </a:ln>
        </p:spPr>
        <p:style>
          <a:lnRef idx="1">
            <a:schemeClr val="accent1"/>
          </a:lnRef>
          <a:fillRef idx="3">
            <a:schemeClr val="accent1"/>
          </a:fillRef>
          <a:effectRef idx="2">
            <a:schemeClr val="accent1"/>
          </a:effectRef>
          <a:fontRef idx="minor">
            <a:schemeClr val="lt1"/>
          </a:fontRef>
        </p:style>
        <p:txBody>
          <a:bodyPr lIns="121874" tIns="60937" rIns="121874" bIns="60937" rtlCol="0" anchor="ctr"/>
          <a:lstStyle/>
          <a:p>
            <a:pPr algn="ctr" defTabSz="609331"/>
            <a:endParaRPr lang="en-US" sz="3200">
              <a:solidFill>
                <a:prstClr val="white"/>
              </a:solidFill>
              <a:latin typeface="Palatino Linotype"/>
            </a:endParaRPr>
          </a:p>
        </p:txBody>
      </p:sp>
      <p:sp>
        <p:nvSpPr>
          <p:cNvPr id="6" name="Oval 5"/>
          <p:cNvSpPr/>
          <p:nvPr/>
        </p:nvSpPr>
        <p:spPr>
          <a:xfrm>
            <a:off x="10183637" y="1780079"/>
            <a:ext cx="243840" cy="243840"/>
          </a:xfrm>
          <a:prstGeom prst="ellipse">
            <a:avLst/>
          </a:prstGeom>
          <a:solidFill>
            <a:schemeClr val="accent2"/>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lIns="121874" tIns="60937" rIns="121874" bIns="60937" rtlCol="0" anchor="ctr"/>
          <a:lstStyle/>
          <a:p>
            <a:pPr algn="ctr" defTabSz="609331"/>
            <a:endParaRPr lang="en-US" sz="3200">
              <a:solidFill>
                <a:prstClr val="white"/>
              </a:solidFill>
              <a:latin typeface="Palatino Linotype"/>
            </a:endParaRPr>
          </a:p>
        </p:txBody>
      </p:sp>
      <p:sp>
        <p:nvSpPr>
          <p:cNvPr id="9" name="TextBox 8"/>
          <p:cNvSpPr txBox="1"/>
          <p:nvPr/>
        </p:nvSpPr>
        <p:spPr>
          <a:xfrm>
            <a:off x="9011207" y="2073744"/>
            <a:ext cx="2588743" cy="615553"/>
          </a:xfrm>
          <a:prstGeom prst="rect">
            <a:avLst/>
          </a:prstGeom>
          <a:noFill/>
        </p:spPr>
        <p:txBody>
          <a:bodyPr wrap="none" lIns="121874" tIns="60937" rIns="121874" bIns="60937" rtlCol="0">
            <a:spAutoFit/>
          </a:bodyPr>
          <a:lstStyle/>
          <a:p>
            <a:pPr defTabSz="609331"/>
            <a:r>
              <a:rPr lang="en-US" sz="3200" dirty="0">
                <a:solidFill>
                  <a:srgbClr val="C0504D">
                    <a:lumMod val="75000"/>
                  </a:srgbClr>
                </a:solidFill>
                <a:latin typeface="Lato Black"/>
                <a:cs typeface="Lato Black"/>
              </a:rPr>
              <a:t>Trust no one</a:t>
            </a:r>
          </a:p>
        </p:txBody>
      </p:sp>
      <p:sp>
        <p:nvSpPr>
          <p:cNvPr id="11" name="TextBox 10"/>
          <p:cNvSpPr txBox="1"/>
          <p:nvPr/>
        </p:nvSpPr>
        <p:spPr>
          <a:xfrm>
            <a:off x="4750355" y="2073744"/>
            <a:ext cx="2691335" cy="615553"/>
          </a:xfrm>
          <a:prstGeom prst="rect">
            <a:avLst/>
          </a:prstGeom>
          <a:noFill/>
        </p:spPr>
        <p:txBody>
          <a:bodyPr wrap="none" lIns="121874" tIns="60937" rIns="121874" bIns="60937" rtlCol="0">
            <a:spAutoFit/>
          </a:bodyPr>
          <a:lstStyle/>
          <a:p>
            <a:pPr algn="ctr" defTabSz="609331"/>
            <a:r>
              <a:rPr lang="en-US" sz="3200" dirty="0">
                <a:solidFill>
                  <a:srgbClr val="F79646">
                    <a:lumMod val="75000"/>
                  </a:srgbClr>
                </a:solidFill>
                <a:latin typeface="Lato Black"/>
                <a:cs typeface="Lato Black"/>
              </a:rPr>
              <a:t>Trust anyone</a:t>
            </a:r>
            <a:endParaRPr lang="en-US" sz="3200" dirty="0">
              <a:solidFill>
                <a:srgbClr val="F79646">
                  <a:lumMod val="75000"/>
                </a:srgbClr>
              </a:solidFill>
              <a:latin typeface="Lato Heavy"/>
              <a:cs typeface="Lato Heavy"/>
            </a:endParaRPr>
          </a:p>
        </p:txBody>
      </p:sp>
      <p:grpSp>
        <p:nvGrpSpPr>
          <p:cNvPr id="10" name="Group 9"/>
          <p:cNvGrpSpPr/>
          <p:nvPr/>
        </p:nvGrpSpPr>
        <p:grpSpPr>
          <a:xfrm>
            <a:off x="4709903" y="2750315"/>
            <a:ext cx="2772196" cy="1236556"/>
            <a:chOff x="2996181" y="2245615"/>
            <a:chExt cx="2079147" cy="927417"/>
          </a:xfrm>
        </p:grpSpPr>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54053" y="2245615"/>
              <a:ext cx="921275" cy="927417"/>
            </a:xfrm>
            <a:prstGeom prst="rect">
              <a:avLst/>
            </a:prstGeom>
          </p:spPr>
        </p:pic>
        <p:pic>
          <p:nvPicPr>
            <p:cNvPr id="18" name="Picture 17" descr="arts_sciences_186_out.eps"/>
            <p:cNvPicPr>
              <a:picLocks noChangeAspect="1"/>
            </p:cNvPicPr>
            <p:nvPr/>
          </p:nvPicPr>
          <p:blipFill rotWithShape="1">
            <a:blip r:embed="rId4" cstate="email">
              <a:extLst>
                <a:ext uri="{28A0092B-C50C-407E-A947-70E740481C1C}">
                  <a14:useLocalDpi xmlns:a14="http://schemas.microsoft.com/office/drawing/2010/main"/>
                </a:ext>
              </a:extLst>
            </a:blip>
            <a:srcRect t="83837" r="83041"/>
            <a:stretch/>
          </p:blipFill>
          <p:spPr>
            <a:xfrm>
              <a:off x="2996181" y="2394612"/>
              <a:ext cx="870107" cy="613773"/>
            </a:xfrm>
            <a:prstGeom prst="rect">
              <a:avLst/>
            </a:prstGeom>
          </p:spPr>
        </p:pic>
      </p:grpSp>
      <p:grpSp>
        <p:nvGrpSpPr>
          <p:cNvPr id="34" name="Group 33"/>
          <p:cNvGrpSpPr/>
          <p:nvPr/>
        </p:nvGrpSpPr>
        <p:grpSpPr>
          <a:xfrm>
            <a:off x="0" y="4042599"/>
            <a:ext cx="12192000" cy="2815423"/>
            <a:chOff x="0" y="3031933"/>
            <a:chExt cx="9144000" cy="2111567"/>
          </a:xfrm>
        </p:grpSpPr>
        <p:sp>
          <p:nvSpPr>
            <p:cNvPr id="19" name="Rectangular Callout 18"/>
            <p:cNvSpPr/>
            <p:nvPr/>
          </p:nvSpPr>
          <p:spPr>
            <a:xfrm>
              <a:off x="0" y="3031933"/>
              <a:ext cx="9144000" cy="2111567"/>
            </a:xfrm>
            <a:prstGeom prst="wedgeRectCallout">
              <a:avLst>
                <a:gd name="adj1" fmla="val -11487"/>
                <a:gd name="adj2" fmla="val -58160"/>
              </a:avLst>
            </a:prstGeom>
            <a:solidFill>
              <a:schemeClr val="accent2">
                <a:lumMod val="40000"/>
                <a:lumOff val="60000"/>
              </a:schemeClr>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331"/>
              <a:endParaRPr lang="en-US" sz="2400">
                <a:solidFill>
                  <a:prstClr val="white"/>
                </a:solidFill>
                <a:latin typeface="Palatino Linotype"/>
              </a:endParaRPr>
            </a:p>
          </p:txBody>
        </p:sp>
        <p:pic>
          <p:nvPicPr>
            <p:cNvPr id="20" name="Picture 1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91419" y="3136179"/>
              <a:ext cx="2680710" cy="1975308"/>
            </a:xfrm>
            <a:prstGeom prst="rect">
              <a:avLst/>
            </a:prstGeom>
            <a:noFill/>
            <a:ln>
              <a:solidFill>
                <a:schemeClr val="tx1"/>
              </a:solidFill>
            </a:ln>
            <a:effectLst>
              <a:outerShdw blurRad="50800" dist="38100" dir="2700000" algn="tl" rotWithShape="0">
                <a:prstClr val="black">
                  <a:alpha val="40000"/>
                </a:prstClr>
              </a:outerShdw>
            </a:effectLst>
          </p:spPr>
        </p:pic>
        <p:grpSp>
          <p:nvGrpSpPr>
            <p:cNvPr id="21" name="Group 20"/>
            <p:cNvGrpSpPr>
              <a:grpSpLocks noChangeAspect="1"/>
            </p:cNvGrpSpPr>
            <p:nvPr/>
          </p:nvGrpSpPr>
          <p:grpSpPr>
            <a:xfrm>
              <a:off x="4938374" y="3136383"/>
              <a:ext cx="3392868" cy="1975104"/>
              <a:chOff x="4608943" y="2651617"/>
              <a:chExt cx="4129678" cy="2404026"/>
            </a:xfrm>
          </p:grpSpPr>
          <p:sp>
            <p:nvSpPr>
              <p:cNvPr id="22" name="Rectangle 21"/>
              <p:cNvSpPr/>
              <p:nvPr/>
            </p:nvSpPr>
            <p:spPr>
              <a:xfrm>
                <a:off x="4608943" y="2651617"/>
                <a:ext cx="4129678" cy="2404026"/>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331"/>
                <a:endParaRPr lang="en-US" sz="2400">
                  <a:solidFill>
                    <a:prstClr val="white"/>
                  </a:solidFill>
                  <a:latin typeface="Palatino Linotype"/>
                </a:endParaRPr>
              </a:p>
            </p:txBody>
          </p:sp>
          <p:grpSp>
            <p:nvGrpSpPr>
              <p:cNvPr id="23" name="Group 22"/>
              <p:cNvGrpSpPr/>
              <p:nvPr/>
            </p:nvGrpSpPr>
            <p:grpSpPr>
              <a:xfrm>
                <a:off x="4665891" y="2716332"/>
                <a:ext cx="4011715" cy="2339311"/>
                <a:chOff x="1135296" y="2325272"/>
                <a:chExt cx="4011715" cy="2339311"/>
              </a:xfrm>
            </p:grpSpPr>
            <p:pic>
              <p:nvPicPr>
                <p:cNvPr id="24" name="Picture 4" descr="http://www.bu.edu/ioc/files/2015/09/andrei-lapets.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891615" y="2329044"/>
                  <a:ext cx="830026" cy="11325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5" name="Picture 2" descr="https://scontent.xx.fbcdn.net/hphotos-xaf1/t31.0-8/1557139_10204779047219945_417227768032350088_o.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721641" y="2327219"/>
                  <a:ext cx="830026" cy="11325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477960" y="2327219"/>
                  <a:ext cx="830026" cy="1132533"/>
                </a:xfrm>
                <a:prstGeom prst="rect">
                  <a:avLst/>
                </a:prstGeom>
                <a:ln>
                  <a:noFill/>
                </a:ln>
                <a:effectLst>
                  <a:outerShdw blurRad="292100" dist="139700" dir="2700000" algn="tl" rotWithShape="0">
                    <a:srgbClr val="333333">
                      <a:alpha val="65000"/>
                    </a:srgbClr>
                  </a:outerShdw>
                </a:effectLst>
              </p:spPr>
            </p:pic>
            <p:pic>
              <p:nvPicPr>
                <p:cNvPr id="27" name="Picture 4" descr="https://media.licdn.com/mpr/mpr/shrinknp_400_400/p/1/005/083/320/18fbea0.jp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4307986" y="2325272"/>
                  <a:ext cx="830026" cy="1134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8" name="Picture 4" descr="http://www.bu.edu/hic/files/2015/04/photo-423x636.jp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r="-1" b="-5425"/>
                <a:stretch/>
              </p:blipFill>
              <p:spPr bwMode="auto">
                <a:xfrm>
                  <a:off x="2721641" y="3467393"/>
                  <a:ext cx="804615" cy="11971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35296" y="2325273"/>
                  <a:ext cx="756319" cy="1134479"/>
                </a:xfrm>
                <a:prstGeom prst="rect">
                  <a:avLst/>
                </a:prstGeom>
              </p:spPr>
            </p:pic>
            <p:pic>
              <p:nvPicPr>
                <p:cNvPr id="30" name="Picture 29"/>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3508020" y="3462914"/>
                  <a:ext cx="834422" cy="1137723"/>
                </a:xfrm>
                <a:prstGeom prst="rect">
                  <a:avLst/>
                </a:prstGeom>
                <a:ln>
                  <a:noFill/>
                </a:ln>
                <a:effectLst>
                  <a:outerShdw blurRad="292100" dist="139700" dir="2700000" algn="tl" rotWithShape="0">
                    <a:srgbClr val="333333">
                      <a:alpha val="65000"/>
                    </a:srgbClr>
                  </a:outerShdw>
                </a:effectLst>
              </p:spPr>
            </p:pic>
            <p:pic>
              <p:nvPicPr>
                <p:cNvPr id="31" name="Picture 30"/>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4307986" y="3461577"/>
                  <a:ext cx="839025" cy="1140075"/>
                </a:xfrm>
                <a:prstGeom prst="rect">
                  <a:avLst/>
                </a:prstGeom>
                <a:ln>
                  <a:noFill/>
                </a:ln>
                <a:effectLst>
                  <a:outerShdw blurRad="292100" dist="139700" dir="2700000" algn="tl" rotWithShape="0">
                    <a:srgbClr val="333333">
                      <a:alpha val="65000"/>
                    </a:srgbClr>
                  </a:outerShdw>
                </a:effectLst>
              </p:spPr>
            </p:pic>
            <p:pic>
              <p:nvPicPr>
                <p:cNvPr id="32" name="Picture 31" descr="profile.jpeg"/>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135296" y="3461577"/>
                  <a:ext cx="798777" cy="1134360"/>
                </a:xfrm>
                <a:prstGeom prst="rect">
                  <a:avLst/>
                </a:prstGeom>
                <a:effectLst>
                  <a:outerShdw blurRad="50800" dist="38100" dir="2700000" algn="tl" rotWithShape="0">
                    <a:prstClr val="black">
                      <a:alpha val="40000"/>
                    </a:prstClr>
                  </a:outerShdw>
                </a:effectLst>
              </p:spPr>
            </p:pic>
            <p:pic>
              <p:nvPicPr>
                <p:cNvPr id="33" name="Picture 2" descr="https://scontent.xx.fbcdn.net/hphotos-xpf1/v/t1.0-9/10645065_10152684166604539_5172678967392126064_n.jpg?oh=2dc0c08018e5f61dad953898ff53cb02&amp;oe=569424C1"/>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1891615" y="3461577"/>
                  <a:ext cx="830026" cy="11344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grpSp>
    </p:spTree>
    <p:extLst>
      <p:ext uri="{BB962C8B-B14F-4D97-AF65-F5344CB8AC3E}">
        <p14:creationId xmlns:p14="http://schemas.microsoft.com/office/powerpoint/2010/main" val="29432163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6079533" y="1609141"/>
            <a:ext cx="3035907" cy="2276931"/>
            <a:chOff x="4036786" y="3027589"/>
            <a:chExt cx="2276930" cy="1707698"/>
          </a:xfrm>
        </p:grpSpPr>
        <p:pic>
          <p:nvPicPr>
            <p:cNvPr id="19" name="Picture 18" descr="desktop-2692158_1920.png"/>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036786" y="3027589"/>
              <a:ext cx="2276930" cy="1707698"/>
            </a:xfrm>
            <a:prstGeom prst="rect">
              <a:avLst/>
            </a:prstGeom>
          </p:spPr>
        </p:pic>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4614" y="3183527"/>
              <a:ext cx="921275" cy="927417"/>
            </a:xfrm>
            <a:prstGeom prst="rect">
              <a:avLst/>
            </a:prstGeom>
          </p:spPr>
        </p:pic>
      </p:grpSp>
      <p:grpSp>
        <p:nvGrpSpPr>
          <p:cNvPr id="25" name="Group 24"/>
          <p:cNvGrpSpPr/>
          <p:nvPr/>
        </p:nvGrpSpPr>
        <p:grpSpPr>
          <a:xfrm>
            <a:off x="10005253" y="2141008"/>
            <a:ext cx="1577147" cy="1213192"/>
            <a:chOff x="642647" y="4050096"/>
            <a:chExt cx="653131" cy="502409"/>
          </a:xfrm>
        </p:grpSpPr>
        <p:sp>
          <p:nvSpPr>
            <p:cNvPr id="26" name="Rectangle 25"/>
            <p:cNvSpPr/>
            <p:nvPr/>
          </p:nvSpPr>
          <p:spPr>
            <a:xfrm>
              <a:off x="642647" y="4050096"/>
              <a:ext cx="653131" cy="502409"/>
            </a:xfrm>
            <a:prstGeom prst="rect">
              <a:avLst/>
            </a:prstGeom>
            <a:solidFill>
              <a:sysClr val="window" lastClr="FFFFFF"/>
            </a:solidFill>
            <a:ln w="9525" cap="flat" cmpd="sng" algn="ctr">
              <a:solidFill>
                <a:sysClr val="windowText" lastClr="000000">
                  <a:lumMod val="50000"/>
                  <a:lumOff val="50000"/>
                </a:sysClr>
              </a:solidFill>
              <a:prstDash val="solid"/>
            </a:ln>
            <a:effectLst>
              <a:outerShdw blurRad="50800" dist="38100" dir="2700000" algn="tl" rotWithShape="0">
                <a:prstClr val="black">
                  <a:alpha val="40000"/>
                </a:prstClr>
              </a:outerShdw>
            </a:effectLst>
          </p:spPr>
          <p:txBody>
            <a:bodyPr rtlCol="0" anchor="ctr"/>
            <a:lstStyle/>
            <a:p>
              <a:pPr algn="ctr" defTabSz="1218690">
                <a:defRPr/>
              </a:pPr>
              <a:endParaRPr lang="en-US" sz="2400" kern="0">
                <a:solidFill>
                  <a:prstClr val="white"/>
                </a:solidFill>
                <a:latin typeface="Calibri"/>
              </a:endParaRPr>
            </a:p>
          </p:txBody>
        </p:sp>
        <p:cxnSp>
          <p:nvCxnSpPr>
            <p:cNvPr id="27" name="Straight Arrow Connector 26"/>
            <p:cNvCxnSpPr/>
            <p:nvPr/>
          </p:nvCxnSpPr>
          <p:spPr>
            <a:xfrm>
              <a:off x="713145" y="4489589"/>
              <a:ext cx="544570" cy="0"/>
            </a:xfrm>
            <a:prstGeom prst="straightConnector1">
              <a:avLst/>
            </a:prstGeom>
            <a:noFill/>
            <a:ln w="19050" cap="flat" cmpd="sng" algn="ctr">
              <a:solidFill>
                <a:srgbClr val="4F81BD">
                  <a:shade val="95000"/>
                  <a:satMod val="105000"/>
                </a:srgbClr>
              </a:solidFill>
              <a:prstDash val="solid"/>
              <a:tailEnd type="triangle"/>
            </a:ln>
            <a:effectLst/>
          </p:spPr>
        </p:cxnSp>
        <p:cxnSp>
          <p:nvCxnSpPr>
            <p:cNvPr id="28" name="Straight Arrow Connector 27"/>
            <p:cNvCxnSpPr/>
            <p:nvPr/>
          </p:nvCxnSpPr>
          <p:spPr>
            <a:xfrm flipV="1">
              <a:off x="713145" y="4097831"/>
              <a:ext cx="2173" cy="401282"/>
            </a:xfrm>
            <a:prstGeom prst="straightConnector1">
              <a:avLst/>
            </a:prstGeom>
            <a:noFill/>
            <a:ln w="19050" cap="flat" cmpd="sng" algn="ctr">
              <a:solidFill>
                <a:srgbClr val="4F81BD">
                  <a:shade val="95000"/>
                  <a:satMod val="105000"/>
                </a:srgbClr>
              </a:solidFill>
              <a:prstDash val="solid"/>
              <a:tailEnd type="triangle"/>
            </a:ln>
            <a:effectLst/>
          </p:spPr>
        </p:cxnSp>
        <p:sp>
          <p:nvSpPr>
            <p:cNvPr id="29" name="Freeform 28"/>
            <p:cNvSpPr/>
            <p:nvPr/>
          </p:nvSpPr>
          <p:spPr>
            <a:xfrm>
              <a:off x="741250" y="4136788"/>
              <a:ext cx="477868" cy="322477"/>
            </a:xfrm>
            <a:custGeom>
              <a:avLst/>
              <a:gdLst>
                <a:gd name="connsiteX0" fmla="*/ 0 w 621506"/>
                <a:gd name="connsiteY0" fmla="*/ 450056 h 450056"/>
                <a:gd name="connsiteX1" fmla="*/ 397668 w 621506"/>
                <a:gd name="connsiteY1" fmla="*/ 261938 h 450056"/>
                <a:gd name="connsiteX2" fmla="*/ 621506 w 621506"/>
                <a:gd name="connsiteY2" fmla="*/ 0 h 450056"/>
              </a:gdLst>
              <a:ahLst/>
              <a:cxnLst>
                <a:cxn ang="0">
                  <a:pos x="connsiteX0" y="connsiteY0"/>
                </a:cxn>
                <a:cxn ang="0">
                  <a:pos x="connsiteX1" y="connsiteY1"/>
                </a:cxn>
                <a:cxn ang="0">
                  <a:pos x="connsiteX2" y="connsiteY2"/>
                </a:cxn>
              </a:cxnLst>
              <a:rect l="l" t="t" r="r" b="b"/>
              <a:pathLst>
                <a:path w="621506" h="450056">
                  <a:moveTo>
                    <a:pt x="0" y="450056"/>
                  </a:moveTo>
                  <a:cubicBezTo>
                    <a:pt x="147042" y="393501"/>
                    <a:pt x="294084" y="336947"/>
                    <a:pt x="397668" y="261938"/>
                  </a:cubicBezTo>
                  <a:cubicBezTo>
                    <a:pt x="501252" y="186929"/>
                    <a:pt x="561379" y="93464"/>
                    <a:pt x="621506" y="0"/>
                  </a:cubicBezTo>
                </a:path>
              </a:pathLst>
            </a:custGeom>
            <a:noFill/>
            <a:ln w="19050" cap="flat" cmpd="sng" algn="ctr">
              <a:solidFill>
                <a:srgbClr val="C0504D">
                  <a:lumMod val="75000"/>
                </a:srgbClr>
              </a:solidFill>
              <a:prstDash val="solid"/>
            </a:ln>
            <a:effectLst/>
          </p:spPr>
          <p:txBody>
            <a:bodyPr rtlCol="0" anchor="ctr"/>
            <a:lstStyle/>
            <a:p>
              <a:pPr algn="ctr" defTabSz="1218690">
                <a:defRPr/>
              </a:pPr>
              <a:endParaRPr lang="en-US" sz="2400" kern="0">
                <a:solidFill>
                  <a:prstClr val="white"/>
                </a:solidFill>
                <a:latin typeface="Calibri"/>
              </a:endParaRPr>
            </a:p>
          </p:txBody>
        </p:sp>
      </p:grpSp>
      <p:cxnSp>
        <p:nvCxnSpPr>
          <p:cNvPr id="13" name="Straight Arrow Connector 12"/>
          <p:cNvCxnSpPr/>
          <p:nvPr/>
        </p:nvCxnSpPr>
        <p:spPr>
          <a:xfrm>
            <a:off x="2779744" y="2747604"/>
            <a:ext cx="3299789" cy="0"/>
          </a:xfrm>
          <a:prstGeom prst="straightConnector1">
            <a:avLst/>
          </a:prstGeom>
          <a:ln>
            <a:solidFill>
              <a:schemeClr val="tx1">
                <a:lumMod val="65000"/>
                <a:lumOff val="35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2417633" y="3354200"/>
            <a:ext cx="1057379" cy="891856"/>
          </a:xfrm>
          <a:prstGeom prst="straightConnector1">
            <a:avLst/>
          </a:prstGeom>
          <a:ln>
            <a:solidFill>
              <a:schemeClr val="tx1">
                <a:lumMod val="65000"/>
                <a:lumOff val="35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5189721" y="3574245"/>
            <a:ext cx="1243099" cy="1096856"/>
          </a:xfrm>
          <a:prstGeom prst="straightConnector1">
            <a:avLst/>
          </a:prstGeom>
          <a:ln>
            <a:solidFill>
              <a:schemeClr val="tx1">
                <a:lumMod val="65000"/>
                <a:lumOff val="35000"/>
              </a:schemeClr>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
        <p:nvSpPr>
          <p:cNvPr id="14" name="Title 13"/>
          <p:cNvSpPr>
            <a:spLocks noGrp="1"/>
          </p:cNvSpPr>
          <p:nvPr>
            <p:ph type="title"/>
          </p:nvPr>
        </p:nvSpPr>
        <p:spPr>
          <a:xfrm>
            <a:off x="609600" y="274639"/>
            <a:ext cx="10972800" cy="809572"/>
          </a:xfrm>
        </p:spPr>
        <p:txBody>
          <a:bodyPr>
            <a:normAutofit fontScale="90000"/>
          </a:bodyPr>
          <a:lstStyle/>
          <a:p>
            <a:r>
              <a:rPr lang="en-US" dirty="0"/>
              <a:t>Secure Multi-Party Computation (</a:t>
            </a:r>
            <a:r>
              <a:rPr lang="en-US" sz="4400" dirty="0"/>
              <a:t>MPC</a:t>
            </a:r>
            <a:r>
              <a:rPr lang="en-US" dirty="0"/>
              <a:t>)</a:t>
            </a:r>
          </a:p>
        </p:txBody>
      </p:sp>
      <p:pic>
        <p:nvPicPr>
          <p:cNvPr id="30" name="Picture 29" descr="building-2696768_640.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600" y="1759808"/>
            <a:ext cx="1975597" cy="1975597"/>
          </a:xfrm>
          <a:prstGeom prst="rect">
            <a:avLst/>
          </a:prstGeom>
        </p:spPr>
      </p:pic>
      <p:grpSp>
        <p:nvGrpSpPr>
          <p:cNvPr id="37" name="Group 36"/>
          <p:cNvGrpSpPr/>
          <p:nvPr/>
        </p:nvGrpSpPr>
        <p:grpSpPr>
          <a:xfrm>
            <a:off x="3475011" y="4246057"/>
            <a:ext cx="1714708" cy="2362043"/>
            <a:chOff x="6399688" y="2963755"/>
            <a:chExt cx="1286031" cy="1771532"/>
          </a:xfrm>
        </p:grpSpPr>
        <p:pic>
          <p:nvPicPr>
            <p:cNvPr id="38" name="Picture 37" descr="server-37258_1280.png"/>
            <p:cNvPicPr>
              <a:picLocks noChangeAspect="1"/>
            </p:cNvPicPr>
            <p:nvPr/>
          </p:nvPicPr>
          <p:blipFill rotWithShape="1">
            <a:blip r:embed="rId6"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flipH="1">
              <a:off x="6399688" y="2963755"/>
              <a:ext cx="1286031" cy="1771532"/>
            </a:xfrm>
            <a:prstGeom prst="rect">
              <a:avLst/>
            </a:prstGeom>
          </p:spPr>
        </p:pic>
        <p:pic>
          <p:nvPicPr>
            <p:cNvPr id="39" name="Picture 38" descr="arts_sciences_186_out.eps"/>
            <p:cNvPicPr>
              <a:picLocks noChangeAspect="1"/>
            </p:cNvPicPr>
            <p:nvPr/>
          </p:nvPicPr>
          <p:blipFill rotWithShape="1">
            <a:blip r:embed="rId7" cstate="email">
              <a:extLst>
                <a:ext uri="{28A0092B-C50C-407E-A947-70E740481C1C}">
                  <a14:useLocalDpi xmlns:a14="http://schemas.microsoft.com/office/drawing/2010/main"/>
                </a:ext>
              </a:extLst>
            </a:blip>
            <a:srcRect t="83837" r="83041"/>
            <a:stretch/>
          </p:blipFill>
          <p:spPr>
            <a:xfrm>
              <a:off x="6606652" y="3542635"/>
              <a:ext cx="870107" cy="613773"/>
            </a:xfrm>
            <a:prstGeom prst="rect">
              <a:avLst/>
            </a:prstGeom>
          </p:spPr>
        </p:pic>
      </p:grpSp>
      <p:cxnSp>
        <p:nvCxnSpPr>
          <p:cNvPr id="50" name="Straight Arrow Connector 49"/>
          <p:cNvCxnSpPr/>
          <p:nvPr/>
        </p:nvCxnSpPr>
        <p:spPr>
          <a:xfrm>
            <a:off x="9115461" y="2747604"/>
            <a:ext cx="800047" cy="0"/>
          </a:xfrm>
          <a:prstGeom prst="straightConnector1">
            <a:avLst/>
          </a:prstGeom>
          <a:ln>
            <a:solidFill>
              <a:schemeClr val="tx1">
                <a:lumMod val="65000"/>
                <a:lumOff val="35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2779743" y="2747604"/>
            <a:ext cx="695268" cy="0"/>
          </a:xfrm>
          <a:prstGeom prst="straightConnector1">
            <a:avLst/>
          </a:prstGeom>
          <a:ln>
            <a:solidFill>
              <a:schemeClr val="tx1">
                <a:lumMod val="65000"/>
                <a:lumOff val="35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endCxn id="19" idx="1"/>
          </p:cNvCxnSpPr>
          <p:nvPr/>
        </p:nvCxnSpPr>
        <p:spPr>
          <a:xfrm>
            <a:off x="5189720" y="2747604"/>
            <a:ext cx="889813" cy="0"/>
          </a:xfrm>
          <a:prstGeom prst="straightConnector1">
            <a:avLst/>
          </a:prstGeom>
          <a:ln>
            <a:solidFill>
              <a:schemeClr val="tx1">
                <a:lumMod val="65000"/>
                <a:lumOff val="35000"/>
              </a:schemeClr>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0497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4"/>
                                        </p:tgtEl>
                                        <p:attrNameLst>
                                          <p:attrName>style.visibility</p:attrName>
                                        </p:attrNameLst>
                                      </p:cBhvr>
                                      <p:to>
                                        <p:strVal val="hidden"/>
                                      </p:to>
                                    </p:set>
                                  </p:childTnLst>
                                </p:cTn>
                              </p:par>
                            </p:childTnLst>
                          </p:cTn>
                        </p:par>
                        <p:par>
                          <p:cTn id="17" fill="hold">
                            <p:stCondLst>
                              <p:cond delay="0"/>
                            </p:stCondLst>
                            <p:childTnLst>
                              <p:par>
                                <p:cTn id="18" presetID="42" presetClass="path" presetSubtype="0" accel="50000" decel="50000" fill="hold" nodeType="afterEffect">
                                  <p:stCondLst>
                                    <p:cond delay="0"/>
                                  </p:stCondLst>
                                  <p:childTnLst>
                                    <p:animMotion origin="layout" path="M 4.61619E-6 2.25687E-6 L 4.61619E-6 -0.3921 " pathEditMode="relative" rAng="0" ptsTypes="AA">
                                      <p:cBhvr>
                                        <p:cTn id="19" dur="1000" fill="hold"/>
                                        <p:tgtEl>
                                          <p:spTgt spid="37"/>
                                        </p:tgtEl>
                                        <p:attrNameLst>
                                          <p:attrName>ppt_x</p:attrName>
                                          <p:attrName>ppt_y</p:attrName>
                                        </p:attrNameLst>
                                      </p:cBhvr>
                                      <p:rCtr x="0" y="-19605"/>
                                    </p:animMotion>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2904611" y="3190685"/>
            <a:ext cx="1584960" cy="1584960"/>
            <a:chOff x="2159657" y="2412982"/>
            <a:chExt cx="1188720" cy="1188720"/>
          </a:xfrm>
        </p:grpSpPr>
        <p:sp>
          <p:nvSpPr>
            <p:cNvPr id="28" name="TextBox 27"/>
            <p:cNvSpPr txBox="1"/>
            <p:nvPr/>
          </p:nvSpPr>
          <p:spPr>
            <a:xfrm>
              <a:off x="2404855" y="3184430"/>
              <a:ext cx="439729" cy="380873"/>
            </a:xfrm>
            <a:prstGeom prst="rect">
              <a:avLst/>
            </a:prstGeom>
            <a:noFill/>
          </p:spPr>
          <p:txBody>
            <a:bodyPr wrap="none" rtlCol="0">
              <a:spAutoFit/>
            </a:bodyPr>
            <a:lstStyle/>
            <a:p>
              <a:pPr algn="r" defTabSz="609331"/>
              <a:r>
                <a:rPr lang="en-US" sz="2700" dirty="0">
                  <a:solidFill>
                    <a:srgbClr val="C0504D">
                      <a:lumMod val="75000"/>
                    </a:srgbClr>
                  </a:solidFill>
                  <a:latin typeface="Lato Black"/>
                  <a:cs typeface="Lato Black"/>
                </a:rPr>
                <a:t>$7</a:t>
              </a:r>
            </a:p>
          </p:txBody>
        </p:sp>
        <p:grpSp>
          <p:nvGrpSpPr>
            <p:cNvPr id="49" name="Group 48"/>
            <p:cNvGrpSpPr/>
            <p:nvPr/>
          </p:nvGrpSpPr>
          <p:grpSpPr>
            <a:xfrm rot="5400000">
              <a:off x="2159657" y="2412982"/>
              <a:ext cx="1188720" cy="1188720"/>
              <a:chOff x="4497115" y="1558895"/>
              <a:chExt cx="1188720" cy="1188720"/>
            </a:xfrm>
          </p:grpSpPr>
          <p:sp>
            <p:nvSpPr>
              <p:cNvPr id="50" name="Oval 49"/>
              <p:cNvSpPr>
                <a:spLocks noChangeAspect="1"/>
              </p:cNvSpPr>
              <p:nvPr/>
            </p:nvSpPr>
            <p:spPr>
              <a:xfrm>
                <a:off x="4497115" y="1558895"/>
                <a:ext cx="1188720" cy="1188720"/>
              </a:xfrm>
              <a:prstGeom prst="ellipse">
                <a:avLst/>
              </a:prstGeom>
              <a:noFill/>
              <a:ln w="38100" cmpd="sng">
                <a:solidFill>
                  <a:schemeClr val="accent2"/>
                </a:solidFill>
              </a:ln>
              <a:effectLst>
                <a:glow rad="25400">
                  <a:schemeClr val="accent2">
                    <a:lumMod val="40000"/>
                    <a:lumOff val="60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331"/>
                <a:endParaRPr lang="en-US" sz="2400">
                  <a:solidFill>
                    <a:prstClr val="white"/>
                  </a:solidFill>
                  <a:latin typeface="Palatino Linotype"/>
                </a:endParaRPr>
              </a:p>
            </p:txBody>
          </p:sp>
          <p:cxnSp>
            <p:nvCxnSpPr>
              <p:cNvPr id="51" name="Straight Connector 50"/>
              <p:cNvCxnSpPr/>
              <p:nvPr/>
            </p:nvCxnSpPr>
            <p:spPr>
              <a:xfrm>
                <a:off x="5091382" y="2134455"/>
                <a:ext cx="246356" cy="118871"/>
              </a:xfrm>
              <a:prstGeom prst="line">
                <a:avLst/>
              </a:prstGeom>
              <a:ln w="38100" cmpd="sng">
                <a:solidFill>
                  <a:schemeClr val="accent2"/>
                </a:solidFill>
                <a:headEnd type="oval" w="med" len="med"/>
                <a:tailEnd type="none"/>
              </a:ln>
            </p:spPr>
            <p:style>
              <a:lnRef idx="2">
                <a:schemeClr val="accent1"/>
              </a:lnRef>
              <a:fillRef idx="0">
                <a:schemeClr val="accent1"/>
              </a:fillRef>
              <a:effectRef idx="1">
                <a:schemeClr val="accent1"/>
              </a:effectRef>
              <a:fontRef idx="minor">
                <a:schemeClr val="tx1"/>
              </a:fontRef>
            </p:style>
          </p:cxnSp>
        </p:grpSp>
      </p:grpSp>
      <p:grpSp>
        <p:nvGrpSpPr>
          <p:cNvPr id="100" name="Group 99"/>
          <p:cNvGrpSpPr/>
          <p:nvPr/>
        </p:nvGrpSpPr>
        <p:grpSpPr>
          <a:xfrm>
            <a:off x="2892174" y="1191653"/>
            <a:ext cx="1597419" cy="1584960"/>
            <a:chOff x="2150313" y="829844"/>
            <a:chExt cx="1198064" cy="1188720"/>
          </a:xfrm>
        </p:grpSpPr>
        <p:sp>
          <p:nvSpPr>
            <p:cNvPr id="29" name="TextBox 28"/>
            <p:cNvSpPr txBox="1"/>
            <p:nvPr/>
          </p:nvSpPr>
          <p:spPr>
            <a:xfrm>
              <a:off x="2150313" y="1224057"/>
              <a:ext cx="439729" cy="380873"/>
            </a:xfrm>
            <a:prstGeom prst="rect">
              <a:avLst/>
            </a:prstGeom>
            <a:noFill/>
          </p:spPr>
          <p:txBody>
            <a:bodyPr wrap="none" rtlCol="0">
              <a:spAutoFit/>
            </a:bodyPr>
            <a:lstStyle/>
            <a:p>
              <a:pPr algn="r" defTabSz="609331"/>
              <a:r>
                <a:rPr lang="en-US" sz="2700" dirty="0">
                  <a:solidFill>
                    <a:srgbClr val="4F81BD">
                      <a:lumMod val="75000"/>
                    </a:srgbClr>
                  </a:solidFill>
                  <a:latin typeface="Lato Black"/>
                  <a:cs typeface="Lato Black"/>
                </a:rPr>
                <a:t>$9</a:t>
              </a:r>
            </a:p>
          </p:txBody>
        </p:sp>
        <p:grpSp>
          <p:nvGrpSpPr>
            <p:cNvPr id="96" name="Group 95"/>
            <p:cNvGrpSpPr/>
            <p:nvPr/>
          </p:nvGrpSpPr>
          <p:grpSpPr>
            <a:xfrm>
              <a:off x="2159657" y="829844"/>
              <a:ext cx="1188720" cy="1188720"/>
              <a:chOff x="2159657" y="885753"/>
              <a:chExt cx="1188720" cy="1188720"/>
            </a:xfrm>
          </p:grpSpPr>
          <p:sp>
            <p:nvSpPr>
              <p:cNvPr id="72" name="Oval 71"/>
              <p:cNvSpPr>
                <a:spLocks noChangeAspect="1"/>
              </p:cNvSpPr>
              <p:nvPr/>
            </p:nvSpPr>
            <p:spPr>
              <a:xfrm rot="5400000">
                <a:off x="2159657" y="885753"/>
                <a:ext cx="1188720" cy="1188720"/>
              </a:xfrm>
              <a:prstGeom prst="ellipse">
                <a:avLst/>
              </a:prstGeom>
              <a:noFill/>
              <a:ln w="38100" cmpd="sng">
                <a:solidFill>
                  <a:schemeClr val="accent1"/>
                </a:solidFill>
              </a:ln>
              <a:effectLst>
                <a:glow rad="25400">
                  <a:schemeClr val="accent1">
                    <a:lumMod val="40000"/>
                    <a:lumOff val="60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331"/>
                <a:endParaRPr lang="en-US" sz="2400">
                  <a:solidFill>
                    <a:prstClr val="white"/>
                  </a:solidFill>
                  <a:latin typeface="Palatino Linotype"/>
                </a:endParaRPr>
              </a:p>
            </p:txBody>
          </p:sp>
          <p:cxnSp>
            <p:nvCxnSpPr>
              <p:cNvPr id="73" name="Straight Connector 72"/>
              <p:cNvCxnSpPr/>
              <p:nvPr/>
            </p:nvCxnSpPr>
            <p:spPr>
              <a:xfrm rot="5400000">
                <a:off x="2650904" y="1358107"/>
                <a:ext cx="0" cy="243827"/>
              </a:xfrm>
              <a:prstGeom prst="line">
                <a:avLst/>
              </a:prstGeom>
              <a:ln w="38100" cmpd="sng">
                <a:solidFill>
                  <a:schemeClr val="accent1"/>
                </a:solidFill>
                <a:headEnd type="oval" w="med" len="med"/>
                <a:tailEnd type="none"/>
              </a:ln>
            </p:spPr>
            <p:style>
              <a:lnRef idx="2">
                <a:schemeClr val="accent1"/>
              </a:lnRef>
              <a:fillRef idx="0">
                <a:schemeClr val="accent1"/>
              </a:fillRef>
              <a:effectRef idx="1">
                <a:schemeClr val="accent1"/>
              </a:effectRef>
              <a:fontRef idx="minor">
                <a:schemeClr val="tx1"/>
              </a:fontRef>
            </p:style>
          </p:cxnSp>
        </p:grpSp>
      </p:grpSp>
      <p:pic>
        <p:nvPicPr>
          <p:cNvPr id="53" name="Picture 52" descr="arts_sciences_186_out.eps"/>
          <p:cNvPicPr>
            <a:picLocks noChangeAspect="1"/>
          </p:cNvPicPr>
          <p:nvPr/>
        </p:nvPicPr>
        <p:blipFill rotWithShape="1">
          <a:blip r:embed="rId3" cstate="email">
            <a:duotone>
              <a:schemeClr val="bg2">
                <a:shade val="45000"/>
                <a:satMod val="135000"/>
              </a:schemeClr>
              <a:prstClr val="white"/>
            </a:duotone>
            <a:extLst>
              <a:ext uri="{28A0092B-C50C-407E-A947-70E740481C1C}">
                <a14:useLocalDpi xmlns:a14="http://schemas.microsoft.com/office/drawing/2010/main"/>
              </a:ext>
            </a:extLst>
          </a:blip>
          <a:srcRect t="83837" r="83041"/>
          <a:stretch/>
        </p:blipFill>
        <p:spPr>
          <a:xfrm>
            <a:off x="6056613" y="161351"/>
            <a:ext cx="1160143" cy="818364"/>
          </a:xfrm>
          <a:prstGeom prst="rect">
            <a:avLst/>
          </a:prstGeom>
          <a:noFill/>
          <a:ln>
            <a:noFill/>
          </a:ln>
        </p:spPr>
      </p:pic>
      <p:pic>
        <p:nvPicPr>
          <p:cNvPr id="54" name="Picture 53"/>
          <p:cNvPicPr>
            <a:picLocks noChangeAspect="1"/>
          </p:cNvPicPr>
          <p:nvPr/>
        </p:nvPicPr>
        <p:blipFill rotWithShape="1">
          <a:blip r:embed="rId4" cstate="email">
            <a:grayscl/>
            <a:extLst>
              <a:ext uri="{28A0092B-C50C-407E-A947-70E740481C1C}">
                <a14:useLocalDpi xmlns:a14="http://schemas.microsoft.com/office/drawing/2010/main"/>
              </a:ext>
            </a:extLst>
          </a:blip>
          <a:srcRect/>
          <a:stretch/>
        </p:blipFill>
        <p:spPr>
          <a:xfrm>
            <a:off x="8974737" y="1"/>
            <a:ext cx="1203491" cy="979715"/>
          </a:xfrm>
          <a:prstGeom prst="ellipse">
            <a:avLst/>
          </a:prstGeom>
        </p:spPr>
      </p:pic>
      <p:pic>
        <p:nvPicPr>
          <p:cNvPr id="55" name="Picture 54" descr="icon-1991838_1920.png"/>
          <p:cNvPicPr>
            <a:picLocks noChangeAspect="1"/>
          </p:cNvPicPr>
          <p:nvPr/>
        </p:nvPicPr>
        <p:blipFill rotWithShape="1">
          <a:blip r:embed="rId5"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1302615" y="3110377"/>
            <a:ext cx="819252" cy="1828800"/>
          </a:xfrm>
          <a:prstGeom prst="rect">
            <a:avLst/>
          </a:prstGeom>
        </p:spPr>
      </p:pic>
      <p:pic>
        <p:nvPicPr>
          <p:cNvPr id="56" name="Picture 55" descr="icon-1991838_1920.png"/>
          <p:cNvPicPr>
            <a:picLocks noChangeAspect="1"/>
          </p:cNvPicPr>
          <p:nvPr/>
        </p:nvPicPr>
        <p:blipFill rotWithShape="1">
          <a:blip r:embed="rId6"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381659" y="1044665"/>
            <a:ext cx="661207" cy="1828800"/>
          </a:xfrm>
          <a:prstGeom prst="rect">
            <a:avLst/>
          </a:prstGeom>
        </p:spPr>
      </p:pic>
    </p:spTree>
    <p:extLst>
      <p:ext uri="{BB962C8B-B14F-4D97-AF65-F5344CB8AC3E}">
        <p14:creationId xmlns:p14="http://schemas.microsoft.com/office/powerpoint/2010/main" val="34999688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Internet: 1968</a:t>
            </a:r>
            <a:endParaRPr lang="en-US" dirty="0"/>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0115645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descr="arts_sciences_186_out.eps"/>
          <p:cNvPicPr>
            <a:picLocks noChangeAspect="1"/>
          </p:cNvPicPr>
          <p:nvPr/>
        </p:nvPicPr>
        <p:blipFill rotWithShape="1">
          <a:blip r:embed="rId3" cstate="email">
            <a:duotone>
              <a:schemeClr val="bg2">
                <a:shade val="45000"/>
                <a:satMod val="135000"/>
              </a:schemeClr>
              <a:prstClr val="white"/>
            </a:duotone>
            <a:extLst>
              <a:ext uri="{28A0092B-C50C-407E-A947-70E740481C1C}">
                <a14:useLocalDpi xmlns:a14="http://schemas.microsoft.com/office/drawing/2010/main"/>
              </a:ext>
            </a:extLst>
          </a:blip>
          <a:srcRect t="83837" r="83041"/>
          <a:stretch/>
        </p:blipFill>
        <p:spPr>
          <a:xfrm>
            <a:off x="6056613" y="161351"/>
            <a:ext cx="1160143" cy="818364"/>
          </a:xfrm>
          <a:prstGeom prst="rect">
            <a:avLst/>
          </a:prstGeom>
          <a:noFill/>
          <a:ln>
            <a:noFill/>
          </a:ln>
        </p:spPr>
      </p:pic>
      <p:grpSp>
        <p:nvGrpSpPr>
          <p:cNvPr id="104" name="Group 103"/>
          <p:cNvGrpSpPr/>
          <p:nvPr/>
        </p:nvGrpSpPr>
        <p:grpSpPr>
          <a:xfrm>
            <a:off x="5844307" y="3190685"/>
            <a:ext cx="1584960" cy="1584960"/>
            <a:chOff x="4373829" y="2412982"/>
            <a:chExt cx="1188720" cy="1188720"/>
          </a:xfrm>
        </p:grpSpPr>
        <p:grpSp>
          <p:nvGrpSpPr>
            <p:cNvPr id="93" name="Group 92"/>
            <p:cNvGrpSpPr/>
            <p:nvPr/>
          </p:nvGrpSpPr>
          <p:grpSpPr>
            <a:xfrm>
              <a:off x="4373829" y="2412982"/>
              <a:ext cx="1188720" cy="1188720"/>
              <a:chOff x="4373829" y="2365060"/>
              <a:chExt cx="1188720" cy="1188720"/>
            </a:xfrm>
          </p:grpSpPr>
          <p:sp>
            <p:nvSpPr>
              <p:cNvPr id="37" name="Oval 36"/>
              <p:cNvSpPr>
                <a:spLocks noChangeAspect="1"/>
              </p:cNvSpPr>
              <p:nvPr/>
            </p:nvSpPr>
            <p:spPr>
              <a:xfrm>
                <a:off x="4373829" y="2365060"/>
                <a:ext cx="1188720" cy="1188720"/>
              </a:xfrm>
              <a:prstGeom prst="ellipse">
                <a:avLst/>
              </a:prstGeom>
              <a:noFill/>
              <a:ln w="38100" cmpd="sng">
                <a:solidFill>
                  <a:schemeClr val="accent2"/>
                </a:solidFill>
              </a:ln>
              <a:effectLst>
                <a:glow rad="25400">
                  <a:schemeClr val="accent2">
                    <a:lumMod val="40000"/>
                    <a:lumOff val="60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331"/>
                <a:endParaRPr lang="en-US" sz="2400">
                  <a:solidFill>
                    <a:prstClr val="white"/>
                  </a:solidFill>
                  <a:latin typeface="Palatino Linotype"/>
                </a:endParaRPr>
              </a:p>
            </p:txBody>
          </p:sp>
          <p:cxnSp>
            <p:nvCxnSpPr>
              <p:cNvPr id="38" name="Straight Connector 37"/>
              <p:cNvCxnSpPr/>
              <p:nvPr/>
            </p:nvCxnSpPr>
            <p:spPr>
              <a:xfrm>
                <a:off x="4968096" y="2940620"/>
                <a:ext cx="246356" cy="118871"/>
              </a:xfrm>
              <a:prstGeom prst="line">
                <a:avLst/>
              </a:prstGeom>
              <a:ln w="38100" cmpd="sng">
                <a:solidFill>
                  <a:schemeClr val="accent2"/>
                </a:solidFill>
                <a:headEnd type="oval" w="med" len="med"/>
                <a:tailEnd type="none"/>
              </a:ln>
            </p:spPr>
            <p:style>
              <a:lnRef idx="2">
                <a:schemeClr val="accent1"/>
              </a:lnRef>
              <a:fillRef idx="0">
                <a:schemeClr val="accent1"/>
              </a:fillRef>
              <a:effectRef idx="1">
                <a:schemeClr val="accent1"/>
              </a:effectRef>
              <a:fontRef idx="minor">
                <a:schemeClr val="tx1"/>
              </a:fontRef>
            </p:style>
          </p:cxnSp>
        </p:grpSp>
        <p:sp>
          <p:nvSpPr>
            <p:cNvPr id="39" name="TextBox 38"/>
            <p:cNvSpPr txBox="1"/>
            <p:nvPr/>
          </p:nvSpPr>
          <p:spPr>
            <a:xfrm>
              <a:off x="5182500" y="2986635"/>
              <a:ext cx="273152" cy="346249"/>
            </a:xfrm>
            <a:prstGeom prst="rect">
              <a:avLst/>
            </a:prstGeom>
            <a:noFill/>
          </p:spPr>
          <p:txBody>
            <a:bodyPr wrap="none" rtlCol="0">
              <a:spAutoFit/>
            </a:bodyPr>
            <a:lstStyle/>
            <a:p>
              <a:pPr defTabSz="609331"/>
              <a:r>
                <a:rPr lang="en-US" sz="2400" dirty="0">
                  <a:solidFill>
                    <a:srgbClr val="C0504D">
                      <a:lumMod val="75000"/>
                    </a:srgbClr>
                  </a:solidFill>
                  <a:latin typeface="Lato Black"/>
                  <a:cs typeface="Lato Black"/>
                </a:rPr>
                <a:t>4</a:t>
              </a:r>
            </a:p>
          </p:txBody>
        </p:sp>
      </p:grpSp>
      <p:grpSp>
        <p:nvGrpSpPr>
          <p:cNvPr id="103" name="Group 102"/>
          <p:cNvGrpSpPr/>
          <p:nvPr/>
        </p:nvGrpSpPr>
        <p:grpSpPr>
          <a:xfrm>
            <a:off x="2904611" y="3190685"/>
            <a:ext cx="1584960" cy="1584960"/>
            <a:chOff x="2159657" y="2412982"/>
            <a:chExt cx="1188720" cy="1188720"/>
          </a:xfrm>
        </p:grpSpPr>
        <p:sp>
          <p:nvSpPr>
            <p:cNvPr id="28" name="TextBox 27"/>
            <p:cNvSpPr txBox="1"/>
            <p:nvPr/>
          </p:nvSpPr>
          <p:spPr>
            <a:xfrm>
              <a:off x="2404855" y="3184430"/>
              <a:ext cx="439729" cy="380873"/>
            </a:xfrm>
            <a:prstGeom prst="rect">
              <a:avLst/>
            </a:prstGeom>
            <a:noFill/>
          </p:spPr>
          <p:txBody>
            <a:bodyPr wrap="none" rtlCol="0">
              <a:spAutoFit/>
            </a:bodyPr>
            <a:lstStyle/>
            <a:p>
              <a:pPr algn="r" defTabSz="609331"/>
              <a:r>
                <a:rPr lang="en-US" sz="2700" dirty="0">
                  <a:solidFill>
                    <a:srgbClr val="C0504D">
                      <a:lumMod val="75000"/>
                    </a:srgbClr>
                  </a:solidFill>
                  <a:latin typeface="Lato Black"/>
                  <a:cs typeface="Lato Black"/>
                </a:rPr>
                <a:t>$7</a:t>
              </a:r>
            </a:p>
          </p:txBody>
        </p:sp>
        <p:grpSp>
          <p:nvGrpSpPr>
            <p:cNvPr id="49" name="Group 48"/>
            <p:cNvGrpSpPr/>
            <p:nvPr/>
          </p:nvGrpSpPr>
          <p:grpSpPr>
            <a:xfrm rot="5400000">
              <a:off x="2159657" y="2412982"/>
              <a:ext cx="1188720" cy="1188720"/>
              <a:chOff x="4497115" y="1558895"/>
              <a:chExt cx="1188720" cy="1188720"/>
            </a:xfrm>
          </p:grpSpPr>
          <p:sp>
            <p:nvSpPr>
              <p:cNvPr id="50" name="Oval 49"/>
              <p:cNvSpPr>
                <a:spLocks noChangeAspect="1"/>
              </p:cNvSpPr>
              <p:nvPr/>
            </p:nvSpPr>
            <p:spPr>
              <a:xfrm>
                <a:off x="4497115" y="1558895"/>
                <a:ext cx="1188720" cy="1188720"/>
              </a:xfrm>
              <a:prstGeom prst="ellipse">
                <a:avLst/>
              </a:prstGeom>
              <a:noFill/>
              <a:ln w="38100" cmpd="sng">
                <a:solidFill>
                  <a:schemeClr val="accent2"/>
                </a:solidFill>
              </a:ln>
              <a:effectLst>
                <a:glow rad="25400">
                  <a:schemeClr val="accent2">
                    <a:lumMod val="40000"/>
                    <a:lumOff val="60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331"/>
                <a:endParaRPr lang="en-US" sz="2400">
                  <a:solidFill>
                    <a:prstClr val="white"/>
                  </a:solidFill>
                  <a:latin typeface="Palatino Linotype"/>
                </a:endParaRPr>
              </a:p>
            </p:txBody>
          </p:sp>
          <p:cxnSp>
            <p:nvCxnSpPr>
              <p:cNvPr id="51" name="Straight Connector 50"/>
              <p:cNvCxnSpPr/>
              <p:nvPr/>
            </p:nvCxnSpPr>
            <p:spPr>
              <a:xfrm>
                <a:off x="5091382" y="2134455"/>
                <a:ext cx="246356" cy="118871"/>
              </a:xfrm>
              <a:prstGeom prst="line">
                <a:avLst/>
              </a:prstGeom>
              <a:ln w="38100" cmpd="sng">
                <a:solidFill>
                  <a:schemeClr val="accent2"/>
                </a:solidFill>
                <a:headEnd type="oval" w="med" len="med"/>
                <a:tailEnd type="none"/>
              </a:ln>
            </p:spPr>
            <p:style>
              <a:lnRef idx="2">
                <a:schemeClr val="accent1"/>
              </a:lnRef>
              <a:fillRef idx="0">
                <a:schemeClr val="accent1"/>
              </a:fillRef>
              <a:effectRef idx="1">
                <a:schemeClr val="accent1"/>
              </a:effectRef>
              <a:fontRef idx="minor">
                <a:schemeClr val="tx1"/>
              </a:fontRef>
            </p:style>
          </p:cxnSp>
        </p:grpSp>
      </p:grpSp>
      <p:grpSp>
        <p:nvGrpSpPr>
          <p:cNvPr id="105" name="Group 104"/>
          <p:cNvGrpSpPr/>
          <p:nvPr/>
        </p:nvGrpSpPr>
        <p:grpSpPr>
          <a:xfrm>
            <a:off x="8784001" y="3190685"/>
            <a:ext cx="1584960" cy="1584960"/>
            <a:chOff x="6588001" y="2412982"/>
            <a:chExt cx="1188720" cy="1188720"/>
          </a:xfrm>
        </p:grpSpPr>
        <p:grpSp>
          <p:nvGrpSpPr>
            <p:cNvPr id="76" name="Group 75"/>
            <p:cNvGrpSpPr/>
            <p:nvPr/>
          </p:nvGrpSpPr>
          <p:grpSpPr>
            <a:xfrm rot="16200000">
              <a:off x="6588001" y="2412982"/>
              <a:ext cx="1188720" cy="1188720"/>
              <a:chOff x="4497115" y="1558895"/>
              <a:chExt cx="1188720" cy="1188720"/>
            </a:xfrm>
          </p:grpSpPr>
          <p:sp>
            <p:nvSpPr>
              <p:cNvPr id="77" name="Oval 76"/>
              <p:cNvSpPr>
                <a:spLocks noChangeAspect="1"/>
              </p:cNvSpPr>
              <p:nvPr/>
            </p:nvSpPr>
            <p:spPr>
              <a:xfrm>
                <a:off x="4497115" y="1558895"/>
                <a:ext cx="1188720" cy="1188720"/>
              </a:xfrm>
              <a:prstGeom prst="ellipse">
                <a:avLst/>
              </a:prstGeom>
              <a:noFill/>
              <a:ln w="38100" cmpd="sng">
                <a:solidFill>
                  <a:schemeClr val="accent2"/>
                </a:solidFill>
              </a:ln>
              <a:effectLst>
                <a:glow rad="25400">
                  <a:schemeClr val="accent2">
                    <a:lumMod val="40000"/>
                    <a:lumOff val="60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331"/>
                <a:endParaRPr lang="en-US" sz="2400">
                  <a:solidFill>
                    <a:prstClr val="white"/>
                  </a:solidFill>
                  <a:latin typeface="Palatino Linotype"/>
                </a:endParaRPr>
              </a:p>
            </p:txBody>
          </p:sp>
          <p:cxnSp>
            <p:nvCxnSpPr>
              <p:cNvPr id="78" name="Straight Connector 77"/>
              <p:cNvCxnSpPr/>
              <p:nvPr/>
            </p:nvCxnSpPr>
            <p:spPr>
              <a:xfrm>
                <a:off x="5091382" y="2134455"/>
                <a:ext cx="0" cy="243827"/>
              </a:xfrm>
              <a:prstGeom prst="line">
                <a:avLst/>
              </a:prstGeom>
              <a:ln w="38100" cmpd="sng">
                <a:solidFill>
                  <a:schemeClr val="accent2"/>
                </a:solidFill>
                <a:headEnd type="oval" w="med" len="med"/>
                <a:tailEnd type="none"/>
              </a:ln>
            </p:spPr>
            <p:style>
              <a:lnRef idx="2">
                <a:schemeClr val="accent1"/>
              </a:lnRef>
              <a:fillRef idx="0">
                <a:schemeClr val="accent1"/>
              </a:fillRef>
              <a:effectRef idx="1">
                <a:schemeClr val="accent1"/>
              </a:effectRef>
              <a:fontRef idx="minor">
                <a:schemeClr val="tx1"/>
              </a:fontRef>
            </p:style>
          </p:cxnSp>
        </p:grpSp>
        <p:sp>
          <p:nvSpPr>
            <p:cNvPr id="80" name="TextBox 79"/>
            <p:cNvSpPr txBox="1"/>
            <p:nvPr/>
          </p:nvSpPr>
          <p:spPr>
            <a:xfrm>
              <a:off x="7446188" y="2820302"/>
              <a:ext cx="272379" cy="346249"/>
            </a:xfrm>
            <a:prstGeom prst="rect">
              <a:avLst/>
            </a:prstGeom>
            <a:noFill/>
          </p:spPr>
          <p:txBody>
            <a:bodyPr wrap="none" rtlCol="0">
              <a:spAutoFit/>
            </a:bodyPr>
            <a:lstStyle/>
            <a:p>
              <a:pPr defTabSz="609331"/>
              <a:r>
                <a:rPr lang="en-US" sz="2400" dirty="0">
                  <a:solidFill>
                    <a:srgbClr val="953735"/>
                  </a:solidFill>
                  <a:latin typeface="Lato Black"/>
                  <a:cs typeface="Lato Black"/>
                </a:rPr>
                <a:t>3</a:t>
              </a:r>
            </a:p>
          </p:txBody>
        </p:sp>
      </p:grpSp>
      <p:grpSp>
        <p:nvGrpSpPr>
          <p:cNvPr id="101" name="Group 100"/>
          <p:cNvGrpSpPr/>
          <p:nvPr/>
        </p:nvGrpSpPr>
        <p:grpSpPr>
          <a:xfrm>
            <a:off x="5844307" y="1191653"/>
            <a:ext cx="1584960" cy="1584960"/>
            <a:chOff x="4373829" y="829844"/>
            <a:chExt cx="1188720" cy="1188720"/>
          </a:xfrm>
        </p:grpSpPr>
        <p:sp>
          <p:nvSpPr>
            <p:cNvPr id="23" name="TextBox 22"/>
            <p:cNvSpPr txBox="1"/>
            <p:nvPr/>
          </p:nvSpPr>
          <p:spPr>
            <a:xfrm>
              <a:off x="4390038" y="1036071"/>
              <a:ext cx="407804" cy="346249"/>
            </a:xfrm>
            <a:prstGeom prst="rect">
              <a:avLst/>
            </a:prstGeom>
            <a:noFill/>
          </p:spPr>
          <p:txBody>
            <a:bodyPr wrap="none" rtlCol="0">
              <a:spAutoFit/>
            </a:bodyPr>
            <a:lstStyle/>
            <a:p>
              <a:pPr defTabSz="609331"/>
              <a:r>
                <a:rPr lang="en-US" sz="2400" dirty="0">
                  <a:solidFill>
                    <a:srgbClr val="4F81BD">
                      <a:lumMod val="75000"/>
                    </a:srgbClr>
                  </a:solidFill>
                  <a:latin typeface="Lato Black"/>
                  <a:cs typeface="Lato Black"/>
                </a:rPr>
                <a:t>10</a:t>
              </a:r>
            </a:p>
          </p:txBody>
        </p:sp>
        <p:grpSp>
          <p:nvGrpSpPr>
            <p:cNvPr id="91" name="Group 90"/>
            <p:cNvGrpSpPr/>
            <p:nvPr/>
          </p:nvGrpSpPr>
          <p:grpSpPr>
            <a:xfrm>
              <a:off x="4373829" y="829844"/>
              <a:ext cx="1188720" cy="1188720"/>
              <a:chOff x="4373829" y="885753"/>
              <a:chExt cx="1188720" cy="1188720"/>
            </a:xfrm>
          </p:grpSpPr>
          <p:sp>
            <p:nvSpPr>
              <p:cNvPr id="2" name="Oval 1"/>
              <p:cNvSpPr>
                <a:spLocks noChangeAspect="1"/>
              </p:cNvSpPr>
              <p:nvPr/>
            </p:nvSpPr>
            <p:spPr>
              <a:xfrm>
                <a:off x="4373829" y="885753"/>
                <a:ext cx="1188720" cy="1188720"/>
              </a:xfrm>
              <a:prstGeom prst="ellipse">
                <a:avLst/>
              </a:prstGeom>
              <a:noFill/>
              <a:ln w="38100" cmpd="sng">
                <a:solidFill>
                  <a:schemeClr val="accent1"/>
                </a:solidFill>
              </a:ln>
              <a:effectLst>
                <a:glow rad="25400">
                  <a:schemeClr val="accent1">
                    <a:lumMod val="40000"/>
                    <a:lumOff val="60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331"/>
                <a:endParaRPr lang="en-US" sz="2400">
                  <a:solidFill>
                    <a:prstClr val="white"/>
                  </a:solidFill>
                  <a:latin typeface="Palatino Linotype"/>
                </a:endParaRPr>
              </a:p>
            </p:txBody>
          </p:sp>
          <p:cxnSp>
            <p:nvCxnSpPr>
              <p:cNvPr id="44" name="Straight Connector 43"/>
              <p:cNvCxnSpPr/>
              <p:nvPr/>
            </p:nvCxnSpPr>
            <p:spPr>
              <a:xfrm flipH="1" flipV="1">
                <a:off x="4773218" y="1360728"/>
                <a:ext cx="194878" cy="100584"/>
              </a:xfrm>
              <a:prstGeom prst="line">
                <a:avLst/>
              </a:prstGeom>
              <a:ln w="38100" cmpd="sng">
                <a:solidFill>
                  <a:schemeClr val="accent1"/>
                </a:solidFill>
                <a:headEnd type="oval" w="med" len="med"/>
                <a:tailEnd type="none"/>
              </a:ln>
            </p:spPr>
            <p:style>
              <a:lnRef idx="2">
                <a:schemeClr val="accent1"/>
              </a:lnRef>
              <a:fillRef idx="0">
                <a:schemeClr val="accent1"/>
              </a:fillRef>
              <a:effectRef idx="1">
                <a:schemeClr val="accent1"/>
              </a:effectRef>
              <a:fontRef idx="minor">
                <a:schemeClr val="tx1"/>
              </a:fontRef>
            </p:style>
          </p:cxnSp>
        </p:grpSp>
      </p:grpSp>
      <p:grpSp>
        <p:nvGrpSpPr>
          <p:cNvPr id="100" name="Group 99"/>
          <p:cNvGrpSpPr/>
          <p:nvPr/>
        </p:nvGrpSpPr>
        <p:grpSpPr>
          <a:xfrm>
            <a:off x="2892174" y="1191653"/>
            <a:ext cx="1597419" cy="1584960"/>
            <a:chOff x="2150313" y="829844"/>
            <a:chExt cx="1198064" cy="1188720"/>
          </a:xfrm>
        </p:grpSpPr>
        <p:sp>
          <p:nvSpPr>
            <p:cNvPr id="29" name="TextBox 28"/>
            <p:cNvSpPr txBox="1"/>
            <p:nvPr/>
          </p:nvSpPr>
          <p:spPr>
            <a:xfrm>
              <a:off x="2150313" y="1224057"/>
              <a:ext cx="439729" cy="380873"/>
            </a:xfrm>
            <a:prstGeom prst="rect">
              <a:avLst/>
            </a:prstGeom>
            <a:noFill/>
          </p:spPr>
          <p:txBody>
            <a:bodyPr wrap="none" rtlCol="0">
              <a:spAutoFit/>
            </a:bodyPr>
            <a:lstStyle/>
            <a:p>
              <a:pPr algn="r" defTabSz="609331"/>
              <a:r>
                <a:rPr lang="en-US" sz="2700" dirty="0">
                  <a:solidFill>
                    <a:srgbClr val="4F81BD">
                      <a:lumMod val="75000"/>
                    </a:srgbClr>
                  </a:solidFill>
                  <a:latin typeface="Lato Black"/>
                  <a:cs typeface="Lato Black"/>
                </a:rPr>
                <a:t>$9</a:t>
              </a:r>
            </a:p>
          </p:txBody>
        </p:sp>
        <p:grpSp>
          <p:nvGrpSpPr>
            <p:cNvPr id="96" name="Group 95"/>
            <p:cNvGrpSpPr/>
            <p:nvPr/>
          </p:nvGrpSpPr>
          <p:grpSpPr>
            <a:xfrm>
              <a:off x="2159657" y="829844"/>
              <a:ext cx="1188720" cy="1188720"/>
              <a:chOff x="2159657" y="885753"/>
              <a:chExt cx="1188720" cy="1188720"/>
            </a:xfrm>
          </p:grpSpPr>
          <p:sp>
            <p:nvSpPr>
              <p:cNvPr id="72" name="Oval 71"/>
              <p:cNvSpPr>
                <a:spLocks noChangeAspect="1"/>
              </p:cNvSpPr>
              <p:nvPr/>
            </p:nvSpPr>
            <p:spPr>
              <a:xfrm rot="5400000">
                <a:off x="2159657" y="885753"/>
                <a:ext cx="1188720" cy="1188720"/>
              </a:xfrm>
              <a:prstGeom prst="ellipse">
                <a:avLst/>
              </a:prstGeom>
              <a:noFill/>
              <a:ln w="38100" cmpd="sng">
                <a:solidFill>
                  <a:schemeClr val="accent1"/>
                </a:solidFill>
              </a:ln>
              <a:effectLst>
                <a:glow rad="25400">
                  <a:schemeClr val="accent1">
                    <a:lumMod val="40000"/>
                    <a:lumOff val="60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331"/>
                <a:endParaRPr lang="en-US" sz="2400">
                  <a:solidFill>
                    <a:prstClr val="white"/>
                  </a:solidFill>
                  <a:latin typeface="Palatino Linotype"/>
                </a:endParaRPr>
              </a:p>
            </p:txBody>
          </p:sp>
          <p:cxnSp>
            <p:nvCxnSpPr>
              <p:cNvPr id="73" name="Straight Connector 72"/>
              <p:cNvCxnSpPr/>
              <p:nvPr/>
            </p:nvCxnSpPr>
            <p:spPr>
              <a:xfrm rot="5400000">
                <a:off x="2650904" y="1358107"/>
                <a:ext cx="0" cy="243827"/>
              </a:xfrm>
              <a:prstGeom prst="line">
                <a:avLst/>
              </a:prstGeom>
              <a:ln w="38100" cmpd="sng">
                <a:solidFill>
                  <a:schemeClr val="accent1"/>
                </a:solidFill>
                <a:headEnd type="oval" w="med" len="med"/>
                <a:tailEnd type="none"/>
              </a:ln>
            </p:spPr>
            <p:style>
              <a:lnRef idx="2">
                <a:schemeClr val="accent1"/>
              </a:lnRef>
              <a:fillRef idx="0">
                <a:schemeClr val="accent1"/>
              </a:fillRef>
              <a:effectRef idx="1">
                <a:schemeClr val="accent1"/>
              </a:effectRef>
              <a:fontRef idx="minor">
                <a:schemeClr val="tx1"/>
              </a:fontRef>
            </p:style>
          </p:cxnSp>
        </p:grpSp>
      </p:grpSp>
      <p:grpSp>
        <p:nvGrpSpPr>
          <p:cNvPr id="102" name="Group 101"/>
          <p:cNvGrpSpPr/>
          <p:nvPr/>
        </p:nvGrpSpPr>
        <p:grpSpPr>
          <a:xfrm>
            <a:off x="8784001" y="1191653"/>
            <a:ext cx="1584960" cy="1584960"/>
            <a:chOff x="6588001" y="844700"/>
            <a:chExt cx="1188720" cy="1188720"/>
          </a:xfrm>
        </p:grpSpPr>
        <p:grpSp>
          <p:nvGrpSpPr>
            <p:cNvPr id="92" name="Group 91"/>
            <p:cNvGrpSpPr/>
            <p:nvPr/>
          </p:nvGrpSpPr>
          <p:grpSpPr>
            <a:xfrm>
              <a:off x="6588001" y="844700"/>
              <a:ext cx="1188720" cy="1188720"/>
              <a:chOff x="6588001" y="900609"/>
              <a:chExt cx="1188720" cy="1188720"/>
            </a:xfrm>
          </p:grpSpPr>
          <p:sp>
            <p:nvSpPr>
              <p:cNvPr id="82" name="Oval 81"/>
              <p:cNvSpPr>
                <a:spLocks noChangeAspect="1"/>
              </p:cNvSpPr>
              <p:nvPr/>
            </p:nvSpPr>
            <p:spPr>
              <a:xfrm rot="5400000" flipH="1">
                <a:off x="6588001" y="900609"/>
                <a:ext cx="1188720" cy="1188720"/>
              </a:xfrm>
              <a:prstGeom prst="ellipse">
                <a:avLst/>
              </a:prstGeom>
              <a:noFill/>
              <a:ln w="38100" cmpd="sng">
                <a:solidFill>
                  <a:schemeClr val="accent1"/>
                </a:solidFill>
              </a:ln>
              <a:effectLst>
                <a:glow rad="25400">
                  <a:schemeClr val="accent1">
                    <a:lumMod val="40000"/>
                    <a:lumOff val="60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331"/>
                <a:endParaRPr lang="en-US" sz="2400">
                  <a:solidFill>
                    <a:prstClr val="white"/>
                  </a:solidFill>
                  <a:latin typeface="Palatino Linotype"/>
                </a:endParaRPr>
              </a:p>
            </p:txBody>
          </p:sp>
          <p:cxnSp>
            <p:nvCxnSpPr>
              <p:cNvPr id="83" name="Straight Connector 82"/>
              <p:cNvCxnSpPr/>
              <p:nvPr/>
            </p:nvCxnSpPr>
            <p:spPr>
              <a:xfrm rot="5400000" flipH="1">
                <a:off x="7018548" y="1312449"/>
                <a:ext cx="246356" cy="118871"/>
              </a:xfrm>
              <a:prstGeom prst="line">
                <a:avLst/>
              </a:prstGeom>
              <a:ln w="38100" cmpd="sng">
                <a:solidFill>
                  <a:schemeClr val="accent1"/>
                </a:solidFill>
                <a:headEnd type="oval" w="med" len="med"/>
                <a:tailEnd type="none"/>
              </a:ln>
            </p:spPr>
            <p:style>
              <a:lnRef idx="2">
                <a:schemeClr val="accent1"/>
              </a:lnRef>
              <a:fillRef idx="0">
                <a:schemeClr val="accent1"/>
              </a:fillRef>
              <a:effectRef idx="1">
                <a:schemeClr val="accent1"/>
              </a:effectRef>
              <a:fontRef idx="minor">
                <a:schemeClr val="tx1"/>
              </a:fontRef>
            </p:style>
          </p:cxnSp>
        </p:grpSp>
        <p:sp>
          <p:nvSpPr>
            <p:cNvPr id="85" name="TextBox 84"/>
            <p:cNvSpPr txBox="1"/>
            <p:nvPr/>
          </p:nvSpPr>
          <p:spPr>
            <a:xfrm>
              <a:off x="6828616" y="859649"/>
              <a:ext cx="406259" cy="346249"/>
            </a:xfrm>
            <a:prstGeom prst="rect">
              <a:avLst/>
            </a:prstGeom>
            <a:noFill/>
          </p:spPr>
          <p:txBody>
            <a:bodyPr wrap="none" rtlCol="0">
              <a:spAutoFit/>
            </a:bodyPr>
            <a:lstStyle/>
            <a:p>
              <a:pPr defTabSz="609331"/>
              <a:r>
                <a:rPr lang="en-US" sz="2400" dirty="0">
                  <a:solidFill>
                    <a:srgbClr val="376092"/>
                  </a:solidFill>
                  <a:latin typeface="Lato Black"/>
                  <a:cs typeface="Lato Black"/>
                </a:rPr>
                <a:t>11</a:t>
              </a:r>
            </a:p>
          </p:txBody>
        </p:sp>
      </p:grpSp>
      <p:sp>
        <p:nvSpPr>
          <p:cNvPr id="52" name="TextBox 51"/>
          <p:cNvSpPr txBox="1"/>
          <p:nvPr/>
        </p:nvSpPr>
        <p:spPr>
          <a:xfrm>
            <a:off x="4825676" y="1466635"/>
            <a:ext cx="682569" cy="1025921"/>
          </a:xfrm>
          <a:prstGeom prst="rect">
            <a:avLst/>
          </a:prstGeom>
          <a:noFill/>
        </p:spPr>
        <p:txBody>
          <a:bodyPr wrap="none" lIns="121874" tIns="60937" rIns="121874" bIns="60937" rtlCol="0">
            <a:spAutoFit/>
          </a:bodyPr>
          <a:lstStyle/>
          <a:p>
            <a:pPr defTabSz="609331"/>
            <a:r>
              <a:rPr lang="en-US" sz="5900" dirty="0">
                <a:solidFill>
                  <a:prstClr val="black"/>
                </a:solidFill>
                <a:latin typeface="Lato Black"/>
                <a:cs typeface="Lato Black"/>
              </a:rPr>
              <a:t>=</a:t>
            </a:r>
          </a:p>
        </p:txBody>
      </p:sp>
      <p:sp>
        <p:nvSpPr>
          <p:cNvPr id="53" name="TextBox 52"/>
          <p:cNvSpPr txBox="1"/>
          <p:nvPr/>
        </p:nvSpPr>
        <p:spPr>
          <a:xfrm>
            <a:off x="4825676" y="3470693"/>
            <a:ext cx="682569" cy="1025921"/>
          </a:xfrm>
          <a:prstGeom prst="rect">
            <a:avLst/>
          </a:prstGeom>
          <a:noFill/>
        </p:spPr>
        <p:txBody>
          <a:bodyPr wrap="none" lIns="121874" tIns="60937" rIns="121874" bIns="60937" rtlCol="0">
            <a:spAutoFit/>
          </a:bodyPr>
          <a:lstStyle/>
          <a:p>
            <a:pPr defTabSz="609331"/>
            <a:r>
              <a:rPr lang="en-US" sz="5900" dirty="0">
                <a:solidFill>
                  <a:prstClr val="black"/>
                </a:solidFill>
                <a:latin typeface="Lato Black"/>
                <a:cs typeface="Lato Black"/>
              </a:rPr>
              <a:t>=</a:t>
            </a:r>
          </a:p>
        </p:txBody>
      </p:sp>
      <p:sp>
        <p:nvSpPr>
          <p:cNvPr id="54" name="TextBox 53"/>
          <p:cNvSpPr txBox="1"/>
          <p:nvPr/>
        </p:nvSpPr>
        <p:spPr>
          <a:xfrm>
            <a:off x="7765351" y="1466635"/>
            <a:ext cx="682569" cy="1025921"/>
          </a:xfrm>
          <a:prstGeom prst="rect">
            <a:avLst/>
          </a:prstGeom>
          <a:noFill/>
        </p:spPr>
        <p:txBody>
          <a:bodyPr wrap="none" lIns="121874" tIns="60937" rIns="121874" bIns="60937" rtlCol="0">
            <a:spAutoFit/>
          </a:bodyPr>
          <a:lstStyle/>
          <a:p>
            <a:pPr defTabSz="609331"/>
            <a:r>
              <a:rPr lang="en-US" sz="5900" dirty="0">
                <a:solidFill>
                  <a:prstClr val="black"/>
                </a:solidFill>
                <a:latin typeface="Lato Black"/>
                <a:cs typeface="Lato Black"/>
              </a:rPr>
              <a:t>+</a:t>
            </a:r>
          </a:p>
        </p:txBody>
      </p:sp>
      <p:sp>
        <p:nvSpPr>
          <p:cNvPr id="55" name="TextBox 54"/>
          <p:cNvSpPr txBox="1"/>
          <p:nvPr/>
        </p:nvSpPr>
        <p:spPr>
          <a:xfrm>
            <a:off x="7765351" y="3470693"/>
            <a:ext cx="682569" cy="1025921"/>
          </a:xfrm>
          <a:prstGeom prst="rect">
            <a:avLst/>
          </a:prstGeom>
          <a:noFill/>
        </p:spPr>
        <p:txBody>
          <a:bodyPr wrap="none" lIns="121874" tIns="60937" rIns="121874" bIns="60937" rtlCol="0">
            <a:spAutoFit/>
          </a:bodyPr>
          <a:lstStyle/>
          <a:p>
            <a:pPr defTabSz="609331"/>
            <a:r>
              <a:rPr lang="en-US" sz="5900" dirty="0">
                <a:solidFill>
                  <a:prstClr val="black"/>
                </a:solidFill>
                <a:latin typeface="Lato Black"/>
                <a:cs typeface="Lato Black"/>
              </a:rPr>
              <a:t>+</a:t>
            </a:r>
          </a:p>
        </p:txBody>
      </p:sp>
      <p:pic>
        <p:nvPicPr>
          <p:cNvPr id="57" name="Picture 56"/>
          <p:cNvPicPr>
            <a:picLocks noChangeAspect="1"/>
          </p:cNvPicPr>
          <p:nvPr/>
        </p:nvPicPr>
        <p:blipFill rotWithShape="1">
          <a:blip r:embed="rId4" cstate="email">
            <a:grayscl/>
            <a:extLst>
              <a:ext uri="{28A0092B-C50C-407E-A947-70E740481C1C}">
                <a14:useLocalDpi xmlns:a14="http://schemas.microsoft.com/office/drawing/2010/main"/>
              </a:ext>
            </a:extLst>
          </a:blip>
          <a:srcRect/>
          <a:stretch/>
        </p:blipFill>
        <p:spPr>
          <a:xfrm>
            <a:off x="8974737" y="1"/>
            <a:ext cx="1203491" cy="979715"/>
          </a:xfrm>
          <a:prstGeom prst="ellipse">
            <a:avLst/>
          </a:prstGeom>
        </p:spPr>
      </p:pic>
      <p:pic>
        <p:nvPicPr>
          <p:cNvPr id="58" name="Picture 57" descr="icon-1991838_1920.png"/>
          <p:cNvPicPr>
            <a:picLocks noChangeAspect="1"/>
          </p:cNvPicPr>
          <p:nvPr/>
        </p:nvPicPr>
        <p:blipFill rotWithShape="1">
          <a:blip r:embed="rId5"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1302615" y="3110377"/>
            <a:ext cx="819252" cy="1828800"/>
          </a:xfrm>
          <a:prstGeom prst="rect">
            <a:avLst/>
          </a:prstGeom>
        </p:spPr>
      </p:pic>
      <p:pic>
        <p:nvPicPr>
          <p:cNvPr id="59" name="Picture 58" descr="icon-1991838_1920.png"/>
          <p:cNvPicPr>
            <a:picLocks noChangeAspect="1"/>
          </p:cNvPicPr>
          <p:nvPr/>
        </p:nvPicPr>
        <p:blipFill rotWithShape="1">
          <a:blip r:embed="rId6"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381659" y="1044665"/>
            <a:ext cx="661207" cy="1828800"/>
          </a:xfrm>
          <a:prstGeom prst="rect">
            <a:avLst/>
          </a:prstGeom>
        </p:spPr>
      </p:pic>
    </p:spTree>
    <p:extLst>
      <p:ext uri="{BB962C8B-B14F-4D97-AF65-F5344CB8AC3E}">
        <p14:creationId xmlns:p14="http://schemas.microsoft.com/office/powerpoint/2010/main" val="263310284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Group 103"/>
          <p:cNvGrpSpPr/>
          <p:nvPr/>
        </p:nvGrpSpPr>
        <p:grpSpPr>
          <a:xfrm>
            <a:off x="5844307" y="3190685"/>
            <a:ext cx="1584960" cy="1584960"/>
            <a:chOff x="4373829" y="2412982"/>
            <a:chExt cx="1188720" cy="1188720"/>
          </a:xfrm>
        </p:grpSpPr>
        <p:grpSp>
          <p:nvGrpSpPr>
            <p:cNvPr id="93" name="Group 92"/>
            <p:cNvGrpSpPr/>
            <p:nvPr/>
          </p:nvGrpSpPr>
          <p:grpSpPr>
            <a:xfrm>
              <a:off x="4373829" y="2412982"/>
              <a:ext cx="1188720" cy="1188720"/>
              <a:chOff x="4373829" y="2365060"/>
              <a:chExt cx="1188720" cy="1188720"/>
            </a:xfrm>
          </p:grpSpPr>
          <p:sp>
            <p:nvSpPr>
              <p:cNvPr id="37" name="Oval 36"/>
              <p:cNvSpPr>
                <a:spLocks noChangeAspect="1"/>
              </p:cNvSpPr>
              <p:nvPr/>
            </p:nvSpPr>
            <p:spPr>
              <a:xfrm>
                <a:off x="4373829" y="2365060"/>
                <a:ext cx="1188720" cy="1188720"/>
              </a:xfrm>
              <a:prstGeom prst="ellipse">
                <a:avLst/>
              </a:prstGeom>
              <a:noFill/>
              <a:ln w="38100" cmpd="sng">
                <a:solidFill>
                  <a:schemeClr val="accent2"/>
                </a:solidFill>
              </a:ln>
              <a:effectLst>
                <a:glow rad="25400">
                  <a:schemeClr val="accent2">
                    <a:lumMod val="40000"/>
                    <a:lumOff val="60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331"/>
                <a:endParaRPr lang="en-US" sz="2400">
                  <a:solidFill>
                    <a:prstClr val="white"/>
                  </a:solidFill>
                  <a:latin typeface="Palatino Linotype"/>
                </a:endParaRPr>
              </a:p>
            </p:txBody>
          </p:sp>
          <p:cxnSp>
            <p:nvCxnSpPr>
              <p:cNvPr id="38" name="Straight Connector 37"/>
              <p:cNvCxnSpPr/>
              <p:nvPr/>
            </p:nvCxnSpPr>
            <p:spPr>
              <a:xfrm>
                <a:off x="4968096" y="2940620"/>
                <a:ext cx="246356" cy="118871"/>
              </a:xfrm>
              <a:prstGeom prst="line">
                <a:avLst/>
              </a:prstGeom>
              <a:ln w="38100" cmpd="sng">
                <a:solidFill>
                  <a:schemeClr val="accent2"/>
                </a:solidFill>
                <a:headEnd type="oval" w="med" len="med"/>
                <a:tailEnd type="none"/>
              </a:ln>
            </p:spPr>
            <p:style>
              <a:lnRef idx="2">
                <a:schemeClr val="accent1"/>
              </a:lnRef>
              <a:fillRef idx="0">
                <a:schemeClr val="accent1"/>
              </a:fillRef>
              <a:effectRef idx="1">
                <a:schemeClr val="accent1"/>
              </a:effectRef>
              <a:fontRef idx="minor">
                <a:schemeClr val="tx1"/>
              </a:fontRef>
            </p:style>
          </p:cxnSp>
        </p:grpSp>
        <p:sp>
          <p:nvSpPr>
            <p:cNvPr id="39" name="TextBox 38"/>
            <p:cNvSpPr txBox="1"/>
            <p:nvPr/>
          </p:nvSpPr>
          <p:spPr>
            <a:xfrm>
              <a:off x="5182500" y="2986635"/>
              <a:ext cx="273152" cy="346249"/>
            </a:xfrm>
            <a:prstGeom prst="rect">
              <a:avLst/>
            </a:prstGeom>
            <a:noFill/>
          </p:spPr>
          <p:txBody>
            <a:bodyPr wrap="none" rtlCol="0">
              <a:spAutoFit/>
            </a:bodyPr>
            <a:lstStyle/>
            <a:p>
              <a:pPr defTabSz="609331"/>
              <a:r>
                <a:rPr lang="en-US" sz="2400" dirty="0">
                  <a:solidFill>
                    <a:srgbClr val="C0504D">
                      <a:lumMod val="75000"/>
                    </a:srgbClr>
                  </a:solidFill>
                  <a:latin typeface="Lato Black"/>
                  <a:cs typeface="Lato Black"/>
                </a:rPr>
                <a:t>4</a:t>
              </a:r>
            </a:p>
          </p:txBody>
        </p:sp>
      </p:grpSp>
      <p:grpSp>
        <p:nvGrpSpPr>
          <p:cNvPr id="105" name="Group 104"/>
          <p:cNvGrpSpPr/>
          <p:nvPr/>
        </p:nvGrpSpPr>
        <p:grpSpPr>
          <a:xfrm>
            <a:off x="8784001" y="3190685"/>
            <a:ext cx="1584960" cy="1584960"/>
            <a:chOff x="6588001" y="2412982"/>
            <a:chExt cx="1188720" cy="1188720"/>
          </a:xfrm>
        </p:grpSpPr>
        <p:grpSp>
          <p:nvGrpSpPr>
            <p:cNvPr id="76" name="Group 75"/>
            <p:cNvGrpSpPr/>
            <p:nvPr/>
          </p:nvGrpSpPr>
          <p:grpSpPr>
            <a:xfrm rot="16200000">
              <a:off x="6588001" y="2412982"/>
              <a:ext cx="1188720" cy="1188720"/>
              <a:chOff x="4497115" y="1558895"/>
              <a:chExt cx="1188720" cy="1188720"/>
            </a:xfrm>
          </p:grpSpPr>
          <p:sp>
            <p:nvSpPr>
              <p:cNvPr id="77" name="Oval 76"/>
              <p:cNvSpPr>
                <a:spLocks noChangeAspect="1"/>
              </p:cNvSpPr>
              <p:nvPr/>
            </p:nvSpPr>
            <p:spPr>
              <a:xfrm>
                <a:off x="4497115" y="1558895"/>
                <a:ext cx="1188720" cy="1188720"/>
              </a:xfrm>
              <a:prstGeom prst="ellipse">
                <a:avLst/>
              </a:prstGeom>
              <a:noFill/>
              <a:ln w="38100" cmpd="sng">
                <a:solidFill>
                  <a:schemeClr val="accent2"/>
                </a:solidFill>
              </a:ln>
              <a:effectLst>
                <a:glow rad="25400">
                  <a:schemeClr val="accent2">
                    <a:lumMod val="40000"/>
                    <a:lumOff val="60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331"/>
                <a:endParaRPr lang="en-US" sz="2400">
                  <a:solidFill>
                    <a:prstClr val="white"/>
                  </a:solidFill>
                  <a:latin typeface="Palatino Linotype"/>
                </a:endParaRPr>
              </a:p>
            </p:txBody>
          </p:sp>
          <p:cxnSp>
            <p:nvCxnSpPr>
              <p:cNvPr id="78" name="Straight Connector 77"/>
              <p:cNvCxnSpPr/>
              <p:nvPr/>
            </p:nvCxnSpPr>
            <p:spPr>
              <a:xfrm>
                <a:off x="5091382" y="2134455"/>
                <a:ext cx="0" cy="243827"/>
              </a:xfrm>
              <a:prstGeom prst="line">
                <a:avLst/>
              </a:prstGeom>
              <a:ln w="38100" cmpd="sng">
                <a:solidFill>
                  <a:schemeClr val="accent2"/>
                </a:solidFill>
                <a:headEnd type="oval" w="med" len="med"/>
                <a:tailEnd type="none"/>
              </a:ln>
            </p:spPr>
            <p:style>
              <a:lnRef idx="2">
                <a:schemeClr val="accent1"/>
              </a:lnRef>
              <a:fillRef idx="0">
                <a:schemeClr val="accent1"/>
              </a:fillRef>
              <a:effectRef idx="1">
                <a:schemeClr val="accent1"/>
              </a:effectRef>
              <a:fontRef idx="minor">
                <a:schemeClr val="tx1"/>
              </a:fontRef>
            </p:style>
          </p:cxnSp>
        </p:grpSp>
        <p:sp>
          <p:nvSpPr>
            <p:cNvPr id="80" name="TextBox 79"/>
            <p:cNvSpPr txBox="1"/>
            <p:nvPr/>
          </p:nvSpPr>
          <p:spPr>
            <a:xfrm>
              <a:off x="7446188" y="2820302"/>
              <a:ext cx="272379" cy="346249"/>
            </a:xfrm>
            <a:prstGeom prst="rect">
              <a:avLst/>
            </a:prstGeom>
            <a:noFill/>
          </p:spPr>
          <p:txBody>
            <a:bodyPr wrap="none" rtlCol="0">
              <a:spAutoFit/>
            </a:bodyPr>
            <a:lstStyle/>
            <a:p>
              <a:pPr defTabSz="609331"/>
              <a:r>
                <a:rPr lang="en-US" sz="2400" dirty="0">
                  <a:solidFill>
                    <a:srgbClr val="953735"/>
                  </a:solidFill>
                  <a:latin typeface="Lato Black"/>
                  <a:cs typeface="Lato Black"/>
                </a:rPr>
                <a:t>3</a:t>
              </a:r>
            </a:p>
          </p:txBody>
        </p:sp>
      </p:grpSp>
      <p:grpSp>
        <p:nvGrpSpPr>
          <p:cNvPr id="101" name="Group 100"/>
          <p:cNvGrpSpPr/>
          <p:nvPr/>
        </p:nvGrpSpPr>
        <p:grpSpPr>
          <a:xfrm>
            <a:off x="5844307" y="1191653"/>
            <a:ext cx="1584960" cy="1584960"/>
            <a:chOff x="4373829" y="829844"/>
            <a:chExt cx="1188720" cy="1188720"/>
          </a:xfrm>
        </p:grpSpPr>
        <p:sp>
          <p:nvSpPr>
            <p:cNvPr id="23" name="TextBox 22"/>
            <p:cNvSpPr txBox="1"/>
            <p:nvPr/>
          </p:nvSpPr>
          <p:spPr>
            <a:xfrm>
              <a:off x="4390038" y="1036071"/>
              <a:ext cx="407804" cy="346249"/>
            </a:xfrm>
            <a:prstGeom prst="rect">
              <a:avLst/>
            </a:prstGeom>
            <a:noFill/>
          </p:spPr>
          <p:txBody>
            <a:bodyPr wrap="none" rtlCol="0">
              <a:spAutoFit/>
            </a:bodyPr>
            <a:lstStyle/>
            <a:p>
              <a:pPr defTabSz="609331"/>
              <a:r>
                <a:rPr lang="en-US" sz="2400" dirty="0">
                  <a:solidFill>
                    <a:srgbClr val="4F81BD">
                      <a:lumMod val="75000"/>
                    </a:srgbClr>
                  </a:solidFill>
                  <a:latin typeface="Lato Black"/>
                  <a:cs typeface="Lato Black"/>
                </a:rPr>
                <a:t>10</a:t>
              </a:r>
            </a:p>
          </p:txBody>
        </p:sp>
        <p:grpSp>
          <p:nvGrpSpPr>
            <p:cNvPr id="91" name="Group 90"/>
            <p:cNvGrpSpPr/>
            <p:nvPr/>
          </p:nvGrpSpPr>
          <p:grpSpPr>
            <a:xfrm>
              <a:off x="4373829" y="829844"/>
              <a:ext cx="1188720" cy="1188720"/>
              <a:chOff x="4373829" y="885753"/>
              <a:chExt cx="1188720" cy="1188720"/>
            </a:xfrm>
          </p:grpSpPr>
          <p:sp>
            <p:nvSpPr>
              <p:cNvPr id="2" name="Oval 1"/>
              <p:cNvSpPr>
                <a:spLocks noChangeAspect="1"/>
              </p:cNvSpPr>
              <p:nvPr/>
            </p:nvSpPr>
            <p:spPr>
              <a:xfrm>
                <a:off x="4373829" y="885753"/>
                <a:ext cx="1188720" cy="1188720"/>
              </a:xfrm>
              <a:prstGeom prst="ellipse">
                <a:avLst/>
              </a:prstGeom>
              <a:noFill/>
              <a:ln w="38100" cmpd="sng">
                <a:solidFill>
                  <a:schemeClr val="accent1"/>
                </a:solidFill>
              </a:ln>
              <a:effectLst>
                <a:glow rad="25400">
                  <a:schemeClr val="accent1">
                    <a:lumMod val="40000"/>
                    <a:lumOff val="60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331"/>
                <a:endParaRPr lang="en-US" sz="2400">
                  <a:solidFill>
                    <a:prstClr val="white"/>
                  </a:solidFill>
                  <a:latin typeface="Palatino Linotype"/>
                </a:endParaRPr>
              </a:p>
            </p:txBody>
          </p:sp>
          <p:cxnSp>
            <p:nvCxnSpPr>
              <p:cNvPr id="44" name="Straight Connector 43"/>
              <p:cNvCxnSpPr/>
              <p:nvPr/>
            </p:nvCxnSpPr>
            <p:spPr>
              <a:xfrm flipH="1" flipV="1">
                <a:off x="4773218" y="1360728"/>
                <a:ext cx="194878" cy="100584"/>
              </a:xfrm>
              <a:prstGeom prst="line">
                <a:avLst/>
              </a:prstGeom>
              <a:ln w="38100" cmpd="sng">
                <a:solidFill>
                  <a:schemeClr val="accent1"/>
                </a:solidFill>
                <a:headEnd type="oval" w="med" len="med"/>
                <a:tailEnd type="none"/>
              </a:ln>
            </p:spPr>
            <p:style>
              <a:lnRef idx="2">
                <a:schemeClr val="accent1"/>
              </a:lnRef>
              <a:fillRef idx="0">
                <a:schemeClr val="accent1"/>
              </a:fillRef>
              <a:effectRef idx="1">
                <a:schemeClr val="accent1"/>
              </a:effectRef>
              <a:fontRef idx="minor">
                <a:schemeClr val="tx1"/>
              </a:fontRef>
            </p:style>
          </p:cxnSp>
        </p:grpSp>
      </p:grpSp>
      <p:grpSp>
        <p:nvGrpSpPr>
          <p:cNvPr id="102" name="Group 101"/>
          <p:cNvGrpSpPr/>
          <p:nvPr/>
        </p:nvGrpSpPr>
        <p:grpSpPr>
          <a:xfrm>
            <a:off x="8784001" y="1191653"/>
            <a:ext cx="1584960" cy="1584960"/>
            <a:chOff x="6588001" y="844700"/>
            <a:chExt cx="1188720" cy="1188720"/>
          </a:xfrm>
        </p:grpSpPr>
        <p:grpSp>
          <p:nvGrpSpPr>
            <p:cNvPr id="92" name="Group 91"/>
            <p:cNvGrpSpPr/>
            <p:nvPr/>
          </p:nvGrpSpPr>
          <p:grpSpPr>
            <a:xfrm>
              <a:off x="6588001" y="844700"/>
              <a:ext cx="1188720" cy="1188720"/>
              <a:chOff x="6588001" y="900609"/>
              <a:chExt cx="1188720" cy="1188720"/>
            </a:xfrm>
          </p:grpSpPr>
          <p:sp>
            <p:nvSpPr>
              <p:cNvPr id="82" name="Oval 81"/>
              <p:cNvSpPr>
                <a:spLocks noChangeAspect="1"/>
              </p:cNvSpPr>
              <p:nvPr/>
            </p:nvSpPr>
            <p:spPr>
              <a:xfrm rot="5400000" flipH="1">
                <a:off x="6588001" y="900609"/>
                <a:ext cx="1188720" cy="1188720"/>
              </a:xfrm>
              <a:prstGeom prst="ellipse">
                <a:avLst/>
              </a:prstGeom>
              <a:noFill/>
              <a:ln w="38100" cmpd="sng">
                <a:solidFill>
                  <a:schemeClr val="accent1"/>
                </a:solidFill>
              </a:ln>
              <a:effectLst>
                <a:glow rad="25400">
                  <a:schemeClr val="accent1">
                    <a:lumMod val="40000"/>
                    <a:lumOff val="60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331"/>
                <a:endParaRPr lang="en-US" sz="2400">
                  <a:solidFill>
                    <a:prstClr val="white"/>
                  </a:solidFill>
                  <a:latin typeface="Palatino Linotype"/>
                </a:endParaRPr>
              </a:p>
            </p:txBody>
          </p:sp>
          <p:cxnSp>
            <p:nvCxnSpPr>
              <p:cNvPr id="83" name="Straight Connector 82"/>
              <p:cNvCxnSpPr/>
              <p:nvPr/>
            </p:nvCxnSpPr>
            <p:spPr>
              <a:xfrm rot="5400000" flipH="1">
                <a:off x="7018548" y="1312449"/>
                <a:ext cx="246356" cy="118871"/>
              </a:xfrm>
              <a:prstGeom prst="line">
                <a:avLst/>
              </a:prstGeom>
              <a:ln w="38100" cmpd="sng">
                <a:solidFill>
                  <a:schemeClr val="accent1"/>
                </a:solidFill>
                <a:headEnd type="oval" w="med" len="med"/>
                <a:tailEnd type="none"/>
              </a:ln>
            </p:spPr>
            <p:style>
              <a:lnRef idx="2">
                <a:schemeClr val="accent1"/>
              </a:lnRef>
              <a:fillRef idx="0">
                <a:schemeClr val="accent1"/>
              </a:fillRef>
              <a:effectRef idx="1">
                <a:schemeClr val="accent1"/>
              </a:effectRef>
              <a:fontRef idx="minor">
                <a:schemeClr val="tx1"/>
              </a:fontRef>
            </p:style>
          </p:cxnSp>
        </p:grpSp>
        <p:sp>
          <p:nvSpPr>
            <p:cNvPr id="85" name="TextBox 84"/>
            <p:cNvSpPr txBox="1"/>
            <p:nvPr/>
          </p:nvSpPr>
          <p:spPr>
            <a:xfrm>
              <a:off x="6828616" y="859649"/>
              <a:ext cx="406259" cy="346249"/>
            </a:xfrm>
            <a:prstGeom prst="rect">
              <a:avLst/>
            </a:prstGeom>
            <a:noFill/>
          </p:spPr>
          <p:txBody>
            <a:bodyPr wrap="none" rtlCol="0">
              <a:spAutoFit/>
            </a:bodyPr>
            <a:lstStyle/>
            <a:p>
              <a:pPr defTabSz="609331"/>
              <a:r>
                <a:rPr lang="en-US" sz="2400" dirty="0">
                  <a:solidFill>
                    <a:srgbClr val="376092"/>
                  </a:solidFill>
                  <a:latin typeface="Lato Black"/>
                  <a:cs typeface="Lato Black"/>
                </a:rPr>
                <a:t>11</a:t>
              </a:r>
            </a:p>
          </p:txBody>
        </p:sp>
      </p:grpSp>
      <p:grpSp>
        <p:nvGrpSpPr>
          <p:cNvPr id="108" name="Group 107"/>
          <p:cNvGrpSpPr/>
          <p:nvPr/>
        </p:nvGrpSpPr>
        <p:grpSpPr>
          <a:xfrm>
            <a:off x="8784001" y="5189719"/>
            <a:ext cx="1584960" cy="1584960"/>
            <a:chOff x="6588001" y="3892289"/>
            <a:chExt cx="1188720" cy="1188720"/>
          </a:xfrm>
        </p:grpSpPr>
        <p:grpSp>
          <p:nvGrpSpPr>
            <p:cNvPr id="95" name="Group 94"/>
            <p:cNvGrpSpPr/>
            <p:nvPr/>
          </p:nvGrpSpPr>
          <p:grpSpPr>
            <a:xfrm>
              <a:off x="6588001" y="3892289"/>
              <a:ext cx="1188720" cy="1188720"/>
              <a:chOff x="6588001" y="3844367"/>
              <a:chExt cx="1188720" cy="1188720"/>
            </a:xfrm>
          </p:grpSpPr>
          <p:sp>
            <p:nvSpPr>
              <p:cNvPr id="46" name="Oval 45"/>
              <p:cNvSpPr>
                <a:spLocks noChangeAspect="1"/>
              </p:cNvSpPr>
              <p:nvPr/>
            </p:nvSpPr>
            <p:spPr>
              <a:xfrm flipH="1">
                <a:off x="6588001" y="3844367"/>
                <a:ext cx="1188720" cy="1188720"/>
              </a:xfrm>
              <a:prstGeom prst="ellipse">
                <a:avLst/>
              </a:prstGeom>
              <a:noFill/>
              <a:ln w="38100" cmpd="sng">
                <a:solidFill>
                  <a:schemeClr val="accent4"/>
                </a:solidFill>
              </a:ln>
              <a:effectLst>
                <a:glow rad="25400">
                  <a:schemeClr val="accent4">
                    <a:lumMod val="40000"/>
                    <a:lumOff val="60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331"/>
                <a:endParaRPr lang="en-US" sz="2400">
                  <a:solidFill>
                    <a:prstClr val="white"/>
                  </a:solidFill>
                  <a:latin typeface="Palatino Linotype"/>
                </a:endParaRPr>
              </a:p>
            </p:txBody>
          </p:sp>
          <p:cxnSp>
            <p:nvCxnSpPr>
              <p:cNvPr id="47" name="Straight Connector 46"/>
              <p:cNvCxnSpPr/>
              <p:nvPr/>
            </p:nvCxnSpPr>
            <p:spPr>
              <a:xfrm flipH="1">
                <a:off x="6936098" y="4419927"/>
                <a:ext cx="246356" cy="118871"/>
              </a:xfrm>
              <a:prstGeom prst="line">
                <a:avLst/>
              </a:prstGeom>
              <a:ln w="38100" cmpd="sng">
                <a:solidFill>
                  <a:schemeClr val="accent4"/>
                </a:solidFill>
                <a:headEnd type="oval" w="med" len="med"/>
                <a:tailEnd type="none"/>
              </a:ln>
            </p:spPr>
            <p:style>
              <a:lnRef idx="2">
                <a:schemeClr val="accent1"/>
              </a:lnRef>
              <a:fillRef idx="0">
                <a:schemeClr val="accent1"/>
              </a:fillRef>
              <a:effectRef idx="1">
                <a:schemeClr val="accent1"/>
              </a:effectRef>
              <a:fontRef idx="minor">
                <a:schemeClr val="tx1"/>
              </a:fontRef>
            </p:style>
          </p:cxnSp>
        </p:grpSp>
        <p:sp>
          <p:nvSpPr>
            <p:cNvPr id="48" name="TextBox 47"/>
            <p:cNvSpPr txBox="1"/>
            <p:nvPr/>
          </p:nvSpPr>
          <p:spPr>
            <a:xfrm flipH="1">
              <a:off x="6649504" y="4465942"/>
              <a:ext cx="273152" cy="346249"/>
            </a:xfrm>
            <a:prstGeom prst="rect">
              <a:avLst/>
            </a:prstGeom>
            <a:noFill/>
          </p:spPr>
          <p:txBody>
            <a:bodyPr wrap="none" rtlCol="0">
              <a:spAutoFit/>
            </a:bodyPr>
            <a:lstStyle/>
            <a:p>
              <a:pPr defTabSz="609331"/>
              <a:r>
                <a:rPr lang="en-US" sz="2400" dirty="0">
                  <a:solidFill>
                    <a:srgbClr val="8064A2">
                      <a:lumMod val="75000"/>
                    </a:srgbClr>
                  </a:solidFill>
                  <a:latin typeface="Lato Black"/>
                  <a:cs typeface="Lato Black"/>
                </a:rPr>
                <a:t>8</a:t>
              </a:r>
            </a:p>
          </p:txBody>
        </p:sp>
      </p:grpSp>
      <p:grpSp>
        <p:nvGrpSpPr>
          <p:cNvPr id="107" name="Group 106"/>
          <p:cNvGrpSpPr/>
          <p:nvPr/>
        </p:nvGrpSpPr>
        <p:grpSpPr>
          <a:xfrm>
            <a:off x="5844307" y="5189719"/>
            <a:ext cx="1584960" cy="1584960"/>
            <a:chOff x="4373829" y="3892289"/>
            <a:chExt cx="1188720" cy="1188720"/>
          </a:xfrm>
        </p:grpSpPr>
        <p:grpSp>
          <p:nvGrpSpPr>
            <p:cNvPr id="94" name="Group 93"/>
            <p:cNvGrpSpPr/>
            <p:nvPr/>
          </p:nvGrpSpPr>
          <p:grpSpPr>
            <a:xfrm>
              <a:off x="4373829" y="3892289"/>
              <a:ext cx="1188720" cy="1188720"/>
              <a:chOff x="4373829" y="3844367"/>
              <a:chExt cx="1188720" cy="1188720"/>
            </a:xfrm>
          </p:grpSpPr>
          <p:sp>
            <p:nvSpPr>
              <p:cNvPr id="88" name="Oval 87"/>
              <p:cNvSpPr>
                <a:spLocks noChangeAspect="1"/>
              </p:cNvSpPr>
              <p:nvPr/>
            </p:nvSpPr>
            <p:spPr>
              <a:xfrm>
                <a:off x="4373829" y="3844367"/>
                <a:ext cx="1188720" cy="1188720"/>
              </a:xfrm>
              <a:prstGeom prst="ellipse">
                <a:avLst/>
              </a:prstGeom>
              <a:noFill/>
              <a:ln w="38100" cmpd="sng">
                <a:solidFill>
                  <a:schemeClr val="accent4"/>
                </a:solidFill>
              </a:ln>
              <a:effectLst>
                <a:glow rad="25400">
                  <a:schemeClr val="accent4">
                    <a:lumMod val="40000"/>
                    <a:lumOff val="60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331"/>
                <a:endParaRPr lang="en-US" sz="2400">
                  <a:solidFill>
                    <a:prstClr val="white"/>
                  </a:solidFill>
                  <a:latin typeface="Palatino Linotype"/>
                </a:endParaRPr>
              </a:p>
            </p:txBody>
          </p:sp>
          <p:cxnSp>
            <p:nvCxnSpPr>
              <p:cNvPr id="89" name="Straight Connector 88"/>
              <p:cNvCxnSpPr>
                <a:endCxn id="90" idx="0"/>
              </p:cNvCxnSpPr>
              <p:nvPr/>
            </p:nvCxnSpPr>
            <p:spPr>
              <a:xfrm flipH="1">
                <a:off x="4945400" y="4419927"/>
                <a:ext cx="22730" cy="243827"/>
              </a:xfrm>
              <a:prstGeom prst="line">
                <a:avLst/>
              </a:prstGeom>
              <a:ln w="38100" cmpd="sng">
                <a:solidFill>
                  <a:schemeClr val="accent4"/>
                </a:solidFill>
                <a:headEnd type="oval" w="med" len="med"/>
                <a:tailEnd type="none"/>
              </a:ln>
            </p:spPr>
            <p:style>
              <a:lnRef idx="2">
                <a:schemeClr val="accent1"/>
              </a:lnRef>
              <a:fillRef idx="0">
                <a:schemeClr val="accent1"/>
              </a:fillRef>
              <a:effectRef idx="1">
                <a:schemeClr val="accent1"/>
              </a:effectRef>
              <a:fontRef idx="minor">
                <a:schemeClr val="tx1"/>
              </a:fontRef>
            </p:style>
          </p:cxnSp>
        </p:grpSp>
        <p:sp>
          <p:nvSpPr>
            <p:cNvPr id="90" name="TextBox 89"/>
            <p:cNvSpPr txBox="1"/>
            <p:nvPr/>
          </p:nvSpPr>
          <p:spPr>
            <a:xfrm>
              <a:off x="4808823" y="4711676"/>
              <a:ext cx="273152" cy="346249"/>
            </a:xfrm>
            <a:prstGeom prst="rect">
              <a:avLst/>
            </a:prstGeom>
            <a:noFill/>
          </p:spPr>
          <p:txBody>
            <a:bodyPr wrap="none" rtlCol="0">
              <a:spAutoFit/>
            </a:bodyPr>
            <a:lstStyle/>
            <a:p>
              <a:pPr defTabSz="609331"/>
              <a:r>
                <a:rPr lang="en-US" sz="2400" dirty="0">
                  <a:solidFill>
                    <a:srgbClr val="8064A2">
                      <a:lumMod val="75000"/>
                    </a:srgbClr>
                  </a:solidFill>
                  <a:latin typeface="Lato Black"/>
                  <a:cs typeface="Lato Black"/>
                </a:rPr>
                <a:t>6</a:t>
              </a:r>
            </a:p>
          </p:txBody>
        </p:sp>
      </p:grpSp>
      <p:sp>
        <p:nvSpPr>
          <p:cNvPr id="67" name="TextBox 66"/>
          <p:cNvSpPr txBox="1"/>
          <p:nvPr/>
        </p:nvSpPr>
        <p:spPr>
          <a:xfrm>
            <a:off x="5168108" y="3470102"/>
            <a:ext cx="682569" cy="1025921"/>
          </a:xfrm>
          <a:prstGeom prst="rect">
            <a:avLst/>
          </a:prstGeom>
          <a:noFill/>
        </p:spPr>
        <p:txBody>
          <a:bodyPr wrap="none" lIns="121874" tIns="60937" rIns="121874" bIns="60937" rtlCol="0">
            <a:spAutoFit/>
          </a:bodyPr>
          <a:lstStyle/>
          <a:p>
            <a:pPr defTabSz="609331"/>
            <a:r>
              <a:rPr lang="en-US" sz="5900" dirty="0">
                <a:solidFill>
                  <a:prstClr val="black"/>
                </a:solidFill>
                <a:latin typeface="Lato Black"/>
                <a:cs typeface="Lato Black"/>
              </a:rPr>
              <a:t>–</a:t>
            </a:r>
          </a:p>
        </p:txBody>
      </p:sp>
      <p:cxnSp>
        <p:nvCxnSpPr>
          <p:cNvPr id="79" name="Straight Connector 78"/>
          <p:cNvCxnSpPr/>
          <p:nvPr/>
        </p:nvCxnSpPr>
        <p:spPr>
          <a:xfrm flipH="1" flipV="1">
            <a:off x="5292723" y="4982683"/>
            <a:ext cx="219456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H="1" flipV="1">
            <a:off x="8232417" y="4982683"/>
            <a:ext cx="219456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541592" y="5079605"/>
            <a:ext cx="246221" cy="492443"/>
          </a:xfrm>
          <a:prstGeom prst="rect">
            <a:avLst/>
          </a:prstGeom>
          <a:noFill/>
        </p:spPr>
        <p:txBody>
          <a:bodyPr wrap="none" lIns="121874" tIns="60937" rIns="121874" bIns="60937" rtlCol="0">
            <a:spAutoFit/>
          </a:bodyPr>
          <a:lstStyle/>
          <a:p>
            <a:pPr defTabSz="609331"/>
            <a:endParaRPr lang="en-US" sz="2400" dirty="0">
              <a:solidFill>
                <a:prstClr val="black"/>
              </a:solidFill>
              <a:latin typeface="Palatino Linotype"/>
            </a:endParaRPr>
          </a:p>
        </p:txBody>
      </p:sp>
      <p:sp>
        <p:nvSpPr>
          <p:cNvPr id="97" name="TextBox 96"/>
          <p:cNvSpPr txBox="1"/>
          <p:nvPr/>
        </p:nvSpPr>
        <p:spPr>
          <a:xfrm>
            <a:off x="8115914" y="3470102"/>
            <a:ext cx="682569" cy="1025921"/>
          </a:xfrm>
          <a:prstGeom prst="rect">
            <a:avLst/>
          </a:prstGeom>
          <a:noFill/>
        </p:spPr>
        <p:txBody>
          <a:bodyPr wrap="none" lIns="121874" tIns="60937" rIns="121874" bIns="60937" rtlCol="0">
            <a:spAutoFit/>
          </a:bodyPr>
          <a:lstStyle/>
          <a:p>
            <a:pPr defTabSz="609331"/>
            <a:r>
              <a:rPr lang="en-US" sz="5900" dirty="0">
                <a:solidFill>
                  <a:prstClr val="black"/>
                </a:solidFill>
                <a:latin typeface="Lato Black"/>
                <a:cs typeface="Lato Black"/>
              </a:rPr>
              <a:t>–</a:t>
            </a:r>
          </a:p>
        </p:txBody>
      </p:sp>
      <p:pic>
        <p:nvPicPr>
          <p:cNvPr id="98" name="Picture 97" descr="arts_sciences_186_out.eps"/>
          <p:cNvPicPr>
            <a:picLocks noChangeAspect="1"/>
          </p:cNvPicPr>
          <p:nvPr/>
        </p:nvPicPr>
        <p:blipFill rotWithShape="1">
          <a:blip r:embed="rId3" cstate="email">
            <a:duotone>
              <a:schemeClr val="bg2">
                <a:shade val="45000"/>
                <a:satMod val="135000"/>
              </a:schemeClr>
              <a:prstClr val="white"/>
            </a:duotone>
            <a:extLst>
              <a:ext uri="{28A0092B-C50C-407E-A947-70E740481C1C}">
                <a14:useLocalDpi xmlns:a14="http://schemas.microsoft.com/office/drawing/2010/main"/>
              </a:ext>
            </a:extLst>
          </a:blip>
          <a:srcRect t="83837" r="83041"/>
          <a:stretch/>
        </p:blipFill>
        <p:spPr>
          <a:xfrm>
            <a:off x="6056613" y="161351"/>
            <a:ext cx="1160143" cy="818364"/>
          </a:xfrm>
          <a:prstGeom prst="rect">
            <a:avLst/>
          </a:prstGeom>
          <a:noFill/>
          <a:ln>
            <a:noFill/>
          </a:ln>
        </p:spPr>
      </p:pic>
      <p:pic>
        <p:nvPicPr>
          <p:cNvPr id="99" name="Picture 98"/>
          <p:cNvPicPr>
            <a:picLocks noChangeAspect="1"/>
          </p:cNvPicPr>
          <p:nvPr/>
        </p:nvPicPr>
        <p:blipFill rotWithShape="1">
          <a:blip r:embed="rId4" cstate="email">
            <a:grayscl/>
            <a:extLst>
              <a:ext uri="{28A0092B-C50C-407E-A947-70E740481C1C}">
                <a14:useLocalDpi xmlns:a14="http://schemas.microsoft.com/office/drawing/2010/main"/>
              </a:ext>
            </a:extLst>
          </a:blip>
          <a:srcRect/>
          <a:stretch/>
        </p:blipFill>
        <p:spPr>
          <a:xfrm>
            <a:off x="8974737" y="1"/>
            <a:ext cx="1203491" cy="979715"/>
          </a:xfrm>
          <a:prstGeom prst="ellipse">
            <a:avLst/>
          </a:prstGeom>
        </p:spPr>
      </p:pic>
    </p:spTree>
    <p:extLst>
      <p:ext uri="{BB962C8B-B14F-4D97-AF65-F5344CB8AC3E}">
        <p14:creationId xmlns:p14="http://schemas.microsoft.com/office/powerpoint/2010/main" val="14988529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64173E-6 -2.22222E-6 L 0.10501 0.00155 " pathEditMode="relative" rAng="0" ptsTypes="AA">
                                      <p:cBhvr>
                                        <p:cTn id="6" dur="2000" fill="hold"/>
                                        <p:tgtEl>
                                          <p:spTgt spid="107"/>
                                        </p:tgtEl>
                                        <p:attrNameLst>
                                          <p:attrName>ppt_x</p:attrName>
                                          <p:attrName>ppt_y</p:attrName>
                                        </p:attrNameLst>
                                      </p:cBhvr>
                                      <p:rCtr x="5242" y="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Group 104"/>
          <p:cNvGrpSpPr/>
          <p:nvPr/>
        </p:nvGrpSpPr>
        <p:grpSpPr>
          <a:xfrm>
            <a:off x="8784001" y="3190685"/>
            <a:ext cx="1584960" cy="1584960"/>
            <a:chOff x="6588001" y="2412982"/>
            <a:chExt cx="1188720" cy="1188720"/>
          </a:xfrm>
        </p:grpSpPr>
        <p:grpSp>
          <p:nvGrpSpPr>
            <p:cNvPr id="76" name="Group 75"/>
            <p:cNvGrpSpPr/>
            <p:nvPr/>
          </p:nvGrpSpPr>
          <p:grpSpPr>
            <a:xfrm rot="16200000">
              <a:off x="6588001" y="2412982"/>
              <a:ext cx="1188720" cy="1188720"/>
              <a:chOff x="4497115" y="1558895"/>
              <a:chExt cx="1188720" cy="1188720"/>
            </a:xfrm>
          </p:grpSpPr>
          <p:sp>
            <p:nvSpPr>
              <p:cNvPr id="77" name="Oval 76"/>
              <p:cNvSpPr>
                <a:spLocks noChangeAspect="1"/>
              </p:cNvSpPr>
              <p:nvPr/>
            </p:nvSpPr>
            <p:spPr>
              <a:xfrm>
                <a:off x="4497115" y="1558895"/>
                <a:ext cx="1188720" cy="1188720"/>
              </a:xfrm>
              <a:prstGeom prst="ellipse">
                <a:avLst/>
              </a:prstGeom>
              <a:noFill/>
              <a:ln w="38100" cmpd="sng">
                <a:solidFill>
                  <a:schemeClr val="accent2"/>
                </a:solidFill>
              </a:ln>
              <a:effectLst>
                <a:glow rad="25400">
                  <a:schemeClr val="accent2">
                    <a:lumMod val="40000"/>
                    <a:lumOff val="60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331"/>
                <a:endParaRPr lang="en-US" sz="2400">
                  <a:solidFill>
                    <a:prstClr val="white"/>
                  </a:solidFill>
                  <a:latin typeface="Palatino Linotype"/>
                </a:endParaRPr>
              </a:p>
            </p:txBody>
          </p:sp>
          <p:cxnSp>
            <p:nvCxnSpPr>
              <p:cNvPr id="78" name="Straight Connector 77"/>
              <p:cNvCxnSpPr/>
              <p:nvPr/>
            </p:nvCxnSpPr>
            <p:spPr>
              <a:xfrm>
                <a:off x="5091382" y="2134455"/>
                <a:ext cx="0" cy="243827"/>
              </a:xfrm>
              <a:prstGeom prst="line">
                <a:avLst/>
              </a:prstGeom>
              <a:ln w="38100" cmpd="sng">
                <a:solidFill>
                  <a:schemeClr val="accent2"/>
                </a:solidFill>
                <a:headEnd type="oval" w="med" len="med"/>
                <a:tailEnd type="none"/>
              </a:ln>
            </p:spPr>
            <p:style>
              <a:lnRef idx="2">
                <a:schemeClr val="accent1"/>
              </a:lnRef>
              <a:fillRef idx="0">
                <a:schemeClr val="accent1"/>
              </a:fillRef>
              <a:effectRef idx="1">
                <a:schemeClr val="accent1"/>
              </a:effectRef>
              <a:fontRef idx="minor">
                <a:schemeClr val="tx1"/>
              </a:fontRef>
            </p:style>
          </p:cxnSp>
        </p:grpSp>
        <p:sp>
          <p:nvSpPr>
            <p:cNvPr id="80" name="TextBox 79"/>
            <p:cNvSpPr txBox="1"/>
            <p:nvPr/>
          </p:nvSpPr>
          <p:spPr>
            <a:xfrm>
              <a:off x="7446188" y="2820302"/>
              <a:ext cx="272379" cy="346249"/>
            </a:xfrm>
            <a:prstGeom prst="rect">
              <a:avLst/>
            </a:prstGeom>
            <a:noFill/>
          </p:spPr>
          <p:txBody>
            <a:bodyPr wrap="none" rtlCol="0">
              <a:spAutoFit/>
            </a:bodyPr>
            <a:lstStyle/>
            <a:p>
              <a:pPr defTabSz="609331"/>
              <a:r>
                <a:rPr lang="en-US" sz="2400" dirty="0">
                  <a:solidFill>
                    <a:srgbClr val="953735"/>
                  </a:solidFill>
                  <a:latin typeface="Lato Black"/>
                  <a:cs typeface="Lato Black"/>
                </a:rPr>
                <a:t>3</a:t>
              </a:r>
            </a:p>
          </p:txBody>
        </p:sp>
      </p:grpSp>
      <p:grpSp>
        <p:nvGrpSpPr>
          <p:cNvPr id="102" name="Group 101"/>
          <p:cNvGrpSpPr/>
          <p:nvPr/>
        </p:nvGrpSpPr>
        <p:grpSpPr>
          <a:xfrm>
            <a:off x="8784001" y="1191653"/>
            <a:ext cx="1584960" cy="1584960"/>
            <a:chOff x="6588001" y="844700"/>
            <a:chExt cx="1188720" cy="1188720"/>
          </a:xfrm>
        </p:grpSpPr>
        <p:grpSp>
          <p:nvGrpSpPr>
            <p:cNvPr id="92" name="Group 91"/>
            <p:cNvGrpSpPr/>
            <p:nvPr/>
          </p:nvGrpSpPr>
          <p:grpSpPr>
            <a:xfrm>
              <a:off x="6588001" y="844700"/>
              <a:ext cx="1188720" cy="1188720"/>
              <a:chOff x="6588001" y="900609"/>
              <a:chExt cx="1188720" cy="1188720"/>
            </a:xfrm>
          </p:grpSpPr>
          <p:sp>
            <p:nvSpPr>
              <p:cNvPr id="82" name="Oval 81"/>
              <p:cNvSpPr>
                <a:spLocks noChangeAspect="1"/>
              </p:cNvSpPr>
              <p:nvPr/>
            </p:nvSpPr>
            <p:spPr>
              <a:xfrm rot="5400000" flipH="1">
                <a:off x="6588001" y="900609"/>
                <a:ext cx="1188720" cy="1188720"/>
              </a:xfrm>
              <a:prstGeom prst="ellipse">
                <a:avLst/>
              </a:prstGeom>
              <a:noFill/>
              <a:ln w="38100" cmpd="sng">
                <a:solidFill>
                  <a:schemeClr val="accent1"/>
                </a:solidFill>
              </a:ln>
              <a:effectLst>
                <a:glow rad="25400">
                  <a:schemeClr val="accent1">
                    <a:lumMod val="40000"/>
                    <a:lumOff val="60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331"/>
                <a:endParaRPr lang="en-US" sz="2400">
                  <a:solidFill>
                    <a:prstClr val="white"/>
                  </a:solidFill>
                  <a:latin typeface="Palatino Linotype"/>
                </a:endParaRPr>
              </a:p>
            </p:txBody>
          </p:sp>
          <p:cxnSp>
            <p:nvCxnSpPr>
              <p:cNvPr id="83" name="Straight Connector 82"/>
              <p:cNvCxnSpPr/>
              <p:nvPr/>
            </p:nvCxnSpPr>
            <p:spPr>
              <a:xfrm rot="5400000" flipH="1">
                <a:off x="7018548" y="1312449"/>
                <a:ext cx="246356" cy="118871"/>
              </a:xfrm>
              <a:prstGeom prst="line">
                <a:avLst/>
              </a:prstGeom>
              <a:ln w="38100" cmpd="sng">
                <a:solidFill>
                  <a:schemeClr val="accent1"/>
                </a:solidFill>
                <a:headEnd type="oval" w="med" len="med"/>
                <a:tailEnd type="none"/>
              </a:ln>
            </p:spPr>
            <p:style>
              <a:lnRef idx="2">
                <a:schemeClr val="accent1"/>
              </a:lnRef>
              <a:fillRef idx="0">
                <a:schemeClr val="accent1"/>
              </a:fillRef>
              <a:effectRef idx="1">
                <a:schemeClr val="accent1"/>
              </a:effectRef>
              <a:fontRef idx="minor">
                <a:schemeClr val="tx1"/>
              </a:fontRef>
            </p:style>
          </p:cxnSp>
        </p:grpSp>
        <p:sp>
          <p:nvSpPr>
            <p:cNvPr id="85" name="TextBox 84"/>
            <p:cNvSpPr txBox="1"/>
            <p:nvPr/>
          </p:nvSpPr>
          <p:spPr>
            <a:xfrm>
              <a:off x="6828616" y="859649"/>
              <a:ext cx="406259" cy="346249"/>
            </a:xfrm>
            <a:prstGeom prst="rect">
              <a:avLst/>
            </a:prstGeom>
            <a:noFill/>
          </p:spPr>
          <p:txBody>
            <a:bodyPr wrap="none" rtlCol="0">
              <a:spAutoFit/>
            </a:bodyPr>
            <a:lstStyle/>
            <a:p>
              <a:pPr defTabSz="609331"/>
              <a:r>
                <a:rPr lang="en-US" sz="2400" dirty="0">
                  <a:solidFill>
                    <a:srgbClr val="376092"/>
                  </a:solidFill>
                  <a:latin typeface="Lato Black"/>
                  <a:cs typeface="Lato Black"/>
                </a:rPr>
                <a:t>11</a:t>
              </a:r>
            </a:p>
          </p:txBody>
        </p:sp>
      </p:grpSp>
      <p:grpSp>
        <p:nvGrpSpPr>
          <p:cNvPr id="108" name="Group 107"/>
          <p:cNvGrpSpPr/>
          <p:nvPr/>
        </p:nvGrpSpPr>
        <p:grpSpPr>
          <a:xfrm>
            <a:off x="8784001" y="5189719"/>
            <a:ext cx="1584960" cy="1584960"/>
            <a:chOff x="6588001" y="3892289"/>
            <a:chExt cx="1188720" cy="1188720"/>
          </a:xfrm>
        </p:grpSpPr>
        <p:grpSp>
          <p:nvGrpSpPr>
            <p:cNvPr id="95" name="Group 94"/>
            <p:cNvGrpSpPr/>
            <p:nvPr/>
          </p:nvGrpSpPr>
          <p:grpSpPr>
            <a:xfrm>
              <a:off x="6588001" y="3892289"/>
              <a:ext cx="1188720" cy="1188720"/>
              <a:chOff x="6588001" y="3844367"/>
              <a:chExt cx="1188720" cy="1188720"/>
            </a:xfrm>
          </p:grpSpPr>
          <p:sp>
            <p:nvSpPr>
              <p:cNvPr id="46" name="Oval 45"/>
              <p:cNvSpPr>
                <a:spLocks noChangeAspect="1"/>
              </p:cNvSpPr>
              <p:nvPr/>
            </p:nvSpPr>
            <p:spPr>
              <a:xfrm flipH="1">
                <a:off x="6588001" y="3844367"/>
                <a:ext cx="1188720" cy="1188720"/>
              </a:xfrm>
              <a:prstGeom prst="ellipse">
                <a:avLst/>
              </a:prstGeom>
              <a:noFill/>
              <a:ln w="38100" cmpd="sng">
                <a:solidFill>
                  <a:schemeClr val="accent4"/>
                </a:solidFill>
              </a:ln>
              <a:effectLst>
                <a:glow rad="25400">
                  <a:schemeClr val="accent4">
                    <a:lumMod val="40000"/>
                    <a:lumOff val="60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331"/>
                <a:endParaRPr lang="en-US" sz="2400">
                  <a:solidFill>
                    <a:prstClr val="white"/>
                  </a:solidFill>
                  <a:latin typeface="Palatino Linotype"/>
                </a:endParaRPr>
              </a:p>
            </p:txBody>
          </p:sp>
          <p:cxnSp>
            <p:nvCxnSpPr>
              <p:cNvPr id="47" name="Straight Connector 46"/>
              <p:cNvCxnSpPr/>
              <p:nvPr/>
            </p:nvCxnSpPr>
            <p:spPr>
              <a:xfrm flipH="1">
                <a:off x="6936098" y="4419927"/>
                <a:ext cx="246356" cy="118871"/>
              </a:xfrm>
              <a:prstGeom prst="line">
                <a:avLst/>
              </a:prstGeom>
              <a:ln w="38100" cmpd="sng">
                <a:solidFill>
                  <a:schemeClr val="accent4"/>
                </a:solidFill>
                <a:headEnd type="oval" w="med" len="med"/>
                <a:tailEnd type="none"/>
              </a:ln>
            </p:spPr>
            <p:style>
              <a:lnRef idx="2">
                <a:schemeClr val="accent1"/>
              </a:lnRef>
              <a:fillRef idx="0">
                <a:schemeClr val="accent1"/>
              </a:fillRef>
              <a:effectRef idx="1">
                <a:schemeClr val="accent1"/>
              </a:effectRef>
              <a:fontRef idx="minor">
                <a:schemeClr val="tx1"/>
              </a:fontRef>
            </p:style>
          </p:cxnSp>
        </p:grpSp>
        <p:sp>
          <p:nvSpPr>
            <p:cNvPr id="48" name="TextBox 47"/>
            <p:cNvSpPr txBox="1"/>
            <p:nvPr/>
          </p:nvSpPr>
          <p:spPr>
            <a:xfrm flipH="1">
              <a:off x="6649504" y="4465942"/>
              <a:ext cx="273152" cy="346249"/>
            </a:xfrm>
            <a:prstGeom prst="rect">
              <a:avLst/>
            </a:prstGeom>
            <a:noFill/>
          </p:spPr>
          <p:txBody>
            <a:bodyPr wrap="none" rtlCol="0">
              <a:spAutoFit/>
            </a:bodyPr>
            <a:lstStyle/>
            <a:p>
              <a:pPr defTabSz="609331"/>
              <a:r>
                <a:rPr lang="en-US" sz="2400" dirty="0">
                  <a:solidFill>
                    <a:srgbClr val="8064A2">
                      <a:lumMod val="75000"/>
                    </a:srgbClr>
                  </a:solidFill>
                  <a:latin typeface="Lato Black"/>
                  <a:cs typeface="Lato Black"/>
                </a:rPr>
                <a:t>8</a:t>
              </a:r>
            </a:p>
          </p:txBody>
        </p:sp>
      </p:grpSp>
      <p:cxnSp>
        <p:nvCxnSpPr>
          <p:cNvPr id="81" name="Straight Connector 80"/>
          <p:cNvCxnSpPr/>
          <p:nvPr/>
        </p:nvCxnSpPr>
        <p:spPr>
          <a:xfrm flipH="1" flipV="1">
            <a:off x="8232417" y="4982683"/>
            <a:ext cx="219456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541592" y="5079605"/>
            <a:ext cx="246221" cy="492443"/>
          </a:xfrm>
          <a:prstGeom prst="rect">
            <a:avLst/>
          </a:prstGeom>
          <a:noFill/>
        </p:spPr>
        <p:txBody>
          <a:bodyPr wrap="none" lIns="121874" tIns="60937" rIns="121874" bIns="60937" rtlCol="0">
            <a:spAutoFit/>
          </a:bodyPr>
          <a:lstStyle/>
          <a:p>
            <a:pPr defTabSz="609331"/>
            <a:endParaRPr lang="en-US" sz="2400" dirty="0">
              <a:solidFill>
                <a:prstClr val="black"/>
              </a:solidFill>
              <a:latin typeface="Palatino Linotype"/>
            </a:endParaRPr>
          </a:p>
        </p:txBody>
      </p:sp>
      <p:sp>
        <p:nvSpPr>
          <p:cNvPr id="97" name="TextBox 96"/>
          <p:cNvSpPr txBox="1"/>
          <p:nvPr/>
        </p:nvSpPr>
        <p:spPr>
          <a:xfrm>
            <a:off x="8115914" y="3470102"/>
            <a:ext cx="682569" cy="1025921"/>
          </a:xfrm>
          <a:prstGeom prst="rect">
            <a:avLst/>
          </a:prstGeom>
          <a:noFill/>
        </p:spPr>
        <p:txBody>
          <a:bodyPr wrap="none" lIns="121874" tIns="60937" rIns="121874" bIns="60937" rtlCol="0">
            <a:spAutoFit/>
          </a:bodyPr>
          <a:lstStyle/>
          <a:p>
            <a:pPr defTabSz="609331"/>
            <a:r>
              <a:rPr lang="en-US" sz="5900" dirty="0">
                <a:solidFill>
                  <a:prstClr val="black"/>
                </a:solidFill>
                <a:latin typeface="Lato Black"/>
                <a:cs typeface="Lato Black"/>
              </a:rPr>
              <a:t>–</a:t>
            </a:r>
          </a:p>
        </p:txBody>
      </p:sp>
      <p:pic>
        <p:nvPicPr>
          <p:cNvPr id="99" name="Picture 98"/>
          <p:cNvPicPr>
            <a:picLocks noChangeAspect="1"/>
          </p:cNvPicPr>
          <p:nvPr/>
        </p:nvPicPr>
        <p:blipFill rotWithShape="1">
          <a:blip r:embed="rId3" cstate="email">
            <a:grayscl/>
            <a:extLst>
              <a:ext uri="{28A0092B-C50C-407E-A947-70E740481C1C}">
                <a14:useLocalDpi xmlns:a14="http://schemas.microsoft.com/office/drawing/2010/main"/>
              </a:ext>
            </a:extLst>
          </a:blip>
          <a:srcRect/>
          <a:stretch/>
        </p:blipFill>
        <p:spPr>
          <a:xfrm>
            <a:off x="8974737" y="1"/>
            <a:ext cx="1203491" cy="979715"/>
          </a:xfrm>
          <a:prstGeom prst="ellipse">
            <a:avLst/>
          </a:prstGeom>
        </p:spPr>
      </p:pic>
      <p:grpSp>
        <p:nvGrpSpPr>
          <p:cNvPr id="40" name="Group 39"/>
          <p:cNvGrpSpPr/>
          <p:nvPr/>
        </p:nvGrpSpPr>
        <p:grpSpPr>
          <a:xfrm>
            <a:off x="7119960" y="5189719"/>
            <a:ext cx="1584960" cy="1584960"/>
            <a:chOff x="4373829" y="3892289"/>
            <a:chExt cx="1188720" cy="1188720"/>
          </a:xfrm>
        </p:grpSpPr>
        <p:grpSp>
          <p:nvGrpSpPr>
            <p:cNvPr id="41" name="Group 40"/>
            <p:cNvGrpSpPr/>
            <p:nvPr/>
          </p:nvGrpSpPr>
          <p:grpSpPr>
            <a:xfrm>
              <a:off x="4373829" y="3892289"/>
              <a:ext cx="1188720" cy="1188720"/>
              <a:chOff x="4373829" y="3844367"/>
              <a:chExt cx="1188720" cy="1188720"/>
            </a:xfrm>
          </p:grpSpPr>
          <p:sp>
            <p:nvSpPr>
              <p:cNvPr id="43" name="Oval 42"/>
              <p:cNvSpPr>
                <a:spLocks noChangeAspect="1"/>
              </p:cNvSpPr>
              <p:nvPr/>
            </p:nvSpPr>
            <p:spPr>
              <a:xfrm>
                <a:off x="4373829" y="3844367"/>
                <a:ext cx="1188720" cy="1188720"/>
              </a:xfrm>
              <a:prstGeom prst="ellipse">
                <a:avLst/>
              </a:prstGeom>
              <a:noFill/>
              <a:ln w="38100" cmpd="sng">
                <a:solidFill>
                  <a:schemeClr val="accent4"/>
                </a:solidFill>
              </a:ln>
              <a:effectLst>
                <a:glow rad="25400">
                  <a:schemeClr val="accent4">
                    <a:lumMod val="40000"/>
                    <a:lumOff val="60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331"/>
                <a:endParaRPr lang="en-US" sz="2400">
                  <a:solidFill>
                    <a:prstClr val="white"/>
                  </a:solidFill>
                  <a:latin typeface="Palatino Linotype"/>
                </a:endParaRPr>
              </a:p>
            </p:txBody>
          </p:sp>
          <p:cxnSp>
            <p:nvCxnSpPr>
              <p:cNvPr id="45" name="Straight Connector 44"/>
              <p:cNvCxnSpPr>
                <a:endCxn id="42" idx="0"/>
              </p:cNvCxnSpPr>
              <p:nvPr/>
            </p:nvCxnSpPr>
            <p:spPr>
              <a:xfrm flipH="1">
                <a:off x="4945400" y="4419927"/>
                <a:ext cx="22730" cy="243827"/>
              </a:xfrm>
              <a:prstGeom prst="line">
                <a:avLst/>
              </a:prstGeom>
              <a:ln w="38100" cmpd="sng">
                <a:solidFill>
                  <a:schemeClr val="accent4"/>
                </a:solidFill>
                <a:headEnd type="oval" w="med" len="med"/>
                <a:tailEnd type="none"/>
              </a:ln>
            </p:spPr>
            <p:style>
              <a:lnRef idx="2">
                <a:schemeClr val="accent1"/>
              </a:lnRef>
              <a:fillRef idx="0">
                <a:schemeClr val="accent1"/>
              </a:fillRef>
              <a:effectRef idx="1">
                <a:schemeClr val="accent1"/>
              </a:effectRef>
              <a:fontRef idx="minor">
                <a:schemeClr val="tx1"/>
              </a:fontRef>
            </p:style>
          </p:cxnSp>
        </p:grpSp>
        <p:sp>
          <p:nvSpPr>
            <p:cNvPr id="42" name="TextBox 41"/>
            <p:cNvSpPr txBox="1"/>
            <p:nvPr/>
          </p:nvSpPr>
          <p:spPr>
            <a:xfrm>
              <a:off x="4808823" y="4711676"/>
              <a:ext cx="273152" cy="346249"/>
            </a:xfrm>
            <a:prstGeom prst="rect">
              <a:avLst/>
            </a:prstGeom>
            <a:noFill/>
          </p:spPr>
          <p:txBody>
            <a:bodyPr wrap="none" rtlCol="0">
              <a:spAutoFit/>
            </a:bodyPr>
            <a:lstStyle/>
            <a:p>
              <a:pPr defTabSz="609331"/>
              <a:r>
                <a:rPr lang="en-US" sz="2400" dirty="0">
                  <a:solidFill>
                    <a:srgbClr val="8064A2">
                      <a:lumMod val="75000"/>
                    </a:srgbClr>
                  </a:solidFill>
                  <a:latin typeface="Lato Black"/>
                  <a:cs typeface="Lato Black"/>
                </a:rPr>
                <a:t>6</a:t>
              </a:r>
            </a:p>
          </p:txBody>
        </p:sp>
      </p:grpSp>
      <p:pic>
        <p:nvPicPr>
          <p:cNvPr id="49" name="Picture 48" descr="icon-1991838_1920.png"/>
          <p:cNvPicPr>
            <a:picLocks noChangeAspect="1"/>
          </p:cNvPicPr>
          <p:nvPr/>
        </p:nvPicPr>
        <p:blipFill rotWithShape="1">
          <a:blip r:embed="rId4"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1302615" y="3110377"/>
            <a:ext cx="819252" cy="1828800"/>
          </a:xfrm>
          <a:prstGeom prst="rect">
            <a:avLst/>
          </a:prstGeom>
        </p:spPr>
      </p:pic>
      <p:grpSp>
        <p:nvGrpSpPr>
          <p:cNvPr id="50" name="Group 49"/>
          <p:cNvGrpSpPr/>
          <p:nvPr/>
        </p:nvGrpSpPr>
        <p:grpSpPr>
          <a:xfrm>
            <a:off x="2904611" y="3190685"/>
            <a:ext cx="1584960" cy="1584960"/>
            <a:chOff x="2159657" y="2412982"/>
            <a:chExt cx="1188720" cy="1188720"/>
          </a:xfrm>
        </p:grpSpPr>
        <p:sp>
          <p:nvSpPr>
            <p:cNvPr id="51" name="TextBox 50"/>
            <p:cNvSpPr txBox="1"/>
            <p:nvPr/>
          </p:nvSpPr>
          <p:spPr>
            <a:xfrm>
              <a:off x="2404855" y="3184430"/>
              <a:ext cx="439729" cy="380873"/>
            </a:xfrm>
            <a:prstGeom prst="rect">
              <a:avLst/>
            </a:prstGeom>
            <a:noFill/>
          </p:spPr>
          <p:txBody>
            <a:bodyPr wrap="none" rtlCol="0">
              <a:spAutoFit/>
            </a:bodyPr>
            <a:lstStyle/>
            <a:p>
              <a:pPr algn="r" defTabSz="609331"/>
              <a:r>
                <a:rPr lang="en-US" sz="2700" dirty="0">
                  <a:solidFill>
                    <a:srgbClr val="C0504D">
                      <a:lumMod val="75000"/>
                    </a:srgbClr>
                  </a:solidFill>
                  <a:latin typeface="Lato Black"/>
                  <a:cs typeface="Lato Black"/>
                </a:rPr>
                <a:t>$7</a:t>
              </a:r>
            </a:p>
          </p:txBody>
        </p:sp>
        <p:grpSp>
          <p:nvGrpSpPr>
            <p:cNvPr id="52" name="Group 51"/>
            <p:cNvGrpSpPr/>
            <p:nvPr/>
          </p:nvGrpSpPr>
          <p:grpSpPr>
            <a:xfrm rot="5400000">
              <a:off x="2159657" y="2412982"/>
              <a:ext cx="1188720" cy="1188720"/>
              <a:chOff x="4497115" y="1558895"/>
              <a:chExt cx="1188720" cy="1188720"/>
            </a:xfrm>
          </p:grpSpPr>
          <p:sp>
            <p:nvSpPr>
              <p:cNvPr id="53" name="Oval 52"/>
              <p:cNvSpPr>
                <a:spLocks noChangeAspect="1"/>
              </p:cNvSpPr>
              <p:nvPr/>
            </p:nvSpPr>
            <p:spPr>
              <a:xfrm>
                <a:off x="4497115" y="1558895"/>
                <a:ext cx="1188720" cy="1188720"/>
              </a:xfrm>
              <a:prstGeom prst="ellipse">
                <a:avLst/>
              </a:prstGeom>
              <a:noFill/>
              <a:ln w="38100" cmpd="sng">
                <a:solidFill>
                  <a:schemeClr val="accent2"/>
                </a:solidFill>
              </a:ln>
              <a:effectLst>
                <a:glow rad="25400">
                  <a:schemeClr val="accent2">
                    <a:lumMod val="40000"/>
                    <a:lumOff val="60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331"/>
                <a:endParaRPr lang="en-US" sz="2400">
                  <a:solidFill>
                    <a:prstClr val="white"/>
                  </a:solidFill>
                  <a:latin typeface="Palatino Linotype"/>
                </a:endParaRPr>
              </a:p>
            </p:txBody>
          </p:sp>
          <p:cxnSp>
            <p:nvCxnSpPr>
              <p:cNvPr id="54" name="Straight Connector 53"/>
              <p:cNvCxnSpPr/>
              <p:nvPr/>
            </p:nvCxnSpPr>
            <p:spPr>
              <a:xfrm>
                <a:off x="5091382" y="2134455"/>
                <a:ext cx="246356" cy="118871"/>
              </a:xfrm>
              <a:prstGeom prst="line">
                <a:avLst/>
              </a:prstGeom>
              <a:ln w="38100" cmpd="sng">
                <a:solidFill>
                  <a:schemeClr val="accent2"/>
                </a:solidFill>
                <a:headEnd type="oval" w="med" len="med"/>
                <a:tailEnd type="none"/>
              </a:ln>
            </p:spPr>
            <p:style>
              <a:lnRef idx="2">
                <a:schemeClr val="accent1"/>
              </a:lnRef>
              <a:fillRef idx="0">
                <a:schemeClr val="accent1"/>
              </a:fillRef>
              <a:effectRef idx="1">
                <a:schemeClr val="accent1"/>
              </a:effectRef>
              <a:fontRef idx="minor">
                <a:schemeClr val="tx1"/>
              </a:fontRef>
            </p:style>
          </p:cxnSp>
        </p:grpSp>
      </p:grpSp>
      <p:pic>
        <p:nvPicPr>
          <p:cNvPr id="55" name="Picture 54" descr="icon-1991838_1920.png"/>
          <p:cNvPicPr>
            <a:picLocks noChangeAspect="1"/>
          </p:cNvPicPr>
          <p:nvPr/>
        </p:nvPicPr>
        <p:blipFill rotWithShape="1">
          <a:blip r:embed="rId5"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381659" y="1044665"/>
            <a:ext cx="661207" cy="1828800"/>
          </a:xfrm>
          <a:prstGeom prst="rect">
            <a:avLst/>
          </a:prstGeom>
        </p:spPr>
      </p:pic>
      <p:grpSp>
        <p:nvGrpSpPr>
          <p:cNvPr id="56" name="Group 55"/>
          <p:cNvGrpSpPr/>
          <p:nvPr/>
        </p:nvGrpSpPr>
        <p:grpSpPr>
          <a:xfrm>
            <a:off x="2892174" y="1191653"/>
            <a:ext cx="1597419" cy="1584960"/>
            <a:chOff x="2150313" y="829844"/>
            <a:chExt cx="1198064" cy="1188720"/>
          </a:xfrm>
        </p:grpSpPr>
        <p:sp>
          <p:nvSpPr>
            <p:cNvPr id="57" name="TextBox 56"/>
            <p:cNvSpPr txBox="1"/>
            <p:nvPr/>
          </p:nvSpPr>
          <p:spPr>
            <a:xfrm>
              <a:off x="2150313" y="1224057"/>
              <a:ext cx="439729" cy="380873"/>
            </a:xfrm>
            <a:prstGeom prst="rect">
              <a:avLst/>
            </a:prstGeom>
            <a:noFill/>
          </p:spPr>
          <p:txBody>
            <a:bodyPr wrap="none" rtlCol="0">
              <a:spAutoFit/>
            </a:bodyPr>
            <a:lstStyle/>
            <a:p>
              <a:pPr algn="r" defTabSz="609331"/>
              <a:r>
                <a:rPr lang="en-US" sz="2700" dirty="0">
                  <a:solidFill>
                    <a:srgbClr val="4F81BD">
                      <a:lumMod val="75000"/>
                    </a:srgbClr>
                  </a:solidFill>
                  <a:latin typeface="Lato Black"/>
                  <a:cs typeface="Lato Black"/>
                </a:rPr>
                <a:t>$9</a:t>
              </a:r>
            </a:p>
          </p:txBody>
        </p:sp>
        <p:grpSp>
          <p:nvGrpSpPr>
            <p:cNvPr id="58" name="Group 57"/>
            <p:cNvGrpSpPr/>
            <p:nvPr/>
          </p:nvGrpSpPr>
          <p:grpSpPr>
            <a:xfrm>
              <a:off x="2159657" y="829844"/>
              <a:ext cx="1188720" cy="1188720"/>
              <a:chOff x="2159657" y="885753"/>
              <a:chExt cx="1188720" cy="1188720"/>
            </a:xfrm>
          </p:grpSpPr>
          <p:sp>
            <p:nvSpPr>
              <p:cNvPr id="59" name="Oval 58"/>
              <p:cNvSpPr>
                <a:spLocks noChangeAspect="1"/>
              </p:cNvSpPr>
              <p:nvPr/>
            </p:nvSpPr>
            <p:spPr>
              <a:xfrm rot="5400000">
                <a:off x="2159657" y="885753"/>
                <a:ext cx="1188720" cy="1188720"/>
              </a:xfrm>
              <a:prstGeom prst="ellipse">
                <a:avLst/>
              </a:prstGeom>
              <a:noFill/>
              <a:ln w="38100" cmpd="sng">
                <a:solidFill>
                  <a:schemeClr val="accent1"/>
                </a:solidFill>
              </a:ln>
              <a:effectLst>
                <a:glow rad="25400">
                  <a:schemeClr val="accent1">
                    <a:lumMod val="40000"/>
                    <a:lumOff val="60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331"/>
                <a:endParaRPr lang="en-US" sz="2400">
                  <a:solidFill>
                    <a:prstClr val="white"/>
                  </a:solidFill>
                  <a:latin typeface="Palatino Linotype"/>
                </a:endParaRPr>
              </a:p>
            </p:txBody>
          </p:sp>
          <p:cxnSp>
            <p:nvCxnSpPr>
              <p:cNvPr id="60" name="Straight Connector 59"/>
              <p:cNvCxnSpPr/>
              <p:nvPr/>
            </p:nvCxnSpPr>
            <p:spPr>
              <a:xfrm rot="5400000">
                <a:off x="2650904" y="1358107"/>
                <a:ext cx="0" cy="243827"/>
              </a:xfrm>
              <a:prstGeom prst="line">
                <a:avLst/>
              </a:prstGeom>
              <a:ln w="38100" cmpd="sng">
                <a:solidFill>
                  <a:schemeClr val="accent1"/>
                </a:solidFill>
                <a:headEnd type="oval" w="med" len="med"/>
                <a:tailEnd type="none"/>
              </a:ln>
            </p:spPr>
            <p:style>
              <a:lnRef idx="2">
                <a:schemeClr val="accent1"/>
              </a:lnRef>
              <a:fillRef idx="0">
                <a:schemeClr val="accent1"/>
              </a:fillRef>
              <a:effectRef idx="1">
                <a:schemeClr val="accent1"/>
              </a:effectRef>
              <a:fontRef idx="minor">
                <a:schemeClr val="tx1"/>
              </a:fontRef>
            </p:style>
          </p:cxnSp>
        </p:grpSp>
      </p:grpSp>
      <p:grpSp>
        <p:nvGrpSpPr>
          <p:cNvPr id="62" name="Group 61"/>
          <p:cNvGrpSpPr/>
          <p:nvPr/>
        </p:nvGrpSpPr>
        <p:grpSpPr>
          <a:xfrm rot="5400000">
            <a:off x="2904611" y="5189719"/>
            <a:ext cx="1584960" cy="1584960"/>
            <a:chOff x="6588001" y="900609"/>
            <a:chExt cx="1188720" cy="1188720"/>
          </a:xfrm>
        </p:grpSpPr>
        <p:sp>
          <p:nvSpPr>
            <p:cNvPr id="64" name="Oval 63"/>
            <p:cNvSpPr>
              <a:spLocks noChangeAspect="1"/>
            </p:cNvSpPr>
            <p:nvPr/>
          </p:nvSpPr>
          <p:spPr>
            <a:xfrm rot="5400000" flipH="1">
              <a:off x="6588001" y="900609"/>
              <a:ext cx="1188720" cy="1188720"/>
            </a:xfrm>
            <a:prstGeom prst="ellipse">
              <a:avLst/>
            </a:prstGeom>
            <a:noFill/>
            <a:ln w="38100" cmpd="sng">
              <a:solidFill>
                <a:schemeClr val="accent4"/>
              </a:solidFill>
            </a:ln>
            <a:effectLst>
              <a:glow rad="25400">
                <a:schemeClr val="accent4">
                  <a:lumMod val="40000"/>
                  <a:lumOff val="60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331"/>
              <a:endParaRPr lang="en-US" sz="2400">
                <a:solidFill>
                  <a:prstClr val="white"/>
                </a:solidFill>
                <a:latin typeface="Palatino Linotype"/>
              </a:endParaRPr>
            </a:p>
          </p:txBody>
        </p:sp>
        <p:cxnSp>
          <p:nvCxnSpPr>
            <p:cNvPr id="65" name="Straight Connector 64"/>
            <p:cNvCxnSpPr/>
            <p:nvPr/>
          </p:nvCxnSpPr>
          <p:spPr>
            <a:xfrm rot="5400000" flipH="1">
              <a:off x="7018548" y="1312449"/>
              <a:ext cx="246356" cy="118871"/>
            </a:xfrm>
            <a:prstGeom prst="line">
              <a:avLst/>
            </a:prstGeom>
            <a:ln w="38100" cmpd="sng">
              <a:solidFill>
                <a:srgbClr val="8064A2"/>
              </a:solidFill>
              <a:headEnd type="oval" w="med" len="med"/>
              <a:tailEnd type="none"/>
            </a:ln>
          </p:spPr>
          <p:style>
            <a:lnRef idx="2">
              <a:schemeClr val="accent1"/>
            </a:lnRef>
            <a:fillRef idx="0">
              <a:schemeClr val="accent1"/>
            </a:fillRef>
            <a:effectRef idx="1">
              <a:schemeClr val="accent1"/>
            </a:effectRef>
            <a:fontRef idx="minor">
              <a:schemeClr val="tx1"/>
            </a:fontRef>
          </p:style>
        </p:cxnSp>
      </p:grpSp>
      <p:sp>
        <p:nvSpPr>
          <p:cNvPr id="66" name="TextBox 65"/>
          <p:cNvSpPr txBox="1"/>
          <p:nvPr/>
        </p:nvSpPr>
        <p:spPr>
          <a:xfrm>
            <a:off x="3739568" y="5371657"/>
            <a:ext cx="642901" cy="533480"/>
          </a:xfrm>
          <a:prstGeom prst="rect">
            <a:avLst/>
          </a:prstGeom>
          <a:noFill/>
        </p:spPr>
        <p:txBody>
          <a:bodyPr wrap="none" lIns="121874" tIns="60937" rIns="121874" bIns="60937" rtlCol="0">
            <a:spAutoFit/>
          </a:bodyPr>
          <a:lstStyle/>
          <a:p>
            <a:pPr algn="r" defTabSz="609331"/>
            <a:r>
              <a:rPr lang="en-US" sz="2700" dirty="0">
                <a:solidFill>
                  <a:srgbClr val="8064A2">
                    <a:lumMod val="75000"/>
                  </a:srgbClr>
                </a:solidFill>
                <a:latin typeface="Lato Black"/>
                <a:cs typeface="Lato Black"/>
              </a:rPr>
              <a:t>$2</a:t>
            </a:r>
          </a:p>
        </p:txBody>
      </p:sp>
      <p:cxnSp>
        <p:nvCxnSpPr>
          <p:cNvPr id="68" name="Straight Connector 67"/>
          <p:cNvCxnSpPr/>
          <p:nvPr/>
        </p:nvCxnSpPr>
        <p:spPr>
          <a:xfrm flipH="1" flipV="1">
            <a:off x="2364772" y="4982683"/>
            <a:ext cx="219456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2248269" y="3470102"/>
            <a:ext cx="682569" cy="1025921"/>
          </a:xfrm>
          <a:prstGeom prst="rect">
            <a:avLst/>
          </a:prstGeom>
          <a:noFill/>
        </p:spPr>
        <p:txBody>
          <a:bodyPr wrap="none" lIns="121874" tIns="60937" rIns="121874" bIns="60937" rtlCol="0">
            <a:spAutoFit/>
          </a:bodyPr>
          <a:lstStyle/>
          <a:p>
            <a:pPr defTabSz="609331"/>
            <a:r>
              <a:rPr lang="en-US" sz="5900" dirty="0">
                <a:solidFill>
                  <a:prstClr val="black"/>
                </a:solidFill>
                <a:latin typeface="Lato Black"/>
                <a:cs typeface="Lato Black"/>
              </a:rPr>
              <a:t>–</a:t>
            </a:r>
          </a:p>
        </p:txBody>
      </p:sp>
      <p:cxnSp>
        <p:nvCxnSpPr>
          <p:cNvPr id="70" name="Straight Connector 69"/>
          <p:cNvCxnSpPr/>
          <p:nvPr/>
        </p:nvCxnSpPr>
        <p:spPr>
          <a:xfrm flipH="1">
            <a:off x="5166939" y="161373"/>
            <a:ext cx="0" cy="6504967"/>
          </a:xfrm>
          <a:prstGeom prst="line">
            <a:avLst/>
          </a:prstGeom>
          <a:ln>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310416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Performance on AES</a:t>
            </a:r>
          </a:p>
        </p:txBody>
      </p:sp>
      <p:graphicFrame>
        <p:nvGraphicFramePr>
          <p:cNvPr id="3" name="Chart 2"/>
          <p:cNvGraphicFramePr/>
          <p:nvPr>
            <p:extLst>
              <p:ext uri="{D42A27DB-BD31-4B8C-83A1-F6EECF244321}">
                <p14:modId xmlns:p14="http://schemas.microsoft.com/office/powerpoint/2010/main" val="1613651452"/>
              </p:ext>
            </p:extLst>
          </p:nvPr>
        </p:nvGraphicFramePr>
        <p:xfrm>
          <a:off x="742932" y="1340183"/>
          <a:ext cx="10706136" cy="53595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601801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09600" y="21299"/>
            <a:ext cx="10972800" cy="4298216"/>
            <a:chOff x="987694" y="1170290"/>
            <a:chExt cx="7463497" cy="2923568"/>
          </a:xfrm>
        </p:grpSpPr>
        <p:graphicFrame>
          <p:nvGraphicFramePr>
            <p:cNvPr id="7" name="Chart 6"/>
            <p:cNvGraphicFramePr/>
            <p:nvPr>
              <p:extLst>
                <p:ext uri="{D42A27DB-BD31-4B8C-83A1-F6EECF244321}">
                  <p14:modId xmlns:p14="http://schemas.microsoft.com/office/powerpoint/2010/main" val="3056772429"/>
                </p:ext>
              </p:extLst>
            </p:nvPr>
          </p:nvGraphicFramePr>
          <p:xfrm>
            <a:off x="987694" y="1170290"/>
            <a:ext cx="4385352" cy="29235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1762881988"/>
                </p:ext>
              </p:extLst>
            </p:nvPr>
          </p:nvGraphicFramePr>
          <p:xfrm>
            <a:off x="4605646" y="1170290"/>
            <a:ext cx="3845545" cy="2923568"/>
          </p:xfrm>
          <a:graphic>
            <a:graphicData uri="http://schemas.openxmlformats.org/drawingml/2006/chart">
              <c:chart xmlns:c="http://schemas.openxmlformats.org/drawingml/2006/chart" xmlns:r="http://schemas.openxmlformats.org/officeDocument/2006/relationships" r:id="rId4"/>
            </a:graphicData>
          </a:graphic>
        </p:graphicFrame>
      </p:grpSp>
      <p:pic>
        <p:nvPicPr>
          <p:cNvPr id="9" name="Picture 8" descr="1280px-Boston_skyline_at_earlymorning.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4227680"/>
            <a:ext cx="12192000" cy="2630320"/>
          </a:xfrm>
          <a:prstGeom prst="rect">
            <a:avLst/>
          </a:prstGeom>
        </p:spPr>
      </p:pic>
      <p:sp>
        <p:nvSpPr>
          <p:cNvPr id="10" name="Rectangle 9"/>
          <p:cNvSpPr/>
          <p:nvPr/>
        </p:nvSpPr>
        <p:spPr>
          <a:xfrm rot="10800000">
            <a:off x="0" y="4227693"/>
            <a:ext cx="12192000" cy="404665"/>
          </a:xfrm>
          <a:prstGeom prst="rect">
            <a:avLst/>
          </a:prstGeom>
          <a:gradFill flip="none" rotWithShape="1">
            <a:gsLst>
              <a:gs pos="0">
                <a:schemeClr val="bg1"/>
              </a:gs>
              <a:gs pos="100000">
                <a:schemeClr val="bg1">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121893" tIns="60946" rIns="121893" bIns="60946" rtlCol="0" anchor="ctr"/>
          <a:lstStyle/>
          <a:p>
            <a:pPr algn="ctr" defTabSz="609443"/>
            <a:endParaRPr lang="en-US" sz="2400">
              <a:solidFill>
                <a:prstClr val="white"/>
              </a:solidFill>
              <a:latin typeface="Palatino Linotype"/>
            </a:endParaRPr>
          </a:p>
        </p:txBody>
      </p:sp>
      <p:sp>
        <p:nvSpPr>
          <p:cNvPr id="11" name="TextBox 10"/>
          <p:cNvSpPr txBox="1"/>
          <p:nvPr/>
        </p:nvSpPr>
        <p:spPr>
          <a:xfrm>
            <a:off x="10722892" y="6581014"/>
            <a:ext cx="1416045" cy="292385"/>
          </a:xfrm>
          <a:prstGeom prst="rect">
            <a:avLst/>
          </a:prstGeom>
          <a:noFill/>
        </p:spPr>
        <p:txBody>
          <a:bodyPr wrap="none" lIns="0" tIns="0" rIns="0" bIns="60946" rtlCol="0">
            <a:spAutoFit/>
          </a:bodyPr>
          <a:lstStyle/>
          <a:p>
            <a:pPr algn="ctr" defTabSz="609443"/>
            <a:r>
              <a:rPr lang="en-US" sz="1500" dirty="0">
                <a:solidFill>
                  <a:srgbClr val="4F81BD">
                    <a:lumMod val="20000"/>
                    <a:lumOff val="80000"/>
                  </a:srgbClr>
                </a:solidFill>
                <a:latin typeface="Lato Light"/>
                <a:cs typeface="Lato Light"/>
              </a:rPr>
              <a:t>Image: Wikipedia</a:t>
            </a:r>
          </a:p>
        </p:txBody>
      </p:sp>
    </p:spTree>
    <p:extLst>
      <p:ext uri="{BB962C8B-B14F-4D97-AF65-F5344CB8AC3E}">
        <p14:creationId xmlns:p14="http://schemas.microsoft.com/office/powerpoint/2010/main" val="418339222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170896" y="687871"/>
            <a:ext cx="5852160" cy="4766325"/>
            <a:chOff x="78085" y="651044"/>
            <a:chExt cx="4389120" cy="3574744"/>
          </a:xfrm>
        </p:grpSpPr>
        <p:grpSp>
          <p:nvGrpSpPr>
            <p:cNvPr id="14" name="Group 13"/>
            <p:cNvGrpSpPr/>
            <p:nvPr/>
          </p:nvGrpSpPr>
          <p:grpSpPr>
            <a:xfrm>
              <a:off x="78085" y="651044"/>
              <a:ext cx="4389120" cy="3574744"/>
              <a:chOff x="114481" y="466208"/>
              <a:chExt cx="4389120" cy="3574744"/>
            </a:xfrm>
          </p:grpSpPr>
          <p:pic>
            <p:nvPicPr>
              <p:cNvPr id="16" name="Picture 15" descr="Screen Clippi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4481" y="466208"/>
                <a:ext cx="4389120" cy="3574744"/>
              </a:xfrm>
              <a:prstGeom prst="rect">
                <a:avLst/>
              </a:prstGeom>
              <a:ln w="12700" cmpd="sng">
                <a:solidFill>
                  <a:schemeClr val="tx1">
                    <a:lumMod val="50000"/>
                    <a:lumOff val="50000"/>
                  </a:schemeClr>
                </a:solidFill>
              </a:ln>
              <a:effectLst>
                <a:outerShdw blurRad="50800" dist="38100" dir="2700000" algn="tl" rotWithShape="0">
                  <a:prstClr val="black">
                    <a:alpha val="40000"/>
                  </a:prstClr>
                </a:outerShdw>
              </a:effectLst>
            </p:spPr>
          </p:pic>
          <p:sp>
            <p:nvSpPr>
              <p:cNvPr id="17" name="Rectangle 16"/>
              <p:cNvSpPr/>
              <p:nvPr/>
            </p:nvSpPr>
            <p:spPr>
              <a:xfrm>
                <a:off x="163287" y="1400568"/>
                <a:ext cx="4313101" cy="589632"/>
              </a:xfrm>
              <a:prstGeom prst="rect">
                <a:avLst/>
              </a:prstGeom>
              <a:gradFill flip="none" rotWithShape="1">
                <a:gsLst>
                  <a:gs pos="0">
                    <a:schemeClr val="bg1"/>
                  </a:gs>
                  <a:gs pos="100000">
                    <a:schemeClr val="bg1">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latin typeface="Palatino Linotype"/>
                </a:endParaRPr>
              </a:p>
            </p:txBody>
          </p:sp>
        </p:grpSp>
        <p:sp>
          <p:nvSpPr>
            <p:cNvPr id="15" name="Rectangle 14"/>
            <p:cNvSpPr/>
            <p:nvPr/>
          </p:nvSpPr>
          <p:spPr>
            <a:xfrm>
              <a:off x="102488" y="2457067"/>
              <a:ext cx="4340314" cy="1737360"/>
            </a:xfrm>
            <a:prstGeom prst="rect">
              <a:avLst/>
            </a:prstGeom>
            <a:solidFill>
              <a:srgbClr val="FFFFFF"/>
            </a:solidFill>
            <a:ln>
              <a:solidFill>
                <a:srgbClr val="FFFFFF"/>
              </a:solidFill>
            </a:ln>
            <a:effectLst/>
          </p:spPr>
          <p:style>
            <a:lnRef idx="1">
              <a:schemeClr val="accent3"/>
            </a:lnRef>
            <a:fillRef idx="3">
              <a:schemeClr val="accent3"/>
            </a:fillRef>
            <a:effectRef idx="2">
              <a:schemeClr val="accent3"/>
            </a:effectRef>
            <a:fontRef idx="minor">
              <a:schemeClr val="lt1"/>
            </a:fontRef>
          </p:style>
          <p:txBody>
            <a:bodyPr rtlCol="0" anchor="t"/>
            <a:lstStyle/>
            <a:p>
              <a:pPr defTabSz="609570"/>
              <a:r>
                <a:rPr lang="en-US" sz="2900" dirty="0">
                  <a:solidFill>
                    <a:prstClr val="black"/>
                  </a:solidFill>
                  <a:latin typeface="Lato Semibold"/>
                  <a:cs typeface="Lato Semibold"/>
                </a:rPr>
                <a:t>“establishment of a shared service to facilitate data sharing, enable data linkage, and develop privacy enhancing techniques”</a:t>
              </a:r>
            </a:p>
          </p:txBody>
        </p:sp>
      </p:grpSp>
      <p:grpSp>
        <p:nvGrpSpPr>
          <p:cNvPr id="22" name="Group 21"/>
          <p:cNvGrpSpPr/>
          <p:nvPr/>
        </p:nvGrpSpPr>
        <p:grpSpPr>
          <a:xfrm>
            <a:off x="154794" y="682095"/>
            <a:ext cx="5750801" cy="4772101"/>
            <a:chOff x="116094" y="511570"/>
            <a:chExt cx="4313101" cy="3579076"/>
          </a:xfrm>
        </p:grpSpPr>
        <p:sp>
          <p:nvSpPr>
            <p:cNvPr id="23" name="Rectangle 22"/>
            <p:cNvSpPr/>
            <p:nvPr/>
          </p:nvSpPr>
          <p:spPr>
            <a:xfrm>
              <a:off x="116094" y="511570"/>
              <a:ext cx="4313101" cy="3579076"/>
            </a:xfrm>
            <a:prstGeom prst="rect">
              <a:avLst/>
            </a:prstGeom>
            <a:solidFill>
              <a:srgbClr val="FFFFFF"/>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latin typeface="Palatino Linotype"/>
              </a:endParaRPr>
            </a:p>
          </p:txBody>
        </p:sp>
        <p:pic>
          <p:nvPicPr>
            <p:cNvPr id="24" name="Picture 2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1407" y="568795"/>
              <a:ext cx="4191690" cy="1581716"/>
            </a:xfrm>
            <a:prstGeom prst="rect">
              <a:avLst/>
            </a:prstGeom>
            <a:ln>
              <a:solidFill>
                <a:srgbClr val="FFFFFF"/>
              </a:solidFill>
            </a:ln>
            <a:effectLst/>
          </p:spPr>
        </p:pic>
        <p:sp>
          <p:nvSpPr>
            <p:cNvPr id="25" name="Rectangle 24"/>
            <p:cNvSpPr/>
            <p:nvPr/>
          </p:nvSpPr>
          <p:spPr>
            <a:xfrm>
              <a:off x="116095" y="1940134"/>
              <a:ext cx="4247003" cy="210377"/>
            </a:xfrm>
            <a:prstGeom prst="rect">
              <a:avLst/>
            </a:prstGeom>
            <a:gradFill flip="none" rotWithShape="1">
              <a:gsLst>
                <a:gs pos="0">
                  <a:schemeClr val="bg1"/>
                </a:gs>
                <a:gs pos="100000">
                  <a:schemeClr val="bg1">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latin typeface="Palatino Linotype"/>
              </a:endParaRPr>
            </a:p>
          </p:txBody>
        </p:sp>
        <p:sp>
          <p:nvSpPr>
            <p:cNvPr id="26" name="Rectangle 25"/>
            <p:cNvSpPr/>
            <p:nvPr/>
          </p:nvSpPr>
          <p:spPr>
            <a:xfrm>
              <a:off x="171408" y="2327035"/>
              <a:ext cx="4191690" cy="1675219"/>
            </a:xfrm>
            <a:prstGeom prst="rect">
              <a:avLst/>
            </a:prstGeom>
            <a:solidFill>
              <a:schemeClr val="bg1"/>
            </a:solidFill>
            <a:ln>
              <a:noFill/>
            </a:ln>
            <a:effectLst/>
          </p:spPr>
          <p:style>
            <a:lnRef idx="1">
              <a:schemeClr val="accent3"/>
            </a:lnRef>
            <a:fillRef idx="3">
              <a:schemeClr val="accent3"/>
            </a:fillRef>
            <a:effectRef idx="2">
              <a:schemeClr val="accent3"/>
            </a:effectRef>
            <a:fontRef idx="minor">
              <a:schemeClr val="lt1"/>
            </a:fontRef>
          </p:style>
          <p:txBody>
            <a:bodyPr lIns="0" rIns="0" rtlCol="0" anchor="t"/>
            <a:lstStyle/>
            <a:p>
              <a:pPr defTabSz="609570"/>
              <a:r>
                <a:rPr lang="en-US" sz="2900" dirty="0">
                  <a:solidFill>
                    <a:prstClr val="black"/>
                  </a:solidFill>
                  <a:latin typeface="Lato Semibold"/>
                  <a:cs typeface="Lato Semibold"/>
                </a:rPr>
                <a:t>“in designing, establishing, and maintaining the higher education data system, … the Commissioner shall use secure multiparty computation technologies”</a:t>
              </a:r>
            </a:p>
          </p:txBody>
        </p:sp>
        <p:pic>
          <p:nvPicPr>
            <p:cNvPr id="27" name="Picture 2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71407" y="2127133"/>
              <a:ext cx="4191690" cy="194792"/>
            </a:xfrm>
            <a:prstGeom prst="rect">
              <a:avLst/>
            </a:prstGeom>
            <a:ln>
              <a:solidFill>
                <a:srgbClr val="FFFFFF"/>
              </a:solidFill>
            </a:ln>
            <a:effectLst/>
          </p:spPr>
        </p:pic>
      </p:grpSp>
    </p:spTree>
    <p:extLst>
      <p:ext uri="{BB962C8B-B14F-4D97-AF65-F5344CB8AC3E}">
        <p14:creationId xmlns:p14="http://schemas.microsoft.com/office/powerpoint/2010/main" val="133159838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5280908" y="1870448"/>
            <a:ext cx="2235597" cy="384719"/>
          </a:xfrm>
          <a:prstGeom prst="rect">
            <a:avLst/>
          </a:prstGeom>
          <a:noFill/>
        </p:spPr>
        <p:txBody>
          <a:bodyPr wrap="square" lIns="91404" tIns="45718" rIns="0" bIns="45718" rtlCol="0">
            <a:spAutoFit/>
          </a:bodyPr>
          <a:lstStyle/>
          <a:p>
            <a:pPr eaLnBrk="0" fontAlgn="base" hangingPunct="0">
              <a:spcBef>
                <a:spcPct val="0"/>
              </a:spcBef>
              <a:spcAft>
                <a:spcPct val="0"/>
              </a:spcAft>
            </a:pPr>
            <a:r>
              <a:rPr lang="en-US" b="1" dirty="0" smtClean="0">
                <a:noFill/>
                <a:latin typeface="Lato Semibold"/>
                <a:cs typeface="Lato Semibold"/>
              </a:rPr>
              <a:t>Data</a:t>
            </a:r>
            <a:r>
              <a:rPr lang="en-US" b="1" dirty="0" smtClean="0">
                <a:solidFill>
                  <a:srgbClr val="000000"/>
                </a:solidFill>
                <a:latin typeface="Lato Semibold"/>
                <a:cs typeface="Lato Semibold"/>
              </a:rPr>
              <a:t>, </a:t>
            </a:r>
            <a:r>
              <a:rPr lang="en-US" b="1" dirty="0" smtClean="0">
                <a:solidFill>
                  <a:srgbClr val="558140"/>
                </a:solidFill>
                <a:latin typeface="Lato Semibold"/>
                <a:cs typeface="Lato Semibold"/>
              </a:rPr>
              <a:t>Policy</a:t>
            </a:r>
            <a:endParaRPr lang="en-US" b="1" dirty="0">
              <a:solidFill>
                <a:srgbClr val="558140"/>
              </a:solidFill>
              <a:latin typeface="Lato Semibold"/>
              <a:cs typeface="Lato Semibold"/>
            </a:endParaRPr>
          </a:p>
        </p:txBody>
      </p:sp>
      <p:sp>
        <p:nvSpPr>
          <p:cNvPr id="4" name="Title 3"/>
          <p:cNvSpPr>
            <a:spLocks noGrp="1"/>
          </p:cNvSpPr>
          <p:nvPr>
            <p:ph type="title"/>
          </p:nvPr>
        </p:nvSpPr>
        <p:spPr/>
        <p:txBody>
          <a:bodyPr>
            <a:noAutofit/>
          </a:bodyPr>
          <a:lstStyle/>
          <a:p>
            <a:r>
              <a:rPr lang="en-US" dirty="0" smtClean="0"/>
              <a:t>Setting: Outsourced Database</a:t>
            </a:r>
            <a:endParaRPr lang="en-US" dirty="0"/>
          </a:p>
        </p:txBody>
      </p:sp>
      <p:cxnSp>
        <p:nvCxnSpPr>
          <p:cNvPr id="7" name="Straight Arrow Connector 6"/>
          <p:cNvCxnSpPr>
            <a:stCxn id="22" idx="0"/>
            <a:endCxn id="12" idx="1"/>
          </p:cNvCxnSpPr>
          <p:nvPr/>
        </p:nvCxnSpPr>
        <p:spPr bwMode="auto">
          <a:xfrm flipV="1">
            <a:off x="7205355" y="2589074"/>
            <a:ext cx="1039120" cy="1"/>
          </a:xfrm>
          <a:prstGeom prst="straightConnector1">
            <a:avLst/>
          </a:prstGeom>
          <a:solidFill>
            <a:schemeClr val="accent1"/>
          </a:solidFill>
          <a:ln w="19050" cap="flat" cmpd="sng" algn="ctr">
            <a:solidFill>
              <a:schemeClr val="tx1"/>
            </a:solidFill>
            <a:prstDash val="solid"/>
            <a:round/>
            <a:headEnd type="triangle" w="med" len="lg"/>
            <a:tailEnd type="triangle" w="med" len="lg"/>
          </a:ln>
          <a:effectLst/>
        </p:spPr>
      </p:cxnSp>
      <p:cxnSp>
        <p:nvCxnSpPr>
          <p:cNvPr id="8" name="Straight Arrow Connector 7"/>
          <p:cNvCxnSpPr>
            <a:stCxn id="13" idx="3"/>
            <a:endCxn id="22" idx="2"/>
          </p:cNvCxnSpPr>
          <p:nvPr/>
        </p:nvCxnSpPr>
        <p:spPr bwMode="auto">
          <a:xfrm>
            <a:off x="3947529" y="2589074"/>
            <a:ext cx="1052283" cy="1"/>
          </a:xfrm>
          <a:prstGeom prst="straightConnector1">
            <a:avLst/>
          </a:prstGeom>
          <a:solidFill>
            <a:schemeClr val="accent1"/>
          </a:solidFill>
          <a:ln w="19050" cap="flat" cmpd="sng" algn="ctr">
            <a:solidFill>
              <a:schemeClr val="tx1"/>
            </a:solidFill>
            <a:prstDash val="solid"/>
            <a:round/>
            <a:headEnd type="none" w="med" len="lg"/>
            <a:tailEnd type="triangle" w="med" len="lg"/>
          </a:ln>
          <a:effectLst/>
        </p:spPr>
      </p:cxnSp>
      <p:sp>
        <p:nvSpPr>
          <p:cNvPr id="10" name="TextBox 9"/>
          <p:cNvSpPr txBox="1"/>
          <p:nvPr/>
        </p:nvSpPr>
        <p:spPr>
          <a:xfrm>
            <a:off x="5280908" y="1870448"/>
            <a:ext cx="2235597" cy="384719"/>
          </a:xfrm>
          <a:prstGeom prst="rect">
            <a:avLst/>
          </a:prstGeom>
          <a:noFill/>
        </p:spPr>
        <p:txBody>
          <a:bodyPr wrap="square" lIns="91404" tIns="45718" rIns="0" bIns="45718" rtlCol="0">
            <a:spAutoFit/>
          </a:bodyPr>
          <a:lstStyle/>
          <a:p>
            <a:pPr eaLnBrk="0" fontAlgn="base" hangingPunct="0">
              <a:spcBef>
                <a:spcPct val="0"/>
              </a:spcBef>
              <a:spcAft>
                <a:spcPct val="0"/>
              </a:spcAft>
            </a:pPr>
            <a:r>
              <a:rPr lang="en-US" b="1" dirty="0" smtClean="0">
                <a:solidFill>
                  <a:srgbClr val="000000"/>
                </a:solidFill>
                <a:latin typeface="Lato Semibold"/>
                <a:cs typeface="Lato Semibold"/>
              </a:rPr>
              <a:t>Data</a:t>
            </a:r>
            <a:endParaRPr lang="en-US" b="1" dirty="0">
              <a:solidFill>
                <a:srgbClr val="000000"/>
              </a:solidFill>
              <a:latin typeface="Lato Semibold"/>
              <a:cs typeface="Lato Semibold"/>
            </a:endParaRPr>
          </a:p>
        </p:txBody>
      </p:sp>
      <p:pic>
        <p:nvPicPr>
          <p:cNvPr id="11" name="Picture 10" descr="databas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39083" y="1804815"/>
            <a:ext cx="675372" cy="506529"/>
          </a:xfrm>
          <a:prstGeom prst="rect">
            <a:avLst/>
          </a:prstGeom>
        </p:spPr>
      </p:pic>
      <p:sp>
        <p:nvSpPr>
          <p:cNvPr id="12" name="Rectangle 11"/>
          <p:cNvSpPr/>
          <p:nvPr/>
        </p:nvSpPr>
        <p:spPr bwMode="auto">
          <a:xfrm>
            <a:off x="8244475" y="2389015"/>
            <a:ext cx="1365504" cy="400111"/>
          </a:xfrm>
          <a:prstGeom prst="rect">
            <a:avLst/>
          </a:prstGeom>
          <a:solidFill>
            <a:srgbClr val="C1AD79"/>
          </a:solidFill>
          <a:ln>
            <a:solidFill>
              <a:schemeClr val="tx1"/>
            </a:solidFill>
            <a:headEnd type="none" w="sm" len="sm"/>
            <a:tailEnd type="none" w="sm" len="sm"/>
          </a:ln>
          <a:effectLst>
            <a:outerShdw blurRad="50800" dist="38100" dir="2700000" algn="tl" rotWithShape="0">
              <a:schemeClr val="bg2">
                <a:alpha val="40000"/>
              </a:schemeClr>
            </a:outerShdw>
          </a:effectLst>
        </p:spPr>
        <p:style>
          <a:lnRef idx="1">
            <a:schemeClr val="accent1"/>
          </a:lnRef>
          <a:fillRef idx="2">
            <a:schemeClr val="accent1"/>
          </a:fillRef>
          <a:effectRef idx="1">
            <a:schemeClr val="accent1"/>
          </a:effectRef>
          <a:fontRef idx="minor">
            <a:schemeClr val="dk1"/>
          </a:fontRef>
        </p:style>
        <p:txBody>
          <a:bodyPr vert="horz" wrap="square" lIns="91404" tIns="45718" rIns="91404" bIns="45718" numCol="1" rtlCol="0" anchor="ctr" anchorCtr="0" compatLnSpc="1">
            <a:prstTxWarp prst="textNoShape">
              <a:avLst/>
            </a:prstTxWarp>
            <a:spAutoFit/>
          </a:bodyPr>
          <a:lstStyle/>
          <a:p>
            <a:pPr algn="ctr" eaLnBrk="0" fontAlgn="base" hangingPunct="0">
              <a:spcBef>
                <a:spcPct val="0"/>
              </a:spcBef>
              <a:spcAft>
                <a:spcPct val="0"/>
              </a:spcAft>
            </a:pPr>
            <a:r>
              <a:rPr lang="en-US" sz="2000" b="1" dirty="0">
                <a:solidFill>
                  <a:srgbClr val="000000"/>
                </a:solidFill>
                <a:latin typeface="Lato Heavy"/>
                <a:cs typeface="Lato Heavy"/>
              </a:rPr>
              <a:t>Client</a:t>
            </a:r>
            <a:endParaRPr lang="en-US" b="1" dirty="0" smtClean="0">
              <a:solidFill>
                <a:srgbClr val="000000"/>
              </a:solidFill>
              <a:latin typeface="Lato Heavy"/>
              <a:cs typeface="Lato Heavy"/>
            </a:endParaRPr>
          </a:p>
        </p:txBody>
      </p:sp>
      <p:sp>
        <p:nvSpPr>
          <p:cNvPr id="13" name="Rectangle 12"/>
          <p:cNvSpPr/>
          <p:nvPr/>
        </p:nvSpPr>
        <p:spPr bwMode="auto">
          <a:xfrm>
            <a:off x="2582023" y="2389015"/>
            <a:ext cx="1365504" cy="400111"/>
          </a:xfrm>
          <a:prstGeom prst="rect">
            <a:avLst/>
          </a:prstGeom>
          <a:solidFill>
            <a:srgbClr val="C3D69B"/>
          </a:solidFill>
          <a:ln>
            <a:solidFill>
              <a:srgbClr val="000000"/>
            </a:solidFill>
            <a:headEnd type="none" w="sm" len="sm"/>
            <a:tailEnd type="none" w="sm" len="sm"/>
          </a:ln>
          <a:effectLst>
            <a:outerShdw blurRad="50800" dist="38100" dir="2700000" algn="tl" rotWithShape="0">
              <a:schemeClr val="bg2">
                <a:alpha val="40000"/>
              </a:schemeClr>
            </a:outerShdw>
          </a:effectLst>
        </p:spPr>
        <p:style>
          <a:lnRef idx="1">
            <a:schemeClr val="accent6"/>
          </a:lnRef>
          <a:fillRef idx="2">
            <a:schemeClr val="accent6"/>
          </a:fillRef>
          <a:effectRef idx="1">
            <a:schemeClr val="accent6"/>
          </a:effectRef>
          <a:fontRef idx="minor">
            <a:schemeClr val="dk1"/>
          </a:fontRef>
        </p:style>
        <p:txBody>
          <a:bodyPr vert="horz" wrap="square" lIns="91404" tIns="45718" rIns="91404" bIns="45718" numCol="1" rtlCol="0" anchor="ctr" anchorCtr="0" compatLnSpc="1">
            <a:prstTxWarp prst="textNoShape">
              <a:avLst/>
            </a:prstTxWarp>
            <a:spAutoFit/>
          </a:bodyPr>
          <a:lstStyle/>
          <a:p>
            <a:pPr algn="ctr" eaLnBrk="0" fontAlgn="base" hangingPunct="0">
              <a:spcBef>
                <a:spcPct val="0"/>
              </a:spcBef>
              <a:spcAft>
                <a:spcPct val="0"/>
              </a:spcAft>
            </a:pPr>
            <a:r>
              <a:rPr lang="en-US" sz="2000" b="1" dirty="0">
                <a:solidFill>
                  <a:srgbClr val="000000"/>
                </a:solidFill>
                <a:latin typeface="Lato Heavy"/>
                <a:cs typeface="Lato Heavy"/>
              </a:rPr>
              <a:t>Owner</a:t>
            </a:r>
            <a:endParaRPr lang="en-US" b="1" dirty="0" smtClean="0">
              <a:solidFill>
                <a:srgbClr val="000000"/>
              </a:solidFill>
              <a:latin typeface="Lato Heavy"/>
              <a:cs typeface="Lato Heavy"/>
            </a:endParaRPr>
          </a:p>
        </p:txBody>
      </p:sp>
      <p:sp>
        <p:nvSpPr>
          <p:cNvPr id="14" name="TextBox 13"/>
          <p:cNvSpPr txBox="1"/>
          <p:nvPr/>
        </p:nvSpPr>
        <p:spPr>
          <a:xfrm>
            <a:off x="9721383" y="2404405"/>
            <a:ext cx="877159" cy="384719"/>
          </a:xfrm>
          <a:prstGeom prst="rect">
            <a:avLst/>
          </a:prstGeom>
          <a:noFill/>
        </p:spPr>
        <p:txBody>
          <a:bodyPr wrap="none" lIns="91404" tIns="45718" rIns="91404" bIns="45718" rtlCol="0">
            <a:spAutoFit/>
          </a:bodyPr>
          <a:lstStyle/>
          <a:p>
            <a:pPr eaLnBrk="0" fontAlgn="base" hangingPunct="0">
              <a:spcBef>
                <a:spcPct val="0"/>
              </a:spcBef>
              <a:spcAft>
                <a:spcPct val="0"/>
              </a:spcAft>
              <a:tabLst>
                <a:tab pos="515722" algn="l"/>
              </a:tabLst>
            </a:pPr>
            <a:r>
              <a:rPr lang="en-US" b="1" dirty="0" smtClean="0">
                <a:solidFill>
                  <a:srgbClr val="000000"/>
                </a:solidFill>
                <a:latin typeface="Lato Semibold"/>
                <a:cs typeface="Lato Semibold"/>
              </a:rPr>
              <a:t>Query</a:t>
            </a:r>
            <a:endParaRPr lang="en-US" sz="1600" b="1" dirty="0">
              <a:solidFill>
                <a:srgbClr val="000000"/>
              </a:solidFill>
              <a:latin typeface="Lato Semibold"/>
              <a:cs typeface="Lato Semibold"/>
            </a:endParaRPr>
          </a:p>
        </p:txBody>
      </p:sp>
      <p:pic>
        <p:nvPicPr>
          <p:cNvPr id="15" name="Content Placeholder 105" descr="silver-database-icon.jpg"/>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p:blipFill>
        <p:spPr>
          <a:xfrm>
            <a:off x="1881283" y="2342895"/>
            <a:ext cx="578948" cy="492304"/>
          </a:xfrm>
          <a:prstGeom prst="rect">
            <a:avLst/>
          </a:prstGeom>
        </p:spPr>
      </p:pic>
      <p:sp>
        <p:nvSpPr>
          <p:cNvPr id="16" name="TextBox 15"/>
          <p:cNvSpPr txBox="1"/>
          <p:nvPr/>
        </p:nvSpPr>
        <p:spPr>
          <a:xfrm>
            <a:off x="1062843" y="2265885"/>
            <a:ext cx="851511" cy="677107"/>
          </a:xfrm>
          <a:prstGeom prst="rect">
            <a:avLst/>
          </a:prstGeom>
          <a:noFill/>
        </p:spPr>
        <p:txBody>
          <a:bodyPr wrap="none" lIns="91404" tIns="45718" rIns="91404" bIns="45718" rtlCol="0">
            <a:spAutoFit/>
          </a:bodyPr>
          <a:lstStyle/>
          <a:p>
            <a:pPr algn="r" eaLnBrk="0" fontAlgn="base" hangingPunct="0">
              <a:spcBef>
                <a:spcPct val="0"/>
              </a:spcBef>
              <a:spcAft>
                <a:spcPct val="0"/>
              </a:spcAft>
            </a:pPr>
            <a:r>
              <a:rPr lang="en-US" b="1" dirty="0" smtClean="0">
                <a:solidFill>
                  <a:srgbClr val="000000"/>
                </a:solidFill>
                <a:latin typeface="Lato Semibold"/>
                <a:cs typeface="Lato Semibold"/>
              </a:rPr>
              <a:t>Data</a:t>
            </a:r>
            <a:r>
              <a:rPr lang="en-US" b="1" dirty="0" smtClean="0">
                <a:noFill/>
                <a:latin typeface="Lato Semibold"/>
                <a:cs typeface="Lato Semibold"/>
              </a:rPr>
              <a:t>, </a:t>
            </a:r>
            <a:br>
              <a:rPr lang="en-US" b="1" dirty="0" smtClean="0">
                <a:noFill/>
                <a:latin typeface="Lato Semibold"/>
                <a:cs typeface="Lato Semibold"/>
              </a:rPr>
            </a:br>
            <a:r>
              <a:rPr lang="en-US" b="1" dirty="0" smtClean="0">
                <a:noFill/>
                <a:latin typeface="Lato Semibold"/>
                <a:cs typeface="Lato Semibold"/>
              </a:rPr>
              <a:t>Policy</a:t>
            </a:r>
            <a:endParaRPr lang="en-US" dirty="0" smtClean="0">
              <a:noFill/>
              <a:latin typeface="Lato Semibold"/>
              <a:cs typeface="Lato Semibold"/>
            </a:endParaRPr>
          </a:p>
        </p:txBody>
      </p:sp>
      <p:sp>
        <p:nvSpPr>
          <p:cNvPr id="18" name="TextBox 17"/>
          <p:cNvSpPr txBox="1"/>
          <p:nvPr/>
        </p:nvSpPr>
        <p:spPr>
          <a:xfrm>
            <a:off x="710708" y="3252244"/>
            <a:ext cx="3389376" cy="2011680"/>
          </a:xfrm>
          <a:prstGeom prst="rect">
            <a:avLst/>
          </a:prstGeom>
          <a:solidFill>
            <a:srgbClr val="C3D69B"/>
          </a:solidFill>
          <a:ln>
            <a:solidFill>
              <a:schemeClr val="tx1"/>
            </a:solidFill>
          </a:ln>
          <a:effectLst>
            <a:outerShdw blurRad="50800" dist="38100" dir="2700000" algn="tl" rotWithShape="0">
              <a:schemeClr val="bg2">
                <a:alpha val="40000"/>
              </a:schemeClr>
            </a:outerShdw>
          </a:effectLst>
        </p:spPr>
        <p:txBody>
          <a:bodyPr wrap="square" lIns="91404" tIns="45718" rIns="91404" bIns="45718" rtlCol="0" anchor="t">
            <a:noAutofit/>
          </a:bodyPr>
          <a:lstStyle/>
          <a:p>
            <a:pPr eaLnBrk="0" fontAlgn="base" hangingPunct="0">
              <a:spcBef>
                <a:spcPct val="0"/>
              </a:spcBef>
              <a:spcAft>
                <a:spcPts val="600"/>
              </a:spcAft>
            </a:pPr>
            <a:r>
              <a:rPr lang="en-US" b="1" dirty="0" smtClean="0">
                <a:solidFill>
                  <a:srgbClr val="000000"/>
                </a:solidFill>
                <a:latin typeface="Lato Heavy"/>
                <a:cs typeface="Lato Heavy"/>
              </a:rPr>
              <a:t>Owner Learns</a:t>
            </a:r>
          </a:p>
          <a:p>
            <a:pPr marL="285630" indent="-285630" eaLnBrk="0" fontAlgn="base" hangingPunct="0">
              <a:spcBef>
                <a:spcPct val="0"/>
              </a:spcBef>
              <a:spcAft>
                <a:spcPts val="600"/>
              </a:spcAft>
              <a:buFont typeface="Arial"/>
              <a:buChar char="•"/>
            </a:pPr>
            <a:r>
              <a:rPr lang="en-US" sz="1600" b="1" dirty="0">
                <a:solidFill>
                  <a:srgbClr val="000000"/>
                </a:solidFill>
                <a:latin typeface="Lato Semibold"/>
                <a:cs typeface="Lato Semibold"/>
              </a:rPr>
              <a:t>Data</a:t>
            </a:r>
          </a:p>
          <a:p>
            <a:pPr marL="285630" indent="-285630" eaLnBrk="0" fontAlgn="base" hangingPunct="0">
              <a:spcBef>
                <a:spcPct val="0"/>
              </a:spcBef>
              <a:spcAft>
                <a:spcPts val="600"/>
              </a:spcAft>
              <a:buFont typeface="Arial"/>
              <a:buChar char="•"/>
            </a:pPr>
            <a:r>
              <a:rPr lang="en-US" sz="1600" b="1" dirty="0">
                <a:solidFill>
                  <a:srgbClr val="000000"/>
                </a:solidFill>
                <a:latin typeface="Lato Semibold"/>
                <a:cs typeface="Lato Semibold"/>
              </a:rPr>
              <a:t>Policy</a:t>
            </a:r>
          </a:p>
        </p:txBody>
      </p:sp>
      <p:sp>
        <p:nvSpPr>
          <p:cNvPr id="19" name="TextBox 18"/>
          <p:cNvSpPr txBox="1"/>
          <p:nvPr/>
        </p:nvSpPr>
        <p:spPr>
          <a:xfrm>
            <a:off x="4401313" y="3245765"/>
            <a:ext cx="3389376" cy="2011680"/>
          </a:xfrm>
          <a:prstGeom prst="rect">
            <a:avLst/>
          </a:prstGeom>
          <a:solidFill>
            <a:srgbClr val="E5E9EA"/>
          </a:solidFill>
          <a:ln>
            <a:solidFill>
              <a:schemeClr val="tx1"/>
            </a:solidFill>
          </a:ln>
          <a:effectLst>
            <a:outerShdw blurRad="50800" dist="38100" dir="2700000" algn="tl" rotWithShape="0">
              <a:schemeClr val="bg2">
                <a:alpha val="40000"/>
              </a:schemeClr>
            </a:outerShdw>
          </a:effectLst>
        </p:spPr>
        <p:txBody>
          <a:bodyPr wrap="square" lIns="91404" tIns="45718" rIns="91404" bIns="45718" rtlCol="0" anchor="t">
            <a:noAutofit/>
          </a:bodyPr>
          <a:lstStyle/>
          <a:p>
            <a:pPr eaLnBrk="0" fontAlgn="base" hangingPunct="0">
              <a:spcBef>
                <a:spcPct val="0"/>
              </a:spcBef>
              <a:spcAft>
                <a:spcPts val="600"/>
              </a:spcAft>
            </a:pPr>
            <a:r>
              <a:rPr lang="en-US" b="1" dirty="0" smtClean="0">
                <a:solidFill>
                  <a:srgbClr val="000000"/>
                </a:solidFill>
                <a:latin typeface="Lato Heavy"/>
                <a:cs typeface="Lato Heavy"/>
              </a:rPr>
              <a:t>Cloud Learns</a:t>
            </a:r>
          </a:p>
          <a:p>
            <a:pPr marL="285630" indent="-285630" eaLnBrk="0" fontAlgn="base" hangingPunct="0">
              <a:spcBef>
                <a:spcPct val="0"/>
              </a:spcBef>
              <a:spcAft>
                <a:spcPts val="600"/>
              </a:spcAft>
              <a:buFont typeface="Arial"/>
              <a:buChar char="•"/>
            </a:pPr>
            <a:r>
              <a:rPr lang="en-US" sz="1600" b="1" dirty="0">
                <a:solidFill>
                  <a:srgbClr val="000000"/>
                </a:solidFill>
                <a:latin typeface="Lato Semibold"/>
                <a:cs typeface="Lato Semibold"/>
              </a:rPr>
              <a:t>Data</a:t>
            </a:r>
          </a:p>
          <a:p>
            <a:pPr marL="285630" indent="-285630" eaLnBrk="0" fontAlgn="base" hangingPunct="0">
              <a:spcBef>
                <a:spcPct val="0"/>
              </a:spcBef>
              <a:spcAft>
                <a:spcPts val="600"/>
              </a:spcAft>
              <a:buFont typeface="Arial"/>
              <a:buChar char="•"/>
            </a:pPr>
            <a:r>
              <a:rPr lang="en-US" sz="1600" b="1" dirty="0">
                <a:solidFill>
                  <a:srgbClr val="000000"/>
                </a:solidFill>
                <a:latin typeface="Lato Semibold"/>
                <a:cs typeface="Lato Semibold"/>
              </a:rPr>
              <a:t>Query &amp; response</a:t>
            </a:r>
          </a:p>
          <a:p>
            <a:pPr marL="285630" indent="-285630" eaLnBrk="0" fontAlgn="base" hangingPunct="0">
              <a:spcBef>
                <a:spcPct val="0"/>
              </a:spcBef>
              <a:spcAft>
                <a:spcPts val="600"/>
              </a:spcAft>
              <a:buFont typeface="Arial"/>
              <a:buChar char="•"/>
            </a:pPr>
            <a:r>
              <a:rPr lang="en-US" sz="1600" b="1" dirty="0">
                <a:solidFill>
                  <a:srgbClr val="000000"/>
                </a:solidFill>
                <a:latin typeface="Lato Semibold"/>
                <a:cs typeface="Lato Semibold"/>
              </a:rPr>
              <a:t>Query structure</a:t>
            </a:r>
          </a:p>
          <a:p>
            <a:pPr marL="285630" indent="-285630" eaLnBrk="0" fontAlgn="base" hangingPunct="0">
              <a:spcBef>
                <a:spcPct val="0"/>
              </a:spcBef>
              <a:spcAft>
                <a:spcPts val="600"/>
              </a:spcAft>
              <a:buFont typeface="Arial"/>
              <a:buChar char="•"/>
            </a:pPr>
            <a:r>
              <a:rPr lang="en-US" sz="1600" b="1" dirty="0">
                <a:solidFill>
                  <a:srgbClr val="000000"/>
                </a:solidFill>
                <a:latin typeface="Lato Semibold"/>
                <a:cs typeface="Lato Semibold"/>
              </a:rPr>
              <a:t>Query access patterns</a:t>
            </a:r>
          </a:p>
          <a:p>
            <a:pPr marL="285630" indent="-285630" eaLnBrk="0" fontAlgn="base" hangingPunct="0">
              <a:spcBef>
                <a:spcPct val="0"/>
              </a:spcBef>
              <a:spcAft>
                <a:spcPts val="600"/>
              </a:spcAft>
              <a:buFont typeface="Arial"/>
              <a:buChar char="•"/>
            </a:pPr>
            <a:r>
              <a:rPr lang="en-US" sz="1600" b="1" dirty="0">
                <a:solidFill>
                  <a:srgbClr val="000000"/>
                </a:solidFill>
                <a:latin typeface="Lato Semibold"/>
                <a:cs typeface="Lato Semibold"/>
              </a:rPr>
              <a:t>Policy</a:t>
            </a:r>
          </a:p>
        </p:txBody>
      </p:sp>
      <p:sp>
        <p:nvSpPr>
          <p:cNvPr id="20" name="TextBox 19"/>
          <p:cNvSpPr txBox="1"/>
          <p:nvPr/>
        </p:nvSpPr>
        <p:spPr>
          <a:xfrm>
            <a:off x="8091917" y="3245767"/>
            <a:ext cx="3389376" cy="2011680"/>
          </a:xfrm>
          <a:prstGeom prst="rect">
            <a:avLst/>
          </a:prstGeom>
          <a:solidFill>
            <a:srgbClr val="C1AD79"/>
          </a:solidFill>
          <a:ln>
            <a:solidFill>
              <a:schemeClr val="tx1"/>
            </a:solidFill>
          </a:ln>
          <a:effectLst>
            <a:outerShdw blurRad="50800" dist="38100" dir="2700000" algn="tl" rotWithShape="0">
              <a:schemeClr val="bg2">
                <a:alpha val="40000"/>
              </a:schemeClr>
            </a:outerShdw>
          </a:effectLst>
        </p:spPr>
        <p:txBody>
          <a:bodyPr wrap="square" lIns="91404" tIns="45718" rIns="91404" bIns="45718" rtlCol="0" anchor="t">
            <a:noAutofit/>
          </a:bodyPr>
          <a:lstStyle/>
          <a:p>
            <a:pPr eaLnBrk="0" fontAlgn="base" hangingPunct="0">
              <a:spcBef>
                <a:spcPct val="0"/>
              </a:spcBef>
              <a:spcAft>
                <a:spcPts val="600"/>
              </a:spcAft>
            </a:pPr>
            <a:r>
              <a:rPr lang="en-US" b="1" dirty="0">
                <a:solidFill>
                  <a:srgbClr val="000000"/>
                </a:solidFill>
                <a:latin typeface="Lato Heavy"/>
                <a:cs typeface="Lato Heavy"/>
              </a:rPr>
              <a:t>Client </a:t>
            </a:r>
            <a:r>
              <a:rPr lang="en-US" b="1" dirty="0" smtClean="0">
                <a:solidFill>
                  <a:srgbClr val="000000"/>
                </a:solidFill>
                <a:latin typeface="Lato Heavy"/>
                <a:cs typeface="Lato Heavy"/>
              </a:rPr>
              <a:t>Learns</a:t>
            </a:r>
          </a:p>
          <a:p>
            <a:pPr marL="285630" indent="-285630" eaLnBrk="0" fontAlgn="base" hangingPunct="0">
              <a:spcBef>
                <a:spcPct val="0"/>
              </a:spcBef>
              <a:spcAft>
                <a:spcPts val="600"/>
              </a:spcAft>
              <a:buFont typeface="Arial"/>
              <a:buChar char="•"/>
            </a:pPr>
            <a:r>
              <a:rPr lang="en-US" sz="1600" b="1" dirty="0">
                <a:solidFill>
                  <a:srgbClr val="000000"/>
                </a:solidFill>
                <a:latin typeface="Lato Semibold"/>
                <a:cs typeface="Lato Semibold"/>
              </a:rPr>
              <a:t>Response</a:t>
            </a:r>
          </a:p>
        </p:txBody>
      </p:sp>
      <p:sp>
        <p:nvSpPr>
          <p:cNvPr id="21" name="TextBox 20"/>
          <p:cNvSpPr txBox="1"/>
          <p:nvPr/>
        </p:nvSpPr>
        <p:spPr>
          <a:xfrm>
            <a:off x="457200" y="5605300"/>
            <a:ext cx="11277600" cy="461665"/>
          </a:xfrm>
          <a:prstGeom prst="rect">
            <a:avLst/>
          </a:prstGeom>
          <a:noFill/>
        </p:spPr>
        <p:txBody>
          <a:bodyPr wrap="square" lIns="91404" tIns="45718" rIns="91404" bIns="45718" rtlCol="0">
            <a:spAutoFit/>
          </a:bodyPr>
          <a:lstStyle/>
          <a:p>
            <a:pPr algn="ctr"/>
            <a:r>
              <a:rPr lang="en-US" sz="2400" i="1" dirty="0">
                <a:latin typeface="Lato Heavy"/>
                <a:cs typeface="Lato Heavy"/>
              </a:rPr>
              <a:t>Fast, expressive searches, but database holder sees everything!</a:t>
            </a:r>
          </a:p>
        </p:txBody>
      </p:sp>
      <p:sp>
        <p:nvSpPr>
          <p:cNvPr id="22" name="Cloud 21"/>
          <p:cNvSpPr/>
          <p:nvPr/>
        </p:nvSpPr>
        <p:spPr bwMode="auto">
          <a:xfrm>
            <a:off x="4992941" y="2255283"/>
            <a:ext cx="2214259" cy="667583"/>
          </a:xfrm>
          <a:prstGeom prst="cloud">
            <a:avLst/>
          </a:prstGeom>
          <a:solidFill>
            <a:srgbClr val="E5E9EA"/>
          </a:solidFill>
          <a:ln w="12700" cap="flat" cmpd="sng" algn="ctr">
            <a:solidFill>
              <a:schemeClr val="tx1"/>
            </a:solidFill>
            <a:prstDash val="solid"/>
            <a:round/>
            <a:headEnd type="none" w="sm" len="sm"/>
            <a:tailEnd type="none" w="sm" len="sm"/>
          </a:ln>
          <a:effectLst>
            <a:outerShdw blurRad="50800" dist="38100" dir="2700000" algn="tl" rotWithShape="0">
              <a:schemeClr val="bg2">
                <a:alpha val="40000"/>
              </a:schemeClr>
            </a:outerShdw>
          </a:effectLst>
        </p:spPr>
        <p:txBody>
          <a:bodyPr vert="horz" wrap="square" lIns="91404" tIns="45718" rIns="91404" bIns="45718" numCol="1" rtlCol="0" anchor="ctr" anchorCtr="0" compatLnSpc="1">
            <a:prstTxWarp prst="textNoShape">
              <a:avLst/>
            </a:prstTxWarp>
          </a:bodyPr>
          <a:lstStyle/>
          <a:p>
            <a:pPr algn="ctr" eaLnBrk="0" fontAlgn="base" hangingPunct="0">
              <a:spcBef>
                <a:spcPct val="0"/>
              </a:spcBef>
              <a:spcAft>
                <a:spcPct val="0"/>
              </a:spcAft>
            </a:pPr>
            <a:r>
              <a:rPr lang="en-US" sz="2000" b="1" dirty="0">
                <a:solidFill>
                  <a:srgbClr val="000000"/>
                </a:solidFill>
                <a:latin typeface="Lato Heavy"/>
                <a:cs typeface="Lato Heavy"/>
              </a:rPr>
              <a:t>Cloud</a:t>
            </a:r>
            <a:endParaRPr lang="en-US" b="1" dirty="0">
              <a:solidFill>
                <a:srgbClr val="000000"/>
              </a:solidFill>
              <a:latin typeface="Lato Heavy"/>
              <a:cs typeface="Lato Heavy"/>
            </a:endParaRPr>
          </a:p>
        </p:txBody>
      </p:sp>
      <p:sp>
        <p:nvSpPr>
          <p:cNvPr id="26" name="TextBox 25"/>
          <p:cNvSpPr txBox="1"/>
          <p:nvPr/>
        </p:nvSpPr>
        <p:spPr>
          <a:xfrm>
            <a:off x="1062843" y="2265885"/>
            <a:ext cx="851511" cy="677107"/>
          </a:xfrm>
          <a:prstGeom prst="rect">
            <a:avLst/>
          </a:prstGeom>
          <a:noFill/>
        </p:spPr>
        <p:txBody>
          <a:bodyPr wrap="none" lIns="91404" tIns="45718" rIns="91404" bIns="45718" rtlCol="0">
            <a:spAutoFit/>
          </a:bodyPr>
          <a:lstStyle/>
          <a:p>
            <a:pPr algn="r" eaLnBrk="0" fontAlgn="base" hangingPunct="0">
              <a:spcBef>
                <a:spcPct val="0"/>
              </a:spcBef>
              <a:spcAft>
                <a:spcPct val="0"/>
              </a:spcAft>
            </a:pPr>
            <a:r>
              <a:rPr lang="en-US" b="1" dirty="0" smtClean="0">
                <a:solidFill>
                  <a:srgbClr val="000000"/>
                </a:solidFill>
                <a:latin typeface="Lato Semibold"/>
                <a:cs typeface="Lato Semibold"/>
              </a:rPr>
              <a:t>Data, </a:t>
            </a:r>
            <a:br>
              <a:rPr lang="en-US" b="1" dirty="0" smtClean="0">
                <a:solidFill>
                  <a:srgbClr val="000000"/>
                </a:solidFill>
                <a:latin typeface="Lato Semibold"/>
                <a:cs typeface="Lato Semibold"/>
              </a:rPr>
            </a:br>
            <a:r>
              <a:rPr lang="en-US" b="1" dirty="0" smtClean="0">
                <a:solidFill>
                  <a:schemeClr val="accent6">
                    <a:lumMod val="50000"/>
                  </a:schemeClr>
                </a:solidFill>
                <a:latin typeface="Lato Semibold"/>
                <a:cs typeface="Lato Semibold"/>
              </a:rPr>
              <a:t>Policy</a:t>
            </a:r>
            <a:endParaRPr lang="en-US" dirty="0" smtClean="0">
              <a:solidFill>
                <a:schemeClr val="accent6">
                  <a:lumMod val="50000"/>
                </a:schemeClr>
              </a:solidFill>
              <a:latin typeface="Lato Semibold"/>
              <a:cs typeface="Lato Semibold"/>
            </a:endParaRPr>
          </a:p>
        </p:txBody>
      </p:sp>
      <p:sp>
        <p:nvSpPr>
          <p:cNvPr id="28" name="TextBox 27"/>
          <p:cNvSpPr txBox="1"/>
          <p:nvPr/>
        </p:nvSpPr>
        <p:spPr>
          <a:xfrm>
            <a:off x="8091917" y="3245767"/>
            <a:ext cx="3389376" cy="2011680"/>
          </a:xfrm>
          <a:prstGeom prst="rect">
            <a:avLst/>
          </a:prstGeom>
          <a:solidFill>
            <a:srgbClr val="C1AD79"/>
          </a:solidFill>
          <a:ln>
            <a:solidFill>
              <a:schemeClr val="tx1"/>
            </a:solidFill>
          </a:ln>
          <a:effectLst>
            <a:outerShdw blurRad="50800" dist="38100" dir="2700000" algn="tl" rotWithShape="0">
              <a:schemeClr val="bg2">
                <a:alpha val="40000"/>
              </a:schemeClr>
            </a:outerShdw>
          </a:effectLst>
        </p:spPr>
        <p:txBody>
          <a:bodyPr wrap="square" lIns="91404" tIns="45718" rIns="91404" bIns="45718" rtlCol="0" anchor="t">
            <a:noAutofit/>
          </a:bodyPr>
          <a:lstStyle/>
          <a:p>
            <a:pPr eaLnBrk="0" fontAlgn="base" hangingPunct="0">
              <a:spcBef>
                <a:spcPct val="0"/>
              </a:spcBef>
              <a:spcAft>
                <a:spcPts val="600"/>
              </a:spcAft>
            </a:pPr>
            <a:r>
              <a:rPr lang="en-US" b="1" dirty="0">
                <a:solidFill>
                  <a:srgbClr val="000000"/>
                </a:solidFill>
                <a:latin typeface="Lato Heavy"/>
                <a:cs typeface="Lato Heavy"/>
              </a:rPr>
              <a:t>Client </a:t>
            </a:r>
            <a:r>
              <a:rPr lang="en-US" b="1" dirty="0" smtClean="0">
                <a:solidFill>
                  <a:srgbClr val="000000"/>
                </a:solidFill>
                <a:latin typeface="Lato Heavy"/>
                <a:cs typeface="Lato Heavy"/>
              </a:rPr>
              <a:t>Learns</a:t>
            </a:r>
          </a:p>
          <a:p>
            <a:pPr marL="285630" indent="-285630" eaLnBrk="0" fontAlgn="base" hangingPunct="0">
              <a:spcBef>
                <a:spcPct val="0"/>
              </a:spcBef>
              <a:spcAft>
                <a:spcPts val="600"/>
              </a:spcAft>
              <a:buFont typeface="Arial"/>
              <a:buChar char="•"/>
            </a:pPr>
            <a:r>
              <a:rPr lang="en-US" sz="1600" b="1" dirty="0">
                <a:solidFill>
                  <a:srgbClr val="000000"/>
                </a:solidFill>
                <a:latin typeface="Lato Semibold"/>
                <a:cs typeface="Lato Semibold"/>
              </a:rPr>
              <a:t>Response, but only</a:t>
            </a:r>
            <a:br>
              <a:rPr lang="en-US" sz="1600" b="1" dirty="0">
                <a:solidFill>
                  <a:srgbClr val="000000"/>
                </a:solidFill>
                <a:latin typeface="Lato Semibold"/>
                <a:cs typeface="Lato Semibold"/>
              </a:rPr>
            </a:br>
            <a:r>
              <a:rPr lang="en-US" sz="1600" b="1" dirty="0">
                <a:solidFill>
                  <a:srgbClr val="000000"/>
                </a:solidFill>
                <a:latin typeface="Lato Semibold"/>
                <a:cs typeface="Lato Semibold"/>
              </a:rPr>
              <a:t>if query is valid</a:t>
            </a:r>
          </a:p>
          <a:p>
            <a:pPr marL="285630" indent="-285630" eaLnBrk="0" fontAlgn="base" hangingPunct="0">
              <a:spcBef>
                <a:spcPct val="0"/>
              </a:spcBef>
              <a:spcAft>
                <a:spcPts val="600"/>
              </a:spcAft>
              <a:buFont typeface="Arial"/>
              <a:buChar char="•"/>
            </a:pPr>
            <a:r>
              <a:rPr lang="en-US" sz="1600" b="1" dirty="0">
                <a:solidFill>
                  <a:srgbClr val="000000"/>
                </a:solidFill>
                <a:latin typeface="Lato Semibold"/>
                <a:cs typeface="Lato Semibold"/>
              </a:rPr>
              <a:t>Policy</a:t>
            </a:r>
          </a:p>
        </p:txBody>
      </p:sp>
    </p:spTree>
    <p:extLst>
      <p:ext uri="{BB962C8B-B14F-4D97-AF65-F5344CB8AC3E}">
        <p14:creationId xmlns:p14="http://schemas.microsoft.com/office/powerpoint/2010/main" val="35104299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19">
                                            <p:txEl>
                                              <p:pRg st="0" end="0"/>
                                            </p:txEl>
                                          </p:spTgt>
                                        </p:tgtEl>
                                        <p:attrNameLst>
                                          <p:attrName>style.visibility</p:attrName>
                                        </p:attrNameLst>
                                      </p:cBhvr>
                                      <p:to>
                                        <p:strVal val="visible"/>
                                      </p:to>
                                    </p:set>
                                    <p:animEffect transition="in" filter="fade">
                                      <p:cBhvr>
                                        <p:cTn id="33" dur="500"/>
                                        <p:tgtEl>
                                          <p:spTgt spid="19">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xEl>
                                              <p:pRg st="1" end="1"/>
                                            </p:txEl>
                                          </p:spTgt>
                                        </p:tgtEl>
                                        <p:attrNameLst>
                                          <p:attrName>style.visibility</p:attrName>
                                        </p:attrNameLst>
                                      </p:cBhvr>
                                      <p:to>
                                        <p:strVal val="visible"/>
                                      </p:to>
                                    </p:set>
                                    <p:animEffect transition="in" filter="fade">
                                      <p:cBhvr>
                                        <p:cTn id="36" dur="500"/>
                                        <p:tgtEl>
                                          <p:spTgt spid="19">
                                            <p:txEl>
                                              <p:pRg st="1" end="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500"/>
                                        <p:tgtEl>
                                          <p:spTgt spid="19">
                                            <p:txEl>
                                              <p:pRg st="2" end="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9">
                                            <p:txEl>
                                              <p:pRg st="3" end="3"/>
                                            </p:txEl>
                                          </p:spTgt>
                                        </p:tgtEl>
                                        <p:attrNameLst>
                                          <p:attrName>style.visibility</p:attrName>
                                        </p:attrNameLst>
                                      </p:cBhvr>
                                      <p:to>
                                        <p:strVal val="visible"/>
                                      </p:to>
                                    </p:set>
                                    <p:animEffect transition="in" filter="fade">
                                      <p:cBhvr>
                                        <p:cTn id="42" dur="500"/>
                                        <p:tgtEl>
                                          <p:spTgt spid="19">
                                            <p:txEl>
                                              <p:pRg st="3" end="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9">
                                            <p:txEl>
                                              <p:pRg st="4" end="4"/>
                                            </p:txEl>
                                          </p:spTgt>
                                        </p:tgtEl>
                                        <p:attrNameLst>
                                          <p:attrName>style.visibility</p:attrName>
                                        </p:attrNameLst>
                                      </p:cBhvr>
                                      <p:to>
                                        <p:strVal val="visible"/>
                                      </p:to>
                                    </p:set>
                                    <p:animEffect transition="in" filter="fade">
                                      <p:cBhvr>
                                        <p:cTn id="45" dur="500"/>
                                        <p:tgtEl>
                                          <p:spTgt spid="19">
                                            <p:txEl>
                                              <p:pRg st="4" end="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8">
                                            <p:txEl>
                                              <p:pRg st="0" end="0"/>
                                            </p:txEl>
                                          </p:spTgt>
                                        </p:tgtEl>
                                        <p:attrNameLst>
                                          <p:attrName>style.visibility</p:attrName>
                                        </p:attrNameLst>
                                      </p:cBhvr>
                                      <p:to>
                                        <p:strVal val="visible"/>
                                      </p:to>
                                    </p:set>
                                    <p:animEffect transition="in" filter="fade">
                                      <p:cBhvr>
                                        <p:cTn id="48" dur="500"/>
                                        <p:tgtEl>
                                          <p:spTgt spid="18">
                                            <p:txEl>
                                              <p:pRg st="0" end="0"/>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18">
                                            <p:txEl>
                                              <p:pRg st="1" end="1"/>
                                            </p:txEl>
                                          </p:spTgt>
                                        </p:tgtEl>
                                        <p:attrNameLst>
                                          <p:attrName>style.visibility</p:attrName>
                                        </p:attrNameLst>
                                      </p:cBhvr>
                                      <p:to>
                                        <p:strVal val="visible"/>
                                      </p:to>
                                    </p:set>
                                    <p:animEffect transition="in" filter="fade">
                                      <p:cBhvr>
                                        <p:cTn id="51" dur="500"/>
                                        <p:tgtEl>
                                          <p:spTgt spid="18">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par>
                                <p:cTn id="60" presetID="10" presetClass="entr" presetSubtype="0" fill="hold" nodeType="withEffect">
                                  <p:stCondLst>
                                    <p:cond delay="0"/>
                                  </p:stCondLst>
                                  <p:childTnLst>
                                    <p:set>
                                      <p:cBhvr>
                                        <p:cTn id="61" dur="1" fill="hold">
                                          <p:stCondLst>
                                            <p:cond delay="0"/>
                                          </p:stCondLst>
                                        </p:cTn>
                                        <p:tgtEl>
                                          <p:spTgt spid="19">
                                            <p:txEl>
                                              <p:pRg st="5" end="5"/>
                                            </p:txEl>
                                          </p:spTgt>
                                        </p:tgtEl>
                                        <p:attrNameLst>
                                          <p:attrName>style.visibility</p:attrName>
                                        </p:attrNameLst>
                                      </p:cBhvr>
                                      <p:to>
                                        <p:strVal val="visible"/>
                                      </p:to>
                                    </p:set>
                                    <p:animEffect transition="in" filter="fade">
                                      <p:cBhvr>
                                        <p:cTn id="62" dur="500"/>
                                        <p:tgtEl>
                                          <p:spTgt spid="19">
                                            <p:txEl>
                                              <p:pRg st="5" end="5"/>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par>
                                <p:cTn id="66" presetID="10" presetClass="entr" presetSubtype="0" fill="hold" nodeType="withEffect">
                                  <p:stCondLst>
                                    <p:cond delay="0"/>
                                  </p:stCondLst>
                                  <p:childTnLst>
                                    <p:set>
                                      <p:cBhvr>
                                        <p:cTn id="67" dur="1" fill="hold">
                                          <p:stCondLst>
                                            <p:cond delay="0"/>
                                          </p:stCondLst>
                                        </p:cTn>
                                        <p:tgtEl>
                                          <p:spTgt spid="18">
                                            <p:txEl>
                                              <p:pRg st="2" end="2"/>
                                            </p:txEl>
                                          </p:spTgt>
                                        </p:tgtEl>
                                        <p:attrNameLst>
                                          <p:attrName>style.visibility</p:attrName>
                                        </p:attrNameLst>
                                      </p:cBhvr>
                                      <p:to>
                                        <p:strVal val="visible"/>
                                      </p:to>
                                    </p:set>
                                    <p:animEffect transition="in" filter="fade">
                                      <p:cBhvr>
                                        <p:cTn id="68" dur="500"/>
                                        <p:tgtEl>
                                          <p:spTgt spid="18">
                                            <p:txEl>
                                              <p:pRg st="2" end="2"/>
                                            </p:txEl>
                                          </p:spTgt>
                                        </p:tgtEl>
                                      </p:cBhvr>
                                    </p:animEffect>
                                  </p:childTnLst>
                                </p:cTn>
                              </p:par>
                            </p:childTnLst>
                          </p:cTn>
                        </p:par>
                        <p:par>
                          <p:cTn id="69" fill="hold">
                            <p:stCondLst>
                              <p:cond delay="500"/>
                            </p:stCondLst>
                            <p:childTnLst>
                              <p:par>
                                <p:cTn id="70" presetID="10" presetClass="exit" presetSubtype="0" fill="hold" grpId="1" nodeType="afterEffect">
                                  <p:stCondLst>
                                    <p:cond delay="0"/>
                                  </p:stCondLst>
                                  <p:childTnLst>
                                    <p:animEffect transition="out" filter="fade">
                                      <p:cBhvr>
                                        <p:cTn id="71" dur="500"/>
                                        <p:tgtEl>
                                          <p:spTgt spid="20"/>
                                        </p:tgtEl>
                                      </p:cBhvr>
                                    </p:animEffect>
                                    <p:set>
                                      <p:cBhvr>
                                        <p:cTn id="72" dur="1" fill="hold">
                                          <p:stCondLst>
                                            <p:cond delay="499"/>
                                          </p:stCondLst>
                                        </p:cTn>
                                        <p:tgtEl>
                                          <p:spTgt spid="20"/>
                                        </p:tgtEl>
                                        <p:attrNameLst>
                                          <p:attrName>style.visibility</p:attrName>
                                        </p:attrNameLst>
                                      </p:cBhvr>
                                      <p:to>
                                        <p:strVal val="hidden"/>
                                      </p:to>
                                    </p:set>
                                  </p:childTnLst>
                                </p:cTn>
                              </p:par>
                              <p:par>
                                <p:cTn id="73" presetID="1" presetClass="exit" presetSubtype="0" fill="hold" grpId="0" nodeType="withEffect">
                                  <p:stCondLst>
                                    <p:cond delay="0"/>
                                  </p:stCondLst>
                                  <p:childTnLst>
                                    <p:set>
                                      <p:cBhvr>
                                        <p:cTn id="74" dur="1" fill="hold">
                                          <p:stCondLst>
                                            <p:cond delay="0"/>
                                          </p:stCondLst>
                                        </p:cTn>
                                        <p:tgtEl>
                                          <p:spTgt spid="1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0" grpId="0"/>
      <p:bldP spid="16" grpId="0"/>
      <p:bldP spid="18" grpId="0" animBg="1"/>
      <p:bldP spid="19" grpId="0" animBg="1"/>
      <p:bldP spid="20" grpId="0" animBg="1"/>
      <p:bldP spid="20" grpId="1" animBg="1"/>
      <p:bldP spid="21" grpId="0"/>
      <p:bldP spid="22" grpId="0" animBg="1"/>
      <p:bldP spid="26" grpId="0"/>
      <p:bldP spid="2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t>Ideal Scenario</a:t>
            </a:r>
            <a:endParaRPr lang="en-US" dirty="0"/>
          </a:p>
        </p:txBody>
      </p:sp>
      <p:cxnSp>
        <p:nvCxnSpPr>
          <p:cNvPr id="7" name="Straight Arrow Connector 6"/>
          <p:cNvCxnSpPr>
            <a:stCxn id="22" idx="0"/>
          </p:cNvCxnSpPr>
          <p:nvPr/>
        </p:nvCxnSpPr>
        <p:spPr bwMode="auto">
          <a:xfrm flipV="1">
            <a:off x="7205355" y="2589074"/>
            <a:ext cx="1039120" cy="1"/>
          </a:xfrm>
          <a:prstGeom prst="straightConnector1">
            <a:avLst/>
          </a:prstGeom>
          <a:solidFill>
            <a:schemeClr val="accent1"/>
          </a:solidFill>
          <a:ln w="19050" cap="flat" cmpd="sng" algn="ctr">
            <a:solidFill>
              <a:schemeClr val="tx1"/>
            </a:solidFill>
            <a:prstDash val="solid"/>
            <a:round/>
            <a:headEnd type="triangle" w="med" len="lg"/>
            <a:tailEnd type="triangle" w="med" len="lg"/>
          </a:ln>
          <a:effectLst/>
        </p:spPr>
      </p:cxnSp>
      <p:cxnSp>
        <p:nvCxnSpPr>
          <p:cNvPr id="8" name="Straight Arrow Connector 7"/>
          <p:cNvCxnSpPr>
            <a:stCxn id="13" idx="3"/>
            <a:endCxn id="22" idx="2"/>
          </p:cNvCxnSpPr>
          <p:nvPr/>
        </p:nvCxnSpPr>
        <p:spPr bwMode="auto">
          <a:xfrm>
            <a:off x="3947529" y="2589074"/>
            <a:ext cx="1052283" cy="1"/>
          </a:xfrm>
          <a:prstGeom prst="straightConnector1">
            <a:avLst/>
          </a:prstGeom>
          <a:solidFill>
            <a:schemeClr val="accent1"/>
          </a:solidFill>
          <a:ln w="19050" cap="flat" cmpd="sng" algn="ctr">
            <a:solidFill>
              <a:schemeClr val="tx1"/>
            </a:solidFill>
            <a:prstDash val="solid"/>
            <a:round/>
            <a:headEnd type="none" w="med" len="lg"/>
            <a:tailEnd type="triangle" w="med" len="lg"/>
          </a:ln>
          <a:effectLst/>
        </p:spPr>
      </p:cxnSp>
      <p:grpSp>
        <p:nvGrpSpPr>
          <p:cNvPr id="9" name="Group 8"/>
          <p:cNvGrpSpPr/>
          <p:nvPr/>
        </p:nvGrpSpPr>
        <p:grpSpPr>
          <a:xfrm>
            <a:off x="4639084" y="1804815"/>
            <a:ext cx="2877421" cy="506529"/>
            <a:chOff x="3056609" y="3604485"/>
            <a:chExt cx="2158066" cy="506529"/>
          </a:xfrm>
        </p:grpSpPr>
        <p:sp>
          <p:nvSpPr>
            <p:cNvPr id="10" name="TextBox 9"/>
            <p:cNvSpPr txBox="1"/>
            <p:nvPr/>
          </p:nvSpPr>
          <p:spPr>
            <a:xfrm>
              <a:off x="3537977" y="3670120"/>
              <a:ext cx="1676698" cy="384721"/>
            </a:xfrm>
            <a:prstGeom prst="rect">
              <a:avLst/>
            </a:prstGeom>
            <a:noFill/>
          </p:spPr>
          <p:txBody>
            <a:bodyPr wrap="square" rIns="0" rtlCol="0">
              <a:spAutoFit/>
            </a:bodyPr>
            <a:lstStyle/>
            <a:p>
              <a:pPr eaLnBrk="0" fontAlgn="base" hangingPunct="0">
                <a:spcBef>
                  <a:spcPct val="0"/>
                </a:spcBef>
                <a:spcAft>
                  <a:spcPct val="0"/>
                </a:spcAft>
              </a:pPr>
              <a:r>
                <a:rPr lang="en-US" b="1" dirty="0" smtClean="0">
                  <a:solidFill>
                    <a:srgbClr val="9C5238"/>
                  </a:solidFill>
                  <a:latin typeface="Lato Semibold"/>
                  <a:cs typeface="Lato Semibold"/>
                </a:rPr>
                <a:t>Encrypted Data</a:t>
              </a:r>
              <a:endParaRPr lang="en-US" b="1" dirty="0">
                <a:solidFill>
                  <a:srgbClr val="9C5238"/>
                </a:solidFill>
                <a:latin typeface="Lato Semibold"/>
                <a:cs typeface="Lato Semibold"/>
              </a:endParaRPr>
            </a:p>
          </p:txBody>
        </p:sp>
        <p:pic>
          <p:nvPicPr>
            <p:cNvPr id="11" name="Picture 10" descr="databas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6609" y="3604485"/>
              <a:ext cx="506529" cy="506529"/>
            </a:xfrm>
            <a:prstGeom prst="rect">
              <a:avLst/>
            </a:prstGeom>
          </p:spPr>
        </p:pic>
      </p:grpSp>
      <p:sp>
        <p:nvSpPr>
          <p:cNvPr id="13" name="Rectangle 12"/>
          <p:cNvSpPr/>
          <p:nvPr/>
        </p:nvSpPr>
        <p:spPr bwMode="auto">
          <a:xfrm>
            <a:off x="2582023" y="2389015"/>
            <a:ext cx="1365504" cy="400111"/>
          </a:xfrm>
          <a:prstGeom prst="rect">
            <a:avLst/>
          </a:prstGeom>
          <a:solidFill>
            <a:srgbClr val="C3D69B"/>
          </a:solidFill>
          <a:ln>
            <a:solidFill>
              <a:srgbClr val="000000"/>
            </a:solidFill>
            <a:headEnd type="none" w="sm" len="sm"/>
            <a:tailEnd type="none" w="sm" len="sm"/>
          </a:ln>
          <a:effectLst>
            <a:outerShdw blurRad="50800" dist="38100" dir="2700000" algn="tl" rotWithShape="0">
              <a:schemeClr val="bg2">
                <a:alpha val="40000"/>
              </a:schemeClr>
            </a:outerShdw>
          </a:effectLst>
        </p:spPr>
        <p:style>
          <a:lnRef idx="1">
            <a:schemeClr val="accent6"/>
          </a:lnRef>
          <a:fillRef idx="2">
            <a:schemeClr val="accent6"/>
          </a:fillRef>
          <a:effectRef idx="1">
            <a:schemeClr val="accent6"/>
          </a:effectRef>
          <a:fontRef idx="minor">
            <a:schemeClr val="dk1"/>
          </a:fontRef>
        </p:style>
        <p:txBody>
          <a:bodyPr vert="horz" wrap="square" lIns="91404" tIns="45718" rIns="91404" bIns="45718" numCol="1" rtlCol="0" anchor="ctr" anchorCtr="0" compatLnSpc="1">
            <a:prstTxWarp prst="textNoShape">
              <a:avLst/>
            </a:prstTxWarp>
            <a:spAutoFit/>
          </a:bodyPr>
          <a:lstStyle/>
          <a:p>
            <a:pPr algn="ctr" eaLnBrk="0" fontAlgn="base" hangingPunct="0">
              <a:spcBef>
                <a:spcPct val="0"/>
              </a:spcBef>
              <a:spcAft>
                <a:spcPct val="0"/>
              </a:spcAft>
            </a:pPr>
            <a:r>
              <a:rPr lang="en-US" sz="2000" b="1" dirty="0">
                <a:solidFill>
                  <a:srgbClr val="000000"/>
                </a:solidFill>
                <a:latin typeface="Lato Heavy"/>
                <a:cs typeface="Lato Heavy"/>
              </a:rPr>
              <a:t>Owner</a:t>
            </a:r>
            <a:endParaRPr lang="en-US" b="1" dirty="0" smtClean="0">
              <a:solidFill>
                <a:srgbClr val="000000"/>
              </a:solidFill>
              <a:latin typeface="Lato Heavy"/>
              <a:cs typeface="Lato Heavy"/>
            </a:endParaRPr>
          </a:p>
        </p:txBody>
      </p:sp>
      <p:sp>
        <p:nvSpPr>
          <p:cNvPr id="14" name="TextBox 13"/>
          <p:cNvSpPr txBox="1"/>
          <p:nvPr/>
        </p:nvSpPr>
        <p:spPr>
          <a:xfrm>
            <a:off x="9721383" y="2404405"/>
            <a:ext cx="877159" cy="384719"/>
          </a:xfrm>
          <a:prstGeom prst="rect">
            <a:avLst/>
          </a:prstGeom>
          <a:noFill/>
        </p:spPr>
        <p:txBody>
          <a:bodyPr wrap="none" lIns="91404" tIns="45718" rIns="91404" bIns="45718" rtlCol="0">
            <a:spAutoFit/>
          </a:bodyPr>
          <a:lstStyle/>
          <a:p>
            <a:pPr eaLnBrk="0" fontAlgn="base" hangingPunct="0">
              <a:spcBef>
                <a:spcPct val="0"/>
              </a:spcBef>
              <a:spcAft>
                <a:spcPct val="0"/>
              </a:spcAft>
              <a:tabLst>
                <a:tab pos="515722" algn="l"/>
              </a:tabLst>
            </a:pPr>
            <a:r>
              <a:rPr lang="en-US" b="1" dirty="0" smtClean="0">
                <a:solidFill>
                  <a:srgbClr val="000000"/>
                </a:solidFill>
                <a:latin typeface="Lato Semibold"/>
                <a:cs typeface="Lato Semibold"/>
              </a:rPr>
              <a:t>Query</a:t>
            </a:r>
            <a:endParaRPr lang="en-US" sz="1600" b="1" dirty="0">
              <a:solidFill>
                <a:srgbClr val="000000"/>
              </a:solidFill>
              <a:latin typeface="Lato Semibold"/>
              <a:cs typeface="Lato Semibold"/>
            </a:endParaRPr>
          </a:p>
        </p:txBody>
      </p:sp>
      <p:pic>
        <p:nvPicPr>
          <p:cNvPr id="15" name="Content Placeholder 105" descr="silver-database-icon.jpg"/>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p:blipFill>
        <p:spPr>
          <a:xfrm>
            <a:off x="1881283" y="2342895"/>
            <a:ext cx="578948" cy="492304"/>
          </a:xfrm>
          <a:prstGeom prst="rect">
            <a:avLst/>
          </a:prstGeom>
        </p:spPr>
      </p:pic>
      <p:sp>
        <p:nvSpPr>
          <p:cNvPr id="16" name="TextBox 15"/>
          <p:cNvSpPr txBox="1"/>
          <p:nvPr/>
        </p:nvSpPr>
        <p:spPr>
          <a:xfrm>
            <a:off x="1062843" y="2265885"/>
            <a:ext cx="851511" cy="677107"/>
          </a:xfrm>
          <a:prstGeom prst="rect">
            <a:avLst/>
          </a:prstGeom>
          <a:noFill/>
        </p:spPr>
        <p:txBody>
          <a:bodyPr wrap="none" lIns="91404" tIns="45718" rIns="91404" bIns="45718" rtlCol="0">
            <a:spAutoFit/>
          </a:bodyPr>
          <a:lstStyle/>
          <a:p>
            <a:pPr algn="r" eaLnBrk="0" fontAlgn="base" hangingPunct="0">
              <a:spcBef>
                <a:spcPct val="0"/>
              </a:spcBef>
              <a:spcAft>
                <a:spcPct val="0"/>
              </a:spcAft>
            </a:pPr>
            <a:r>
              <a:rPr lang="en-US" b="1" dirty="0" smtClean="0">
                <a:solidFill>
                  <a:srgbClr val="000000"/>
                </a:solidFill>
                <a:latin typeface="Lato Semibold"/>
                <a:cs typeface="Lato Semibold"/>
              </a:rPr>
              <a:t>Data, </a:t>
            </a:r>
            <a:br>
              <a:rPr lang="en-US" b="1" dirty="0" smtClean="0">
                <a:solidFill>
                  <a:srgbClr val="000000"/>
                </a:solidFill>
                <a:latin typeface="Lato Semibold"/>
                <a:cs typeface="Lato Semibold"/>
              </a:rPr>
            </a:br>
            <a:r>
              <a:rPr lang="en-US" b="1" dirty="0" smtClean="0">
                <a:solidFill>
                  <a:srgbClr val="000000"/>
                </a:solidFill>
                <a:latin typeface="Lato Semibold"/>
                <a:cs typeface="Lato Semibold"/>
              </a:rPr>
              <a:t>Policy</a:t>
            </a:r>
            <a:endParaRPr lang="en-US" dirty="0" smtClean="0">
              <a:noFill/>
              <a:latin typeface="Lato Semibold"/>
              <a:cs typeface="Lato Semibold"/>
            </a:endParaRPr>
          </a:p>
        </p:txBody>
      </p:sp>
      <p:sp>
        <p:nvSpPr>
          <p:cNvPr id="18" name="TextBox 17"/>
          <p:cNvSpPr txBox="1"/>
          <p:nvPr/>
        </p:nvSpPr>
        <p:spPr>
          <a:xfrm>
            <a:off x="710708" y="3252244"/>
            <a:ext cx="3389376" cy="2011680"/>
          </a:xfrm>
          <a:prstGeom prst="rect">
            <a:avLst/>
          </a:prstGeom>
          <a:solidFill>
            <a:srgbClr val="C3D69B"/>
          </a:solidFill>
          <a:ln>
            <a:solidFill>
              <a:schemeClr val="tx1"/>
            </a:solidFill>
          </a:ln>
          <a:effectLst>
            <a:outerShdw blurRad="50800" dist="38100" dir="2700000" algn="tl" rotWithShape="0">
              <a:schemeClr val="bg2">
                <a:alpha val="40000"/>
              </a:schemeClr>
            </a:outerShdw>
          </a:effectLst>
        </p:spPr>
        <p:txBody>
          <a:bodyPr wrap="square" lIns="91404" tIns="45718" rIns="91404" bIns="45718" rtlCol="0" anchor="t">
            <a:noAutofit/>
          </a:bodyPr>
          <a:lstStyle/>
          <a:p>
            <a:pPr eaLnBrk="0" fontAlgn="base" hangingPunct="0">
              <a:spcBef>
                <a:spcPct val="0"/>
              </a:spcBef>
              <a:spcAft>
                <a:spcPts val="600"/>
              </a:spcAft>
            </a:pPr>
            <a:r>
              <a:rPr lang="en-US" b="1" dirty="0" smtClean="0">
                <a:solidFill>
                  <a:srgbClr val="000000"/>
                </a:solidFill>
                <a:latin typeface="Lato Heavy"/>
                <a:cs typeface="Lato Heavy"/>
              </a:rPr>
              <a:t>Owner Learns</a:t>
            </a:r>
          </a:p>
          <a:p>
            <a:pPr marL="285630" indent="-285630" eaLnBrk="0" fontAlgn="base" hangingPunct="0">
              <a:spcBef>
                <a:spcPct val="0"/>
              </a:spcBef>
              <a:spcAft>
                <a:spcPts val="600"/>
              </a:spcAft>
              <a:buFont typeface="Arial"/>
              <a:buChar char="•"/>
            </a:pPr>
            <a:r>
              <a:rPr lang="en-US" sz="1600" b="1" dirty="0">
                <a:solidFill>
                  <a:srgbClr val="000000"/>
                </a:solidFill>
                <a:latin typeface="Lato Semibold"/>
                <a:cs typeface="Lato Semibold"/>
              </a:rPr>
              <a:t>Data</a:t>
            </a:r>
          </a:p>
          <a:p>
            <a:pPr marL="285630" indent="-285630" eaLnBrk="0" fontAlgn="base" hangingPunct="0">
              <a:spcBef>
                <a:spcPct val="0"/>
              </a:spcBef>
              <a:spcAft>
                <a:spcPts val="600"/>
              </a:spcAft>
              <a:buFont typeface="Arial"/>
              <a:buChar char="•"/>
            </a:pPr>
            <a:r>
              <a:rPr lang="en-US" sz="1600" b="1" dirty="0">
                <a:solidFill>
                  <a:srgbClr val="000000"/>
                </a:solidFill>
                <a:latin typeface="Lato Semibold"/>
                <a:cs typeface="Lato Semibold"/>
              </a:rPr>
              <a:t>Policy</a:t>
            </a:r>
            <a:endParaRPr lang="en-US" sz="1600" b="1" strike="sngStrike" dirty="0">
              <a:solidFill>
                <a:srgbClr val="7F7F7F"/>
              </a:solidFill>
              <a:latin typeface="Lato Semibold"/>
              <a:cs typeface="Lato Semibold"/>
            </a:endParaRPr>
          </a:p>
        </p:txBody>
      </p:sp>
      <p:sp>
        <p:nvSpPr>
          <p:cNvPr id="19" name="TextBox 18"/>
          <p:cNvSpPr txBox="1"/>
          <p:nvPr/>
        </p:nvSpPr>
        <p:spPr>
          <a:xfrm>
            <a:off x="4401313" y="3245767"/>
            <a:ext cx="3389376" cy="2011680"/>
          </a:xfrm>
          <a:prstGeom prst="rect">
            <a:avLst/>
          </a:prstGeom>
          <a:solidFill>
            <a:schemeClr val="bg2">
              <a:lumMod val="20000"/>
              <a:lumOff val="80000"/>
            </a:schemeClr>
          </a:solidFill>
          <a:ln>
            <a:solidFill>
              <a:schemeClr val="tx1"/>
            </a:solidFill>
          </a:ln>
          <a:effectLst>
            <a:outerShdw blurRad="50800" dist="38100" dir="2700000" algn="tl" rotWithShape="0">
              <a:schemeClr val="bg2">
                <a:alpha val="40000"/>
              </a:schemeClr>
            </a:outerShdw>
          </a:effectLst>
        </p:spPr>
        <p:txBody>
          <a:bodyPr wrap="square" lIns="91404" tIns="45718" rIns="91404" bIns="45718" rtlCol="0" anchor="t">
            <a:noAutofit/>
          </a:bodyPr>
          <a:lstStyle/>
          <a:p>
            <a:pPr eaLnBrk="0" fontAlgn="base" hangingPunct="0">
              <a:spcBef>
                <a:spcPct val="0"/>
              </a:spcBef>
              <a:spcAft>
                <a:spcPts val="600"/>
              </a:spcAft>
            </a:pPr>
            <a:r>
              <a:rPr lang="en-US" b="1" dirty="0" smtClean="0">
                <a:solidFill>
                  <a:srgbClr val="000000"/>
                </a:solidFill>
                <a:latin typeface="Lato Heavy"/>
                <a:cs typeface="Lato Heavy"/>
              </a:rPr>
              <a:t>Cloud Learns</a:t>
            </a:r>
          </a:p>
          <a:p>
            <a:pPr marL="285630" indent="-285630" eaLnBrk="0" fontAlgn="base" hangingPunct="0">
              <a:spcBef>
                <a:spcPct val="0"/>
              </a:spcBef>
              <a:spcAft>
                <a:spcPts val="600"/>
              </a:spcAft>
              <a:buFont typeface="Arial"/>
              <a:buChar char="•"/>
            </a:pPr>
            <a:r>
              <a:rPr lang="en-US" sz="1600" b="1" strike="sngStrike" dirty="0">
                <a:solidFill>
                  <a:srgbClr val="7F7F7F"/>
                </a:solidFill>
                <a:latin typeface="Lato Semibold"/>
                <a:cs typeface="Lato Semibold"/>
              </a:rPr>
              <a:t>Data</a:t>
            </a:r>
            <a:endParaRPr lang="en-US" sz="1600" b="1" dirty="0">
              <a:solidFill>
                <a:srgbClr val="000000"/>
              </a:solidFill>
              <a:latin typeface="Lato Semibold"/>
              <a:cs typeface="Lato Semibold"/>
            </a:endParaRPr>
          </a:p>
          <a:p>
            <a:pPr marL="285630" indent="-285630" eaLnBrk="0" fontAlgn="base" hangingPunct="0">
              <a:spcBef>
                <a:spcPct val="0"/>
              </a:spcBef>
              <a:spcAft>
                <a:spcPts val="600"/>
              </a:spcAft>
              <a:buFont typeface="Arial"/>
              <a:buChar char="•"/>
            </a:pPr>
            <a:r>
              <a:rPr lang="en-US" sz="1600" b="1" strike="sngStrike" dirty="0">
                <a:solidFill>
                  <a:srgbClr val="7F7F7F"/>
                </a:solidFill>
                <a:latin typeface="Lato Semibold"/>
                <a:cs typeface="Lato Semibold"/>
              </a:rPr>
              <a:t>Query &amp; response</a:t>
            </a:r>
          </a:p>
          <a:p>
            <a:pPr marL="285630" indent="-285630" eaLnBrk="0" fontAlgn="base" hangingPunct="0">
              <a:spcBef>
                <a:spcPct val="0"/>
              </a:spcBef>
              <a:spcAft>
                <a:spcPts val="600"/>
              </a:spcAft>
              <a:buFont typeface="Arial"/>
              <a:buChar char="•"/>
            </a:pPr>
            <a:r>
              <a:rPr lang="en-US" sz="1600" b="1" strike="sngStrike" dirty="0">
                <a:solidFill>
                  <a:srgbClr val="7F7F7F"/>
                </a:solidFill>
                <a:latin typeface="Lato Semibold"/>
                <a:cs typeface="Lato Semibold"/>
              </a:rPr>
              <a:t>Query structure</a:t>
            </a:r>
          </a:p>
          <a:p>
            <a:pPr marL="285630" indent="-285630" eaLnBrk="0" fontAlgn="base" hangingPunct="0">
              <a:spcBef>
                <a:spcPct val="0"/>
              </a:spcBef>
              <a:spcAft>
                <a:spcPts val="600"/>
              </a:spcAft>
              <a:buFont typeface="Arial"/>
              <a:buChar char="•"/>
            </a:pPr>
            <a:r>
              <a:rPr lang="en-US" sz="1600" b="1" strike="sngStrike" dirty="0">
                <a:solidFill>
                  <a:srgbClr val="7F7F7F"/>
                </a:solidFill>
                <a:latin typeface="Lato Semibold"/>
                <a:cs typeface="Lato Semibold"/>
              </a:rPr>
              <a:t>Query access patterns</a:t>
            </a:r>
          </a:p>
          <a:p>
            <a:pPr marL="285630" indent="-285630" eaLnBrk="0" fontAlgn="base" hangingPunct="0">
              <a:spcBef>
                <a:spcPct val="0"/>
              </a:spcBef>
              <a:spcAft>
                <a:spcPts val="600"/>
              </a:spcAft>
              <a:buFont typeface="Arial"/>
              <a:buChar char="•"/>
            </a:pPr>
            <a:r>
              <a:rPr lang="en-US" sz="1600" b="1" strike="sngStrike" dirty="0">
                <a:solidFill>
                  <a:srgbClr val="7F7F7F"/>
                </a:solidFill>
                <a:latin typeface="Lato Semibold"/>
                <a:cs typeface="Lato Semibold"/>
              </a:rPr>
              <a:t>Policy</a:t>
            </a:r>
            <a:endParaRPr lang="en-US" sz="1600" b="1" dirty="0">
              <a:solidFill>
                <a:srgbClr val="000000"/>
              </a:solidFill>
              <a:latin typeface="Lato Semibold"/>
              <a:cs typeface="Lato Semibold"/>
            </a:endParaRPr>
          </a:p>
        </p:txBody>
      </p:sp>
      <p:sp>
        <p:nvSpPr>
          <p:cNvPr id="21" name="TextBox 20"/>
          <p:cNvSpPr txBox="1"/>
          <p:nvPr/>
        </p:nvSpPr>
        <p:spPr>
          <a:xfrm>
            <a:off x="457200" y="5456596"/>
            <a:ext cx="11277600" cy="830997"/>
          </a:xfrm>
          <a:prstGeom prst="rect">
            <a:avLst/>
          </a:prstGeom>
          <a:noFill/>
        </p:spPr>
        <p:txBody>
          <a:bodyPr wrap="square" lIns="91404" tIns="45718" rIns="91404" bIns="45718" rtlCol="0">
            <a:spAutoFit/>
          </a:bodyPr>
          <a:lstStyle/>
          <a:p>
            <a:pPr algn="ctr"/>
            <a:r>
              <a:rPr lang="en-US" sz="2400" i="1" dirty="0">
                <a:latin typeface="Lato Heavy"/>
                <a:cs typeface="Lato Heavy"/>
              </a:rPr>
              <a:t>Can achieve strong privacy,</a:t>
            </a:r>
            <a:br>
              <a:rPr lang="en-US" sz="2400" i="1" dirty="0">
                <a:latin typeface="Lato Heavy"/>
                <a:cs typeface="Lato Heavy"/>
              </a:rPr>
            </a:br>
            <a:r>
              <a:rPr lang="en-US" sz="2400" i="1" dirty="0">
                <a:latin typeface="Lato Heavy"/>
                <a:cs typeface="Lato Heavy"/>
              </a:rPr>
              <a:t>but impractically slow &amp; poor query expressivity</a:t>
            </a:r>
          </a:p>
        </p:txBody>
      </p:sp>
      <p:sp>
        <p:nvSpPr>
          <p:cNvPr id="22" name="Cloud 21"/>
          <p:cNvSpPr/>
          <p:nvPr/>
        </p:nvSpPr>
        <p:spPr bwMode="auto">
          <a:xfrm>
            <a:off x="4992941" y="2255283"/>
            <a:ext cx="2214259" cy="667583"/>
          </a:xfrm>
          <a:prstGeom prst="cloud">
            <a:avLst/>
          </a:prstGeom>
          <a:solidFill>
            <a:schemeClr val="bg2">
              <a:lumMod val="20000"/>
              <a:lumOff val="80000"/>
            </a:schemeClr>
          </a:solidFill>
          <a:ln w="12700" cap="flat" cmpd="sng" algn="ctr">
            <a:solidFill>
              <a:schemeClr val="tx1"/>
            </a:solidFill>
            <a:prstDash val="solid"/>
            <a:round/>
            <a:headEnd type="none" w="sm" len="sm"/>
            <a:tailEnd type="none" w="sm" len="sm"/>
          </a:ln>
          <a:effectLst>
            <a:outerShdw blurRad="50800" dist="38100" dir="2700000" algn="tl" rotWithShape="0">
              <a:schemeClr val="bg2">
                <a:alpha val="40000"/>
              </a:schemeClr>
            </a:outerShdw>
          </a:effectLst>
        </p:spPr>
        <p:txBody>
          <a:bodyPr vert="horz" wrap="square" lIns="91404" tIns="45718" rIns="91404" bIns="45718" numCol="1" rtlCol="0" anchor="ctr" anchorCtr="0" compatLnSpc="1">
            <a:prstTxWarp prst="textNoShape">
              <a:avLst/>
            </a:prstTxWarp>
          </a:bodyPr>
          <a:lstStyle/>
          <a:p>
            <a:pPr algn="ctr" eaLnBrk="0" fontAlgn="base" hangingPunct="0">
              <a:spcBef>
                <a:spcPct val="0"/>
              </a:spcBef>
              <a:spcAft>
                <a:spcPct val="0"/>
              </a:spcAft>
            </a:pPr>
            <a:r>
              <a:rPr lang="en-US" sz="2000" b="1" dirty="0">
                <a:solidFill>
                  <a:srgbClr val="000000"/>
                </a:solidFill>
                <a:latin typeface="Lato Heavy"/>
                <a:cs typeface="Lato Heavy"/>
              </a:rPr>
              <a:t>Cloud</a:t>
            </a:r>
            <a:endParaRPr lang="en-US" b="1" dirty="0">
              <a:solidFill>
                <a:srgbClr val="000000"/>
              </a:solidFill>
              <a:latin typeface="Lato Heavy"/>
              <a:cs typeface="Lato Heavy"/>
            </a:endParaRPr>
          </a:p>
        </p:txBody>
      </p:sp>
      <p:sp>
        <p:nvSpPr>
          <p:cNvPr id="23" name="Rectangle 22"/>
          <p:cNvSpPr/>
          <p:nvPr/>
        </p:nvSpPr>
        <p:spPr bwMode="auto">
          <a:xfrm>
            <a:off x="8244475" y="2389015"/>
            <a:ext cx="1365504" cy="400111"/>
          </a:xfrm>
          <a:prstGeom prst="rect">
            <a:avLst/>
          </a:prstGeom>
          <a:solidFill>
            <a:srgbClr val="C1AD79"/>
          </a:solidFill>
          <a:ln>
            <a:solidFill>
              <a:schemeClr val="tx1"/>
            </a:solidFill>
            <a:headEnd type="none" w="sm" len="sm"/>
            <a:tailEnd type="none" w="sm" len="sm"/>
          </a:ln>
          <a:effectLst>
            <a:outerShdw blurRad="50800" dist="38100" dir="2700000" algn="tl" rotWithShape="0">
              <a:schemeClr val="bg2">
                <a:alpha val="40000"/>
              </a:schemeClr>
            </a:outerShdw>
          </a:effectLst>
        </p:spPr>
        <p:style>
          <a:lnRef idx="1">
            <a:schemeClr val="accent1"/>
          </a:lnRef>
          <a:fillRef idx="2">
            <a:schemeClr val="accent1"/>
          </a:fillRef>
          <a:effectRef idx="1">
            <a:schemeClr val="accent1"/>
          </a:effectRef>
          <a:fontRef idx="minor">
            <a:schemeClr val="dk1"/>
          </a:fontRef>
        </p:style>
        <p:txBody>
          <a:bodyPr vert="horz" wrap="square" lIns="91404" tIns="45718" rIns="91404" bIns="45718" numCol="1" rtlCol="0" anchor="ctr" anchorCtr="0" compatLnSpc="1">
            <a:prstTxWarp prst="textNoShape">
              <a:avLst/>
            </a:prstTxWarp>
            <a:spAutoFit/>
          </a:bodyPr>
          <a:lstStyle/>
          <a:p>
            <a:pPr algn="ctr" eaLnBrk="0" fontAlgn="base" hangingPunct="0">
              <a:spcBef>
                <a:spcPct val="0"/>
              </a:spcBef>
              <a:spcAft>
                <a:spcPct val="0"/>
              </a:spcAft>
            </a:pPr>
            <a:r>
              <a:rPr lang="en-US" sz="2000" b="1" dirty="0">
                <a:solidFill>
                  <a:srgbClr val="000000"/>
                </a:solidFill>
                <a:latin typeface="Lato Heavy"/>
                <a:cs typeface="Lato Heavy"/>
              </a:rPr>
              <a:t>Client</a:t>
            </a:r>
            <a:endParaRPr lang="en-US" b="1" dirty="0" smtClean="0">
              <a:solidFill>
                <a:srgbClr val="000000"/>
              </a:solidFill>
              <a:latin typeface="Lato Heavy"/>
              <a:cs typeface="Lato Heavy"/>
            </a:endParaRPr>
          </a:p>
        </p:txBody>
      </p:sp>
      <p:sp>
        <p:nvSpPr>
          <p:cNvPr id="24" name="TextBox 23"/>
          <p:cNvSpPr txBox="1"/>
          <p:nvPr/>
        </p:nvSpPr>
        <p:spPr>
          <a:xfrm>
            <a:off x="8091917" y="3245767"/>
            <a:ext cx="3389376" cy="2011680"/>
          </a:xfrm>
          <a:prstGeom prst="rect">
            <a:avLst/>
          </a:prstGeom>
          <a:solidFill>
            <a:srgbClr val="C1AD79"/>
          </a:solidFill>
          <a:ln>
            <a:solidFill>
              <a:schemeClr val="tx1"/>
            </a:solidFill>
          </a:ln>
          <a:effectLst>
            <a:outerShdw blurRad="50800" dist="38100" dir="2700000" algn="tl" rotWithShape="0">
              <a:schemeClr val="bg2">
                <a:alpha val="40000"/>
              </a:schemeClr>
            </a:outerShdw>
          </a:effectLst>
        </p:spPr>
        <p:txBody>
          <a:bodyPr wrap="square" lIns="91404" tIns="45718" rIns="91404" bIns="45718" rtlCol="0" anchor="t">
            <a:noAutofit/>
          </a:bodyPr>
          <a:lstStyle/>
          <a:p>
            <a:pPr eaLnBrk="0" fontAlgn="base" hangingPunct="0">
              <a:spcBef>
                <a:spcPct val="0"/>
              </a:spcBef>
              <a:spcAft>
                <a:spcPts val="600"/>
              </a:spcAft>
            </a:pPr>
            <a:r>
              <a:rPr lang="en-US" b="1" dirty="0">
                <a:solidFill>
                  <a:srgbClr val="000000"/>
                </a:solidFill>
                <a:latin typeface="Lato Heavy"/>
                <a:cs typeface="Lato Heavy"/>
              </a:rPr>
              <a:t>Client </a:t>
            </a:r>
            <a:r>
              <a:rPr lang="en-US" b="1" dirty="0" smtClean="0">
                <a:solidFill>
                  <a:srgbClr val="000000"/>
                </a:solidFill>
                <a:latin typeface="Lato Heavy"/>
                <a:cs typeface="Lato Heavy"/>
              </a:rPr>
              <a:t>Learns</a:t>
            </a:r>
          </a:p>
          <a:p>
            <a:pPr marL="285630" indent="-285630" eaLnBrk="0" fontAlgn="base" hangingPunct="0">
              <a:spcBef>
                <a:spcPct val="0"/>
              </a:spcBef>
              <a:spcAft>
                <a:spcPts val="600"/>
              </a:spcAft>
              <a:buFont typeface="Arial"/>
              <a:buChar char="•"/>
            </a:pPr>
            <a:r>
              <a:rPr lang="en-US" sz="1600" b="1" dirty="0">
                <a:solidFill>
                  <a:srgbClr val="000000"/>
                </a:solidFill>
                <a:latin typeface="Lato Semibold"/>
                <a:cs typeface="Lato Semibold"/>
              </a:rPr>
              <a:t>Response, but only</a:t>
            </a:r>
            <a:br>
              <a:rPr lang="en-US" sz="1600" b="1" dirty="0">
                <a:solidFill>
                  <a:srgbClr val="000000"/>
                </a:solidFill>
                <a:latin typeface="Lato Semibold"/>
                <a:cs typeface="Lato Semibold"/>
              </a:rPr>
            </a:br>
            <a:r>
              <a:rPr lang="en-US" sz="1600" b="1" dirty="0">
                <a:solidFill>
                  <a:srgbClr val="000000"/>
                </a:solidFill>
                <a:latin typeface="Lato Semibold"/>
                <a:cs typeface="Lato Semibold"/>
              </a:rPr>
              <a:t>if query is valid</a:t>
            </a:r>
          </a:p>
          <a:p>
            <a:pPr marL="285630" indent="-285630" eaLnBrk="0" fontAlgn="base" hangingPunct="0">
              <a:spcBef>
                <a:spcPct val="0"/>
              </a:spcBef>
              <a:spcAft>
                <a:spcPts val="600"/>
              </a:spcAft>
              <a:buFont typeface="Arial"/>
              <a:buChar char="•"/>
            </a:pPr>
            <a:r>
              <a:rPr lang="en-US" sz="1600" b="1" strike="sngStrike" dirty="0">
                <a:solidFill>
                  <a:srgbClr val="7F7F7F"/>
                </a:solidFill>
                <a:latin typeface="Lato Semibold"/>
                <a:cs typeface="Lato Semibold"/>
              </a:rPr>
              <a:t>Policy</a:t>
            </a:r>
          </a:p>
        </p:txBody>
      </p:sp>
    </p:spTree>
    <p:extLst>
      <p:ext uri="{BB962C8B-B14F-4D97-AF65-F5344CB8AC3E}">
        <p14:creationId xmlns:p14="http://schemas.microsoft.com/office/powerpoint/2010/main" val="37152439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 Compromise</a:t>
            </a:r>
            <a:endParaRPr lang="en-US" dirty="0"/>
          </a:p>
        </p:txBody>
      </p:sp>
      <p:cxnSp>
        <p:nvCxnSpPr>
          <p:cNvPr id="9" name="Straight Arrow Connector 8"/>
          <p:cNvCxnSpPr>
            <a:stCxn id="29" idx="0"/>
            <a:endCxn id="14" idx="1"/>
          </p:cNvCxnSpPr>
          <p:nvPr/>
        </p:nvCxnSpPr>
        <p:spPr bwMode="auto">
          <a:xfrm flipV="1">
            <a:off x="7205355" y="2589074"/>
            <a:ext cx="1039120" cy="1"/>
          </a:xfrm>
          <a:prstGeom prst="straightConnector1">
            <a:avLst/>
          </a:prstGeom>
          <a:solidFill>
            <a:schemeClr val="accent1"/>
          </a:solidFill>
          <a:ln w="19050" cap="flat" cmpd="sng" algn="ctr">
            <a:solidFill>
              <a:schemeClr val="tx1"/>
            </a:solidFill>
            <a:prstDash val="solid"/>
            <a:round/>
            <a:headEnd type="triangle" w="med" len="lg"/>
            <a:tailEnd type="triangle" w="med" len="lg"/>
          </a:ln>
          <a:effectLst/>
        </p:spPr>
      </p:cxnSp>
      <p:grpSp>
        <p:nvGrpSpPr>
          <p:cNvPr id="11" name="Group 10"/>
          <p:cNvGrpSpPr/>
          <p:nvPr/>
        </p:nvGrpSpPr>
        <p:grpSpPr>
          <a:xfrm>
            <a:off x="4639084" y="1804815"/>
            <a:ext cx="2877421" cy="506529"/>
            <a:chOff x="3056609" y="3604485"/>
            <a:chExt cx="2158066" cy="506529"/>
          </a:xfrm>
        </p:grpSpPr>
        <p:sp>
          <p:nvSpPr>
            <p:cNvPr id="12" name="TextBox 11"/>
            <p:cNvSpPr txBox="1"/>
            <p:nvPr/>
          </p:nvSpPr>
          <p:spPr>
            <a:xfrm>
              <a:off x="3537977" y="3670120"/>
              <a:ext cx="1676698" cy="384721"/>
            </a:xfrm>
            <a:prstGeom prst="rect">
              <a:avLst/>
            </a:prstGeom>
            <a:noFill/>
          </p:spPr>
          <p:txBody>
            <a:bodyPr wrap="square" rIns="0" rtlCol="0">
              <a:spAutoFit/>
            </a:bodyPr>
            <a:lstStyle/>
            <a:p>
              <a:pPr eaLnBrk="0" fontAlgn="base" hangingPunct="0">
                <a:spcBef>
                  <a:spcPct val="0"/>
                </a:spcBef>
                <a:spcAft>
                  <a:spcPct val="0"/>
                </a:spcAft>
              </a:pPr>
              <a:r>
                <a:rPr lang="en-US" b="1" dirty="0" smtClean="0">
                  <a:solidFill>
                    <a:srgbClr val="9C5238"/>
                  </a:solidFill>
                  <a:latin typeface="Lato Semibold"/>
                  <a:cs typeface="Lato Semibold"/>
                </a:rPr>
                <a:t>Encrypted Data</a:t>
              </a:r>
              <a:endParaRPr lang="en-US" b="1" dirty="0">
                <a:solidFill>
                  <a:srgbClr val="9C5238"/>
                </a:solidFill>
                <a:latin typeface="Lato Semibold"/>
                <a:cs typeface="Lato Semibold"/>
              </a:endParaRPr>
            </a:p>
          </p:txBody>
        </p:sp>
        <p:pic>
          <p:nvPicPr>
            <p:cNvPr id="13" name="Picture 12" descr="databas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56609" y="3604485"/>
              <a:ext cx="506529" cy="506529"/>
            </a:xfrm>
            <a:prstGeom prst="rect">
              <a:avLst/>
            </a:prstGeom>
          </p:spPr>
        </p:pic>
      </p:grpSp>
      <p:sp>
        <p:nvSpPr>
          <p:cNvPr id="14" name="Rectangle 13"/>
          <p:cNvSpPr/>
          <p:nvPr/>
        </p:nvSpPr>
        <p:spPr bwMode="auto">
          <a:xfrm>
            <a:off x="8244475" y="2389015"/>
            <a:ext cx="1365504" cy="400111"/>
          </a:xfrm>
          <a:prstGeom prst="rect">
            <a:avLst/>
          </a:prstGeom>
          <a:solidFill>
            <a:srgbClr val="C1AD79"/>
          </a:solidFill>
          <a:ln>
            <a:solidFill>
              <a:schemeClr val="tx1"/>
            </a:solidFill>
            <a:headEnd type="none" w="sm" len="sm"/>
            <a:tailEnd type="none" w="sm" len="sm"/>
          </a:ln>
          <a:effectLst>
            <a:outerShdw blurRad="50800" dist="38100" dir="2700000" algn="tl" rotWithShape="0">
              <a:schemeClr val="bg2">
                <a:alpha val="40000"/>
              </a:schemeClr>
            </a:outerShdw>
          </a:effectLst>
        </p:spPr>
        <p:style>
          <a:lnRef idx="1">
            <a:schemeClr val="accent1"/>
          </a:lnRef>
          <a:fillRef idx="2">
            <a:schemeClr val="accent1"/>
          </a:fillRef>
          <a:effectRef idx="1">
            <a:schemeClr val="accent1"/>
          </a:effectRef>
          <a:fontRef idx="minor">
            <a:schemeClr val="dk1"/>
          </a:fontRef>
        </p:style>
        <p:txBody>
          <a:bodyPr vert="horz" wrap="square" lIns="91404" tIns="45718" rIns="91404" bIns="45718" numCol="1" rtlCol="0" anchor="ctr" anchorCtr="0" compatLnSpc="1">
            <a:prstTxWarp prst="textNoShape">
              <a:avLst/>
            </a:prstTxWarp>
            <a:spAutoFit/>
          </a:bodyPr>
          <a:lstStyle/>
          <a:p>
            <a:pPr algn="ctr" eaLnBrk="0" fontAlgn="base" hangingPunct="0">
              <a:spcBef>
                <a:spcPct val="0"/>
              </a:spcBef>
              <a:spcAft>
                <a:spcPct val="0"/>
              </a:spcAft>
            </a:pPr>
            <a:r>
              <a:rPr lang="en-US" sz="2000" b="1" dirty="0">
                <a:solidFill>
                  <a:srgbClr val="000000"/>
                </a:solidFill>
                <a:latin typeface="Lato Heavy"/>
                <a:cs typeface="Lato Heavy"/>
              </a:rPr>
              <a:t>Client</a:t>
            </a:r>
            <a:endParaRPr lang="en-US" b="1" dirty="0" smtClean="0">
              <a:solidFill>
                <a:srgbClr val="000000"/>
              </a:solidFill>
              <a:latin typeface="Lato Heavy"/>
              <a:cs typeface="Lato Heavy"/>
            </a:endParaRPr>
          </a:p>
        </p:txBody>
      </p:sp>
      <p:sp>
        <p:nvSpPr>
          <p:cNvPr id="15" name="Rectangle 14"/>
          <p:cNvSpPr/>
          <p:nvPr/>
        </p:nvSpPr>
        <p:spPr bwMode="auto">
          <a:xfrm>
            <a:off x="2582023" y="2389015"/>
            <a:ext cx="1365504" cy="400111"/>
          </a:xfrm>
          <a:prstGeom prst="rect">
            <a:avLst/>
          </a:prstGeom>
          <a:solidFill>
            <a:srgbClr val="C3D69B"/>
          </a:solidFill>
          <a:ln>
            <a:solidFill>
              <a:srgbClr val="000000"/>
            </a:solidFill>
            <a:headEnd type="none" w="sm" len="sm"/>
            <a:tailEnd type="none" w="sm" len="sm"/>
          </a:ln>
          <a:effectLst>
            <a:outerShdw blurRad="50800" dist="38100" dir="2700000" algn="tl" rotWithShape="0">
              <a:schemeClr val="bg2">
                <a:alpha val="40000"/>
              </a:schemeClr>
            </a:outerShdw>
          </a:effectLst>
        </p:spPr>
        <p:style>
          <a:lnRef idx="1">
            <a:schemeClr val="accent6"/>
          </a:lnRef>
          <a:fillRef idx="2">
            <a:schemeClr val="accent6"/>
          </a:fillRef>
          <a:effectRef idx="1">
            <a:schemeClr val="accent6"/>
          </a:effectRef>
          <a:fontRef idx="minor">
            <a:schemeClr val="dk1"/>
          </a:fontRef>
        </p:style>
        <p:txBody>
          <a:bodyPr vert="horz" wrap="square" lIns="91404" tIns="45718" rIns="91404" bIns="45718" numCol="1" rtlCol="0" anchor="ctr" anchorCtr="0" compatLnSpc="1">
            <a:prstTxWarp prst="textNoShape">
              <a:avLst/>
            </a:prstTxWarp>
            <a:spAutoFit/>
          </a:bodyPr>
          <a:lstStyle/>
          <a:p>
            <a:pPr algn="ctr" eaLnBrk="0" fontAlgn="base" hangingPunct="0">
              <a:spcBef>
                <a:spcPct val="0"/>
              </a:spcBef>
              <a:spcAft>
                <a:spcPct val="0"/>
              </a:spcAft>
            </a:pPr>
            <a:r>
              <a:rPr lang="en-US" sz="2000" b="1" dirty="0">
                <a:solidFill>
                  <a:srgbClr val="000000"/>
                </a:solidFill>
                <a:latin typeface="Lato Heavy"/>
                <a:cs typeface="Lato Heavy"/>
              </a:rPr>
              <a:t>Owner</a:t>
            </a:r>
            <a:endParaRPr lang="en-US" b="1" dirty="0" smtClean="0">
              <a:solidFill>
                <a:srgbClr val="000000"/>
              </a:solidFill>
              <a:latin typeface="Lato Heavy"/>
              <a:cs typeface="Lato Heavy"/>
            </a:endParaRPr>
          </a:p>
        </p:txBody>
      </p:sp>
      <p:sp>
        <p:nvSpPr>
          <p:cNvPr id="16" name="TextBox 15"/>
          <p:cNvSpPr txBox="1"/>
          <p:nvPr/>
        </p:nvSpPr>
        <p:spPr>
          <a:xfrm>
            <a:off x="9721383" y="2404405"/>
            <a:ext cx="877159" cy="384719"/>
          </a:xfrm>
          <a:prstGeom prst="rect">
            <a:avLst/>
          </a:prstGeom>
          <a:noFill/>
        </p:spPr>
        <p:txBody>
          <a:bodyPr wrap="none" lIns="91404" tIns="45718" rIns="91404" bIns="45718" rtlCol="0">
            <a:spAutoFit/>
          </a:bodyPr>
          <a:lstStyle/>
          <a:p>
            <a:pPr eaLnBrk="0" fontAlgn="base" hangingPunct="0">
              <a:spcBef>
                <a:spcPct val="0"/>
              </a:spcBef>
              <a:spcAft>
                <a:spcPct val="0"/>
              </a:spcAft>
              <a:tabLst>
                <a:tab pos="515722" algn="l"/>
              </a:tabLst>
            </a:pPr>
            <a:r>
              <a:rPr lang="en-US" b="1" dirty="0" smtClean="0">
                <a:solidFill>
                  <a:srgbClr val="000000"/>
                </a:solidFill>
                <a:latin typeface="Lato Semibold"/>
                <a:cs typeface="Lato Semibold"/>
              </a:rPr>
              <a:t>Query</a:t>
            </a:r>
            <a:endParaRPr lang="en-US" sz="1600" b="1" dirty="0">
              <a:solidFill>
                <a:srgbClr val="000000"/>
              </a:solidFill>
              <a:latin typeface="Lato Semibold"/>
              <a:cs typeface="Lato Semibold"/>
            </a:endParaRPr>
          </a:p>
        </p:txBody>
      </p:sp>
      <p:pic>
        <p:nvPicPr>
          <p:cNvPr id="17" name="Content Placeholder 105" descr="silver-database-icon.jpg"/>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p:blipFill>
        <p:spPr>
          <a:xfrm>
            <a:off x="1881283" y="2342895"/>
            <a:ext cx="578948" cy="492304"/>
          </a:xfrm>
          <a:prstGeom prst="rect">
            <a:avLst/>
          </a:prstGeom>
        </p:spPr>
      </p:pic>
      <p:sp>
        <p:nvSpPr>
          <p:cNvPr id="18" name="TextBox 17"/>
          <p:cNvSpPr txBox="1"/>
          <p:nvPr/>
        </p:nvSpPr>
        <p:spPr>
          <a:xfrm>
            <a:off x="1062843" y="2265885"/>
            <a:ext cx="851511" cy="677107"/>
          </a:xfrm>
          <a:prstGeom prst="rect">
            <a:avLst/>
          </a:prstGeom>
          <a:noFill/>
        </p:spPr>
        <p:txBody>
          <a:bodyPr wrap="none" lIns="91404" tIns="45718" rIns="91404" bIns="45718" rtlCol="0">
            <a:spAutoFit/>
          </a:bodyPr>
          <a:lstStyle/>
          <a:p>
            <a:pPr algn="r" eaLnBrk="0" fontAlgn="base" hangingPunct="0">
              <a:spcBef>
                <a:spcPct val="0"/>
              </a:spcBef>
              <a:spcAft>
                <a:spcPct val="0"/>
              </a:spcAft>
            </a:pPr>
            <a:r>
              <a:rPr lang="en-US" b="1" dirty="0" smtClean="0">
                <a:solidFill>
                  <a:srgbClr val="000000"/>
                </a:solidFill>
                <a:latin typeface="Lato Semibold"/>
                <a:cs typeface="Lato Semibold"/>
              </a:rPr>
              <a:t>Data, </a:t>
            </a:r>
            <a:br>
              <a:rPr lang="en-US" b="1" dirty="0" smtClean="0">
                <a:solidFill>
                  <a:srgbClr val="000000"/>
                </a:solidFill>
                <a:latin typeface="Lato Semibold"/>
                <a:cs typeface="Lato Semibold"/>
              </a:rPr>
            </a:br>
            <a:r>
              <a:rPr lang="en-US" b="1" dirty="0" smtClean="0">
                <a:solidFill>
                  <a:srgbClr val="000000"/>
                </a:solidFill>
                <a:latin typeface="Lato Semibold"/>
                <a:cs typeface="Lato Semibold"/>
              </a:rPr>
              <a:t>Policy</a:t>
            </a:r>
            <a:endParaRPr lang="en-US" dirty="0" smtClean="0">
              <a:noFill/>
              <a:latin typeface="Lato Semibold"/>
              <a:cs typeface="Lato Semibold"/>
            </a:endParaRPr>
          </a:p>
        </p:txBody>
      </p:sp>
      <p:sp>
        <p:nvSpPr>
          <p:cNvPr id="20" name="TextBox 19"/>
          <p:cNvSpPr txBox="1"/>
          <p:nvPr/>
        </p:nvSpPr>
        <p:spPr>
          <a:xfrm>
            <a:off x="710708" y="3252244"/>
            <a:ext cx="3381152" cy="2011680"/>
          </a:xfrm>
          <a:prstGeom prst="rect">
            <a:avLst/>
          </a:prstGeom>
          <a:solidFill>
            <a:schemeClr val="accent3">
              <a:lumMod val="60000"/>
              <a:lumOff val="40000"/>
            </a:schemeClr>
          </a:solidFill>
          <a:ln>
            <a:solidFill>
              <a:schemeClr val="tx1"/>
            </a:solidFill>
          </a:ln>
          <a:effectLst>
            <a:outerShdw blurRad="50800" dist="38100" dir="2700000" algn="tl" rotWithShape="0">
              <a:schemeClr val="bg2">
                <a:alpha val="40000"/>
              </a:schemeClr>
            </a:outerShdw>
          </a:effectLst>
        </p:spPr>
        <p:txBody>
          <a:bodyPr wrap="square" lIns="91404" tIns="45718" rIns="91404" bIns="45718" rtlCol="0" anchor="t">
            <a:noAutofit/>
          </a:bodyPr>
          <a:lstStyle/>
          <a:p>
            <a:pPr eaLnBrk="0" fontAlgn="base" hangingPunct="0">
              <a:spcBef>
                <a:spcPct val="0"/>
              </a:spcBef>
              <a:spcAft>
                <a:spcPts val="600"/>
              </a:spcAft>
            </a:pPr>
            <a:r>
              <a:rPr lang="en-US" b="1" dirty="0" smtClean="0">
                <a:solidFill>
                  <a:srgbClr val="000000"/>
                </a:solidFill>
                <a:latin typeface="Lato Heavy"/>
                <a:cs typeface="Lato Heavy"/>
              </a:rPr>
              <a:t>Owner Learns</a:t>
            </a:r>
          </a:p>
          <a:p>
            <a:pPr marL="285630" indent="-285630" eaLnBrk="0" fontAlgn="base" hangingPunct="0">
              <a:spcBef>
                <a:spcPct val="0"/>
              </a:spcBef>
              <a:spcAft>
                <a:spcPts val="600"/>
              </a:spcAft>
              <a:buFont typeface="Arial"/>
              <a:buChar char="•"/>
            </a:pPr>
            <a:r>
              <a:rPr lang="en-US" sz="1600" b="1" dirty="0">
                <a:solidFill>
                  <a:srgbClr val="000000"/>
                </a:solidFill>
                <a:latin typeface="Lato Semibold"/>
                <a:cs typeface="Lato Semibold"/>
              </a:rPr>
              <a:t>Data</a:t>
            </a:r>
          </a:p>
          <a:p>
            <a:pPr marL="285630" indent="-285630" eaLnBrk="0" fontAlgn="base" hangingPunct="0">
              <a:spcBef>
                <a:spcPct val="0"/>
              </a:spcBef>
              <a:spcAft>
                <a:spcPts val="600"/>
              </a:spcAft>
              <a:buFont typeface="Arial"/>
              <a:buChar char="•"/>
            </a:pPr>
            <a:r>
              <a:rPr lang="en-US" sz="1600" b="1" dirty="0">
                <a:solidFill>
                  <a:srgbClr val="000000"/>
                </a:solidFill>
                <a:latin typeface="Lato Semibold"/>
                <a:cs typeface="Lato Semibold"/>
              </a:rPr>
              <a:t>Policy</a:t>
            </a:r>
          </a:p>
          <a:p>
            <a:pPr marL="285630" indent="-285630" eaLnBrk="0" fontAlgn="base" hangingPunct="0">
              <a:spcBef>
                <a:spcPct val="0"/>
              </a:spcBef>
              <a:spcAft>
                <a:spcPts val="600"/>
              </a:spcAft>
              <a:buFont typeface="Arial"/>
              <a:buChar char="•"/>
            </a:pPr>
            <a:r>
              <a:rPr lang="en-US" sz="1600" b="1" dirty="0">
                <a:solidFill>
                  <a:srgbClr val="9C5238"/>
                </a:solidFill>
                <a:latin typeface="Lato Semibold"/>
                <a:cs typeface="Lato Semibold"/>
              </a:rPr>
              <a:t>Query structure</a:t>
            </a:r>
          </a:p>
        </p:txBody>
      </p:sp>
      <p:sp>
        <p:nvSpPr>
          <p:cNvPr id="21" name="TextBox 20"/>
          <p:cNvSpPr txBox="1"/>
          <p:nvPr/>
        </p:nvSpPr>
        <p:spPr>
          <a:xfrm>
            <a:off x="4397201" y="3245767"/>
            <a:ext cx="3389376" cy="2011680"/>
          </a:xfrm>
          <a:prstGeom prst="rect">
            <a:avLst/>
          </a:prstGeom>
          <a:solidFill>
            <a:srgbClr val="E5E9EA"/>
          </a:solidFill>
          <a:ln>
            <a:solidFill>
              <a:schemeClr val="tx1"/>
            </a:solidFill>
          </a:ln>
          <a:effectLst>
            <a:outerShdw blurRad="50800" dist="38100" dir="2700000" algn="tl" rotWithShape="0">
              <a:schemeClr val="bg2">
                <a:alpha val="40000"/>
              </a:schemeClr>
            </a:outerShdw>
          </a:effectLst>
        </p:spPr>
        <p:txBody>
          <a:bodyPr wrap="square" lIns="91404" tIns="45718" rIns="91404" bIns="45718" rtlCol="0" anchor="t">
            <a:noAutofit/>
          </a:bodyPr>
          <a:lstStyle/>
          <a:p>
            <a:pPr eaLnBrk="0" fontAlgn="base" hangingPunct="0">
              <a:spcBef>
                <a:spcPct val="0"/>
              </a:spcBef>
              <a:spcAft>
                <a:spcPts val="600"/>
              </a:spcAft>
            </a:pPr>
            <a:r>
              <a:rPr lang="en-US" b="1" dirty="0" smtClean="0">
                <a:solidFill>
                  <a:srgbClr val="000000"/>
                </a:solidFill>
                <a:latin typeface="Lato Heavy"/>
                <a:cs typeface="Lato Heavy"/>
              </a:rPr>
              <a:t>Cloud Learns</a:t>
            </a:r>
          </a:p>
          <a:p>
            <a:pPr marL="285630" indent="-285630" eaLnBrk="0" fontAlgn="base" hangingPunct="0">
              <a:spcBef>
                <a:spcPct val="0"/>
              </a:spcBef>
              <a:spcAft>
                <a:spcPts val="600"/>
              </a:spcAft>
              <a:buFont typeface="Arial"/>
              <a:buChar char="•"/>
            </a:pPr>
            <a:r>
              <a:rPr lang="en-US" sz="1600" b="1" strike="sngStrike" dirty="0">
                <a:solidFill>
                  <a:srgbClr val="7F7F7F"/>
                </a:solidFill>
                <a:latin typeface="Lato Semibold"/>
                <a:cs typeface="Lato Semibold"/>
              </a:rPr>
              <a:t>Data</a:t>
            </a:r>
          </a:p>
          <a:p>
            <a:pPr marL="285630" indent="-285630" eaLnBrk="0" fontAlgn="base" hangingPunct="0">
              <a:spcBef>
                <a:spcPct val="0"/>
              </a:spcBef>
              <a:spcAft>
                <a:spcPts val="600"/>
              </a:spcAft>
              <a:buFont typeface="Arial"/>
              <a:buChar char="•"/>
            </a:pPr>
            <a:r>
              <a:rPr lang="en-US" sz="1600" b="1" strike="sngStrike" dirty="0">
                <a:solidFill>
                  <a:srgbClr val="7F7F7F"/>
                </a:solidFill>
                <a:latin typeface="Lato Semibold"/>
                <a:cs typeface="Lato Semibold"/>
              </a:rPr>
              <a:t>Query &amp; response</a:t>
            </a:r>
          </a:p>
          <a:p>
            <a:pPr marL="285630" indent="-285630" eaLnBrk="0" fontAlgn="base" hangingPunct="0">
              <a:spcBef>
                <a:spcPct val="0"/>
              </a:spcBef>
              <a:spcAft>
                <a:spcPts val="600"/>
              </a:spcAft>
              <a:buFont typeface="Arial"/>
              <a:buChar char="•"/>
            </a:pPr>
            <a:r>
              <a:rPr lang="en-US" sz="1600" b="1" dirty="0">
                <a:solidFill>
                  <a:srgbClr val="9C5238"/>
                </a:solidFill>
                <a:latin typeface="Lato Semibold"/>
                <a:cs typeface="Lato Semibold"/>
              </a:rPr>
              <a:t>Query structure</a:t>
            </a:r>
          </a:p>
          <a:p>
            <a:pPr marL="285630" indent="-285630" eaLnBrk="0" fontAlgn="base" hangingPunct="0">
              <a:spcBef>
                <a:spcPct val="0"/>
              </a:spcBef>
              <a:spcAft>
                <a:spcPts val="600"/>
              </a:spcAft>
              <a:buFont typeface="Arial"/>
              <a:buChar char="•"/>
            </a:pPr>
            <a:r>
              <a:rPr lang="en-US" sz="1600" b="1" dirty="0">
                <a:solidFill>
                  <a:srgbClr val="9C5238"/>
                </a:solidFill>
                <a:latin typeface="Lato Semibold"/>
                <a:cs typeface="Lato Semibold"/>
              </a:rPr>
              <a:t>Query access patterns</a:t>
            </a:r>
          </a:p>
          <a:p>
            <a:pPr marL="285630" indent="-285630" eaLnBrk="0" fontAlgn="base" hangingPunct="0">
              <a:spcBef>
                <a:spcPct val="0"/>
              </a:spcBef>
              <a:spcAft>
                <a:spcPts val="600"/>
              </a:spcAft>
              <a:buFont typeface="Arial"/>
              <a:buChar char="•"/>
            </a:pPr>
            <a:r>
              <a:rPr lang="en-US" sz="1600" b="1" strike="sngStrike" dirty="0">
                <a:solidFill>
                  <a:srgbClr val="7F7F7F"/>
                </a:solidFill>
                <a:latin typeface="Lato Semibold"/>
                <a:cs typeface="Lato Semibold"/>
              </a:rPr>
              <a:t>Policy</a:t>
            </a:r>
            <a:endParaRPr lang="en-US" sz="1600" b="1" dirty="0">
              <a:solidFill>
                <a:srgbClr val="000000"/>
              </a:solidFill>
              <a:latin typeface="Lato Semibold"/>
              <a:cs typeface="Lato Semibold"/>
            </a:endParaRPr>
          </a:p>
        </p:txBody>
      </p:sp>
      <p:sp>
        <p:nvSpPr>
          <p:cNvPr id="22" name="TextBox 21"/>
          <p:cNvSpPr txBox="1"/>
          <p:nvPr/>
        </p:nvSpPr>
        <p:spPr>
          <a:xfrm>
            <a:off x="8091917" y="3245767"/>
            <a:ext cx="3389376" cy="2011680"/>
          </a:xfrm>
          <a:prstGeom prst="rect">
            <a:avLst/>
          </a:prstGeom>
          <a:solidFill>
            <a:srgbClr val="C1AD79"/>
          </a:solidFill>
          <a:ln>
            <a:solidFill>
              <a:schemeClr val="tx1"/>
            </a:solidFill>
          </a:ln>
          <a:effectLst>
            <a:outerShdw blurRad="50800" dist="38100" dir="2700000" algn="tl" rotWithShape="0">
              <a:schemeClr val="bg2">
                <a:alpha val="40000"/>
              </a:schemeClr>
            </a:outerShdw>
          </a:effectLst>
        </p:spPr>
        <p:txBody>
          <a:bodyPr wrap="square" lIns="91404" tIns="45718" rIns="91404" bIns="45718" rtlCol="0" anchor="t">
            <a:noAutofit/>
          </a:bodyPr>
          <a:lstStyle/>
          <a:p>
            <a:pPr eaLnBrk="0" fontAlgn="base" hangingPunct="0">
              <a:spcBef>
                <a:spcPct val="0"/>
              </a:spcBef>
              <a:spcAft>
                <a:spcPts val="600"/>
              </a:spcAft>
            </a:pPr>
            <a:r>
              <a:rPr lang="en-US" b="1" dirty="0">
                <a:solidFill>
                  <a:srgbClr val="000000"/>
                </a:solidFill>
                <a:latin typeface="Lato Heavy"/>
                <a:cs typeface="Lato Heavy"/>
              </a:rPr>
              <a:t>Client </a:t>
            </a:r>
            <a:r>
              <a:rPr lang="en-US" b="1" dirty="0" smtClean="0">
                <a:solidFill>
                  <a:srgbClr val="000000"/>
                </a:solidFill>
                <a:latin typeface="Lato Heavy"/>
                <a:cs typeface="Lato Heavy"/>
              </a:rPr>
              <a:t>Learns</a:t>
            </a:r>
          </a:p>
          <a:p>
            <a:pPr marL="285630" indent="-285630" eaLnBrk="0" fontAlgn="base" hangingPunct="0">
              <a:spcBef>
                <a:spcPct val="0"/>
              </a:spcBef>
              <a:spcAft>
                <a:spcPts val="600"/>
              </a:spcAft>
              <a:buFont typeface="Arial"/>
              <a:buChar char="•"/>
            </a:pPr>
            <a:r>
              <a:rPr lang="en-US" sz="1600" b="1" dirty="0">
                <a:solidFill>
                  <a:srgbClr val="000000"/>
                </a:solidFill>
                <a:latin typeface="Lato Semibold"/>
                <a:cs typeface="Lato Semibold"/>
              </a:rPr>
              <a:t>Response, but only</a:t>
            </a:r>
            <a:br>
              <a:rPr lang="en-US" sz="1600" b="1" dirty="0">
                <a:solidFill>
                  <a:srgbClr val="000000"/>
                </a:solidFill>
                <a:latin typeface="Lato Semibold"/>
                <a:cs typeface="Lato Semibold"/>
              </a:rPr>
            </a:br>
            <a:r>
              <a:rPr lang="en-US" sz="1600" b="1" dirty="0">
                <a:solidFill>
                  <a:srgbClr val="000000"/>
                </a:solidFill>
                <a:latin typeface="Lato Semibold"/>
                <a:cs typeface="Lato Semibold"/>
              </a:rPr>
              <a:t>if query is valid</a:t>
            </a:r>
          </a:p>
          <a:p>
            <a:pPr marL="285630" indent="-285630" eaLnBrk="0" fontAlgn="base" hangingPunct="0">
              <a:spcBef>
                <a:spcPct val="0"/>
              </a:spcBef>
              <a:spcAft>
                <a:spcPts val="600"/>
              </a:spcAft>
              <a:buFont typeface="Arial"/>
              <a:buChar char="•"/>
            </a:pPr>
            <a:r>
              <a:rPr lang="en-US" sz="1600" b="1" strike="sngStrike" dirty="0">
                <a:solidFill>
                  <a:srgbClr val="7F7F7F"/>
                </a:solidFill>
                <a:latin typeface="Lato Semibold"/>
                <a:cs typeface="Lato Semibold"/>
              </a:rPr>
              <a:t>Policy</a:t>
            </a:r>
          </a:p>
        </p:txBody>
      </p:sp>
      <p:sp>
        <p:nvSpPr>
          <p:cNvPr id="28" name="TextBox 27"/>
          <p:cNvSpPr txBox="1"/>
          <p:nvPr/>
        </p:nvSpPr>
        <p:spPr>
          <a:xfrm>
            <a:off x="457200" y="5605300"/>
            <a:ext cx="11277600" cy="461665"/>
          </a:xfrm>
          <a:prstGeom prst="rect">
            <a:avLst/>
          </a:prstGeom>
          <a:noFill/>
        </p:spPr>
        <p:txBody>
          <a:bodyPr wrap="square" lIns="91404" tIns="45718" rIns="91404" bIns="45718" rtlCol="0">
            <a:spAutoFit/>
          </a:bodyPr>
          <a:lstStyle/>
          <a:p>
            <a:pPr algn="ctr"/>
            <a:r>
              <a:rPr lang="en-US" sz="2400" i="1" dirty="0">
                <a:latin typeface="Lato Heavy"/>
                <a:cs typeface="Lato Heavy"/>
              </a:rPr>
              <a:t>Balance privacy, performance, and query expressivity</a:t>
            </a:r>
          </a:p>
        </p:txBody>
      </p:sp>
      <p:sp>
        <p:nvSpPr>
          <p:cNvPr id="29" name="Cloud 28"/>
          <p:cNvSpPr/>
          <p:nvPr/>
        </p:nvSpPr>
        <p:spPr bwMode="auto">
          <a:xfrm>
            <a:off x="4992941" y="2255283"/>
            <a:ext cx="2214259" cy="667583"/>
          </a:xfrm>
          <a:prstGeom prst="cloud">
            <a:avLst/>
          </a:prstGeom>
          <a:solidFill>
            <a:srgbClr val="E5E9EA"/>
          </a:solidFill>
          <a:ln w="12700" cap="flat" cmpd="sng" algn="ctr">
            <a:solidFill>
              <a:schemeClr val="tx1"/>
            </a:solidFill>
            <a:prstDash val="solid"/>
            <a:round/>
            <a:headEnd type="none" w="sm" len="sm"/>
            <a:tailEnd type="none" w="sm" len="sm"/>
          </a:ln>
          <a:effectLst>
            <a:outerShdw blurRad="50800" dist="38100" dir="2700000" algn="tl" rotWithShape="0">
              <a:schemeClr val="bg2">
                <a:alpha val="40000"/>
              </a:schemeClr>
            </a:outerShdw>
          </a:effectLst>
        </p:spPr>
        <p:txBody>
          <a:bodyPr vert="horz" wrap="square" lIns="91404" tIns="45718" rIns="91404" bIns="45718" numCol="1" rtlCol="0" anchor="ctr" anchorCtr="0" compatLnSpc="1">
            <a:prstTxWarp prst="textNoShape">
              <a:avLst/>
            </a:prstTxWarp>
          </a:bodyPr>
          <a:lstStyle/>
          <a:p>
            <a:pPr algn="ctr" eaLnBrk="0" fontAlgn="base" hangingPunct="0">
              <a:spcBef>
                <a:spcPct val="0"/>
              </a:spcBef>
              <a:spcAft>
                <a:spcPct val="0"/>
              </a:spcAft>
            </a:pPr>
            <a:r>
              <a:rPr lang="en-US" sz="2000" b="1" dirty="0">
                <a:solidFill>
                  <a:srgbClr val="000000"/>
                </a:solidFill>
                <a:latin typeface="Lato Heavy"/>
                <a:cs typeface="Lato Heavy"/>
              </a:rPr>
              <a:t>Cloud</a:t>
            </a:r>
            <a:endParaRPr lang="en-US" b="1" dirty="0">
              <a:solidFill>
                <a:srgbClr val="000000"/>
              </a:solidFill>
              <a:latin typeface="Lato Heavy"/>
              <a:cs typeface="Lato Heavy"/>
            </a:endParaRPr>
          </a:p>
        </p:txBody>
      </p:sp>
      <p:cxnSp>
        <p:nvCxnSpPr>
          <p:cNvPr id="23" name="Straight Arrow Connector 22"/>
          <p:cNvCxnSpPr/>
          <p:nvPr/>
        </p:nvCxnSpPr>
        <p:spPr bwMode="auto">
          <a:xfrm flipV="1">
            <a:off x="3947527" y="2589074"/>
            <a:ext cx="1039120" cy="1"/>
          </a:xfrm>
          <a:prstGeom prst="straightConnector1">
            <a:avLst/>
          </a:prstGeom>
          <a:solidFill>
            <a:schemeClr val="accent1"/>
          </a:solidFill>
          <a:ln w="19050" cap="flat" cmpd="sng" algn="ctr">
            <a:solidFill>
              <a:schemeClr val="tx1"/>
            </a:solidFill>
            <a:prstDash val="solid"/>
            <a:round/>
            <a:headEnd type="triangle" w="med" len="lg"/>
            <a:tailEnd type="triangle" w="med" len="lg"/>
          </a:ln>
          <a:effectLst/>
        </p:spPr>
      </p:cxnSp>
    </p:spTree>
    <p:extLst>
      <p:ext uri="{BB962C8B-B14F-4D97-AF65-F5344CB8AC3E}">
        <p14:creationId xmlns:p14="http://schemas.microsoft.com/office/powerpoint/2010/main" val="42791411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Cryptographically Protected Search</a:t>
            </a:r>
            <a:endParaRPr lang="en-US"/>
          </a:p>
        </p:txBody>
      </p:sp>
      <p:cxnSp>
        <p:nvCxnSpPr>
          <p:cNvPr id="4" name="Straight Arrow Connector 3"/>
          <p:cNvCxnSpPr/>
          <p:nvPr/>
        </p:nvCxnSpPr>
        <p:spPr>
          <a:xfrm flipV="1">
            <a:off x="1473799" y="1990189"/>
            <a:ext cx="0" cy="39910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473822" y="5981252"/>
            <a:ext cx="826187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227778" y="6196427"/>
            <a:ext cx="2400071" cy="384719"/>
          </a:xfrm>
          <a:prstGeom prst="rect">
            <a:avLst/>
          </a:prstGeom>
          <a:noFill/>
        </p:spPr>
        <p:txBody>
          <a:bodyPr wrap="none" lIns="91404" tIns="45718" rIns="91404" bIns="45718" rtlCol="0">
            <a:spAutoFit/>
          </a:bodyPr>
          <a:lstStyle/>
          <a:p>
            <a:r>
              <a:rPr lang="en-US" dirty="0" smtClean="0"/>
              <a:t>Utility </a:t>
            </a:r>
            <a:r>
              <a:rPr lang="en-US" smtClean="0"/>
              <a:t>of stored data</a:t>
            </a:r>
            <a:endParaRPr lang="en-US"/>
          </a:p>
        </p:txBody>
      </p:sp>
      <p:sp>
        <p:nvSpPr>
          <p:cNvPr id="7" name="TextBox 6"/>
          <p:cNvSpPr txBox="1"/>
          <p:nvPr/>
        </p:nvSpPr>
        <p:spPr>
          <a:xfrm rot="16200000">
            <a:off x="-287994" y="3793373"/>
            <a:ext cx="2813587" cy="384719"/>
          </a:xfrm>
          <a:prstGeom prst="rect">
            <a:avLst/>
          </a:prstGeom>
          <a:noFill/>
        </p:spPr>
        <p:txBody>
          <a:bodyPr wrap="none" lIns="91404" tIns="45718" rIns="91404" bIns="45718" rtlCol="0">
            <a:spAutoFit/>
          </a:bodyPr>
          <a:lstStyle/>
          <a:p>
            <a:r>
              <a:rPr lang="en-US" dirty="0" smtClean="0"/>
              <a:t>Risk of data compromise</a:t>
            </a:r>
            <a:endParaRPr lang="en-US" dirty="0"/>
          </a:p>
        </p:txBody>
      </p:sp>
      <p:sp>
        <p:nvSpPr>
          <p:cNvPr id="12" name="Oval 11"/>
          <p:cNvSpPr/>
          <p:nvPr/>
        </p:nvSpPr>
        <p:spPr>
          <a:xfrm>
            <a:off x="1640466" y="5726152"/>
            <a:ext cx="101601" cy="101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a:endParaRPr lang="en-US"/>
          </a:p>
        </p:txBody>
      </p:sp>
      <p:sp>
        <p:nvSpPr>
          <p:cNvPr id="13" name="TextBox 12"/>
          <p:cNvSpPr txBox="1"/>
          <p:nvPr/>
        </p:nvSpPr>
        <p:spPr>
          <a:xfrm>
            <a:off x="1796484" y="5568094"/>
            <a:ext cx="3624323" cy="384719"/>
          </a:xfrm>
          <a:prstGeom prst="rect">
            <a:avLst/>
          </a:prstGeom>
          <a:noFill/>
        </p:spPr>
        <p:txBody>
          <a:bodyPr wrap="none" lIns="91404" tIns="45718" rIns="91404" bIns="45718" rtlCol="0">
            <a:spAutoFit/>
          </a:bodyPr>
          <a:lstStyle/>
          <a:p>
            <a:r>
              <a:rPr lang="en-US" dirty="0" smtClean="0"/>
              <a:t>Return whole dataset encrypted</a:t>
            </a:r>
            <a:endParaRPr lang="en-US" dirty="0"/>
          </a:p>
        </p:txBody>
      </p:sp>
      <p:grpSp>
        <p:nvGrpSpPr>
          <p:cNvPr id="19" name="Group 18"/>
          <p:cNvGrpSpPr/>
          <p:nvPr/>
        </p:nvGrpSpPr>
        <p:grpSpPr>
          <a:xfrm>
            <a:off x="9406965" y="1900653"/>
            <a:ext cx="2728144" cy="697627"/>
            <a:chOff x="9406964" y="1900651"/>
            <a:chExt cx="2728143" cy="697627"/>
          </a:xfrm>
        </p:grpSpPr>
        <p:sp>
          <p:nvSpPr>
            <p:cNvPr id="23" name="Oval 22"/>
            <p:cNvSpPr/>
            <p:nvPr/>
          </p:nvSpPr>
          <p:spPr>
            <a:xfrm>
              <a:off x="9406964" y="2073836"/>
              <a:ext cx="101601" cy="101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9593844" y="1900651"/>
              <a:ext cx="2541263" cy="697627"/>
            </a:xfrm>
            <a:prstGeom prst="rect">
              <a:avLst/>
            </a:prstGeom>
            <a:noFill/>
          </p:spPr>
          <p:txBody>
            <a:bodyPr wrap="none" rtlCol="0">
              <a:spAutoFit/>
            </a:bodyPr>
            <a:lstStyle/>
            <a:p>
              <a:r>
                <a:rPr lang="en-US" dirty="0" smtClean="0"/>
                <a:t>No server protections </a:t>
              </a:r>
              <a:br>
                <a:rPr lang="en-US" dirty="0" smtClean="0"/>
              </a:br>
              <a:r>
                <a:rPr lang="en-US" dirty="0" smtClean="0"/>
                <a:t>(encrypt data at rest)</a:t>
              </a:r>
              <a:endParaRPr lang="en-US" dirty="0"/>
            </a:p>
          </p:txBody>
        </p:sp>
      </p:grpSp>
      <p:sp>
        <p:nvSpPr>
          <p:cNvPr id="25" name="TextBox 24"/>
          <p:cNvSpPr txBox="1"/>
          <p:nvPr/>
        </p:nvSpPr>
        <p:spPr>
          <a:xfrm>
            <a:off x="34719" y="6286077"/>
            <a:ext cx="184663" cy="323163"/>
          </a:xfrm>
          <a:prstGeom prst="rect">
            <a:avLst/>
          </a:prstGeom>
          <a:noFill/>
        </p:spPr>
        <p:txBody>
          <a:bodyPr wrap="none" lIns="91404" tIns="45718" rIns="91404" bIns="45718" rtlCol="0">
            <a:spAutoFit/>
          </a:bodyPr>
          <a:lstStyle/>
          <a:p>
            <a:endParaRPr lang="en-US" sz="1500" dirty="0"/>
          </a:p>
        </p:txBody>
      </p:sp>
      <p:grpSp>
        <p:nvGrpSpPr>
          <p:cNvPr id="26" name="Group 25"/>
          <p:cNvGrpSpPr/>
          <p:nvPr/>
        </p:nvGrpSpPr>
        <p:grpSpPr>
          <a:xfrm>
            <a:off x="3249088" y="5229440"/>
            <a:ext cx="2954202" cy="384721"/>
            <a:chOff x="9419070" y="1794305"/>
            <a:chExt cx="2954202" cy="384721"/>
          </a:xfrm>
        </p:grpSpPr>
        <p:sp>
          <p:nvSpPr>
            <p:cNvPr id="27" name="Oval 26"/>
            <p:cNvSpPr/>
            <p:nvPr/>
          </p:nvSpPr>
          <p:spPr>
            <a:xfrm>
              <a:off x="9419070" y="1952361"/>
              <a:ext cx="101601" cy="101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9555335" y="1794305"/>
              <a:ext cx="2817937" cy="384721"/>
            </a:xfrm>
            <a:prstGeom prst="rect">
              <a:avLst/>
            </a:prstGeom>
            <a:noFill/>
          </p:spPr>
          <p:txBody>
            <a:bodyPr wrap="none" rtlCol="0">
              <a:spAutoFit/>
            </a:bodyPr>
            <a:lstStyle/>
            <a:p>
              <a:r>
                <a:rPr lang="en-US" dirty="0"/>
                <a:t>M</a:t>
              </a:r>
              <a:r>
                <a:rPr lang="en-US" dirty="0" smtClean="0"/>
                <a:t>ulti-party computation</a:t>
              </a:r>
              <a:endParaRPr lang="en-US" dirty="0"/>
            </a:p>
          </p:txBody>
        </p:sp>
      </p:grpSp>
      <p:grpSp>
        <p:nvGrpSpPr>
          <p:cNvPr id="21" name="Group 20"/>
          <p:cNvGrpSpPr/>
          <p:nvPr/>
        </p:nvGrpSpPr>
        <p:grpSpPr>
          <a:xfrm>
            <a:off x="5695223" y="4734134"/>
            <a:ext cx="3875472" cy="384721"/>
            <a:chOff x="9419070" y="1794305"/>
            <a:chExt cx="3875472" cy="384721"/>
          </a:xfrm>
        </p:grpSpPr>
        <p:sp>
          <p:nvSpPr>
            <p:cNvPr id="29" name="Oval 28"/>
            <p:cNvSpPr/>
            <p:nvPr/>
          </p:nvSpPr>
          <p:spPr>
            <a:xfrm>
              <a:off x="9419070" y="1952361"/>
              <a:ext cx="101601" cy="101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555335" y="1794305"/>
              <a:ext cx="3739207" cy="384721"/>
            </a:xfrm>
            <a:prstGeom prst="rect">
              <a:avLst/>
            </a:prstGeom>
            <a:noFill/>
          </p:spPr>
          <p:txBody>
            <a:bodyPr wrap="none" rtlCol="0">
              <a:spAutoFit/>
            </a:bodyPr>
            <a:lstStyle/>
            <a:p>
              <a:r>
                <a:rPr lang="en-US" dirty="0" smtClean="0"/>
                <a:t>Symmetric searchable encryption</a:t>
              </a:r>
              <a:endParaRPr lang="en-US" dirty="0"/>
            </a:p>
          </p:txBody>
        </p:sp>
      </p:grpSp>
      <p:grpSp>
        <p:nvGrpSpPr>
          <p:cNvPr id="31" name="Group 30"/>
          <p:cNvGrpSpPr/>
          <p:nvPr/>
        </p:nvGrpSpPr>
        <p:grpSpPr>
          <a:xfrm>
            <a:off x="8338209" y="3716930"/>
            <a:ext cx="3661051" cy="384721"/>
            <a:chOff x="9419070" y="1794305"/>
            <a:chExt cx="3661037" cy="384721"/>
          </a:xfrm>
        </p:grpSpPr>
        <p:sp>
          <p:nvSpPr>
            <p:cNvPr id="32" name="Oval 31"/>
            <p:cNvSpPr/>
            <p:nvPr/>
          </p:nvSpPr>
          <p:spPr>
            <a:xfrm>
              <a:off x="9419070" y="1952361"/>
              <a:ext cx="101601" cy="101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555335" y="1794305"/>
              <a:ext cx="3524772" cy="384721"/>
            </a:xfrm>
            <a:prstGeom prst="rect">
              <a:avLst/>
            </a:prstGeom>
            <a:noFill/>
          </p:spPr>
          <p:txBody>
            <a:bodyPr wrap="none" rtlCol="0">
              <a:spAutoFit/>
            </a:bodyPr>
            <a:lstStyle/>
            <a:p>
              <a:r>
                <a:rPr lang="en-US" dirty="0" smtClean="0"/>
                <a:t>Property preserving encryption</a:t>
              </a:r>
              <a:endParaRPr lang="en-US" dirty="0"/>
            </a:p>
          </p:txBody>
        </p:sp>
      </p:grpSp>
    </p:spTree>
    <p:extLst>
      <p:ext uri="{BB962C8B-B14F-4D97-AF65-F5344CB8AC3E}">
        <p14:creationId xmlns:p14="http://schemas.microsoft.com/office/powerpoint/2010/main" val="9341675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 Today</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6480060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10"/>
          <p:cNvSpPr txBox="1">
            <a:spLocks noChangeArrowheads="1"/>
          </p:cNvSpPr>
          <p:nvPr/>
        </p:nvSpPr>
        <p:spPr bwMode="auto">
          <a:xfrm rot="16200000">
            <a:off x="-74388" y="3815880"/>
            <a:ext cx="2444679" cy="355928"/>
          </a:xfrm>
          <a:prstGeom prst="rect">
            <a:avLst/>
          </a:prstGeom>
          <a:noFill/>
          <a:ln w="12700" cmpd="sng">
            <a:noFill/>
            <a:miter lim="800000"/>
            <a:headEnd type="none" w="sm" len="sm"/>
            <a:tailEnd type="none" w="sm" len="sm"/>
          </a:ln>
          <a:effectLst/>
        </p:spPr>
        <p:txBody>
          <a:bodyPr wrap="square" lIns="182806" tIns="45718" rIns="182806" bIns="45718" anchor="ctr">
            <a:noAutofit/>
          </a:bodyPr>
          <a:lstStyle/>
          <a:p>
            <a:pPr algn="ctr">
              <a:defRPr/>
            </a:pPr>
            <a:endParaRPr lang="en-US" b="1" dirty="0"/>
          </a:p>
        </p:txBody>
      </p:sp>
      <p:cxnSp>
        <p:nvCxnSpPr>
          <p:cNvPr id="4" name="Straight Arrow Connector 3"/>
          <p:cNvCxnSpPr/>
          <p:nvPr/>
        </p:nvCxnSpPr>
        <p:spPr>
          <a:xfrm flipV="1">
            <a:off x="1473799" y="1990189"/>
            <a:ext cx="0" cy="39910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473822" y="5981252"/>
            <a:ext cx="826187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227778" y="6196427"/>
            <a:ext cx="2400071" cy="384719"/>
          </a:xfrm>
          <a:prstGeom prst="rect">
            <a:avLst/>
          </a:prstGeom>
          <a:noFill/>
        </p:spPr>
        <p:txBody>
          <a:bodyPr wrap="none" lIns="91404" tIns="45718" rIns="91404" bIns="45718" rtlCol="0">
            <a:spAutoFit/>
          </a:bodyPr>
          <a:lstStyle/>
          <a:p>
            <a:r>
              <a:rPr lang="en-US" dirty="0" smtClean="0"/>
              <a:t>Utility of stored data</a:t>
            </a:r>
            <a:endParaRPr lang="en-US" dirty="0"/>
          </a:p>
        </p:txBody>
      </p:sp>
      <p:sp>
        <p:nvSpPr>
          <p:cNvPr id="7" name="TextBox 6"/>
          <p:cNvSpPr txBox="1"/>
          <p:nvPr/>
        </p:nvSpPr>
        <p:spPr>
          <a:xfrm rot="16200000">
            <a:off x="-287994" y="3793373"/>
            <a:ext cx="2813587" cy="384719"/>
          </a:xfrm>
          <a:prstGeom prst="rect">
            <a:avLst/>
          </a:prstGeom>
          <a:noFill/>
        </p:spPr>
        <p:txBody>
          <a:bodyPr wrap="none" lIns="91404" tIns="45718" rIns="91404" bIns="45718" rtlCol="0">
            <a:spAutoFit/>
          </a:bodyPr>
          <a:lstStyle/>
          <a:p>
            <a:r>
              <a:rPr lang="en-US" dirty="0" smtClean="0"/>
              <a:t>Risk of data compromise</a:t>
            </a:r>
            <a:endParaRPr lang="en-US" dirty="0"/>
          </a:p>
        </p:txBody>
      </p:sp>
      <p:sp>
        <p:nvSpPr>
          <p:cNvPr id="19" name="TextBox 18"/>
          <p:cNvSpPr txBox="1"/>
          <p:nvPr/>
        </p:nvSpPr>
        <p:spPr>
          <a:xfrm>
            <a:off x="3006187" y="3340864"/>
            <a:ext cx="184663" cy="384719"/>
          </a:xfrm>
          <a:prstGeom prst="rect">
            <a:avLst/>
          </a:prstGeom>
          <a:noFill/>
        </p:spPr>
        <p:txBody>
          <a:bodyPr wrap="none" lIns="91404" tIns="45718" rIns="91404" bIns="45718" rtlCol="0">
            <a:spAutoFit/>
          </a:bodyPr>
          <a:lstStyle/>
          <a:p>
            <a:endParaRPr lang="en-US" dirty="0"/>
          </a:p>
        </p:txBody>
      </p:sp>
      <p:grpSp>
        <p:nvGrpSpPr>
          <p:cNvPr id="43" name="Group 42"/>
          <p:cNvGrpSpPr/>
          <p:nvPr/>
        </p:nvGrpSpPr>
        <p:grpSpPr>
          <a:xfrm>
            <a:off x="5134046" y="2593353"/>
            <a:ext cx="6253202" cy="2646943"/>
            <a:chOff x="-365753" y="679952"/>
            <a:chExt cx="7483219" cy="3158802"/>
          </a:xfrm>
        </p:grpSpPr>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53" y="2610112"/>
              <a:ext cx="1228645" cy="1228642"/>
            </a:xfrm>
            <a:prstGeom prst="rect">
              <a:avLst/>
            </a:prstGeom>
          </p:spPr>
        </p:pic>
        <p:grpSp>
          <p:nvGrpSpPr>
            <p:cNvPr id="37" name="Group 36"/>
            <p:cNvGrpSpPr/>
            <p:nvPr/>
          </p:nvGrpSpPr>
          <p:grpSpPr>
            <a:xfrm>
              <a:off x="1518079" y="679952"/>
              <a:ext cx="5599387" cy="2917237"/>
              <a:chOff x="1656060" y="1261547"/>
              <a:chExt cx="5129179" cy="2588347"/>
            </a:xfrm>
          </p:grpSpPr>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15878" y="1598767"/>
                <a:ext cx="1257033" cy="1257032"/>
              </a:xfrm>
              <a:prstGeom prst="rect">
                <a:avLst/>
              </a:prstGeom>
            </p:spPr>
          </p:pic>
          <p:pic>
            <p:nvPicPr>
              <p:cNvPr id="31" name="Picture 3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20675" y="2067999"/>
                <a:ext cx="1436398" cy="1436397"/>
              </a:xfrm>
              <a:prstGeom prst="rect">
                <a:avLst/>
              </a:prstGeom>
            </p:spPr>
          </p:pic>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56060" y="1261547"/>
                <a:ext cx="1663699" cy="574311"/>
              </a:xfrm>
              <a:prstGeom prst="rect">
                <a:avLst/>
              </a:prstGeom>
            </p:spPr>
          </p:pic>
          <p:pic>
            <p:nvPicPr>
              <p:cNvPr id="25" name="Picture 2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72267" y="2003504"/>
                <a:ext cx="1592498" cy="408741"/>
              </a:xfrm>
              <a:prstGeom prst="rect">
                <a:avLst/>
              </a:prstGeom>
            </p:spPr>
          </p:pic>
          <p:pic>
            <p:nvPicPr>
              <p:cNvPr id="26" name="Picture 2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15878" y="1330275"/>
                <a:ext cx="1258295" cy="487082"/>
              </a:xfrm>
              <a:prstGeom prst="rect">
                <a:avLst/>
              </a:prstGeom>
            </p:spPr>
          </p:pic>
          <p:pic>
            <p:nvPicPr>
              <p:cNvPr id="28" name="Picture 2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052063" y="1337360"/>
                <a:ext cx="1733176" cy="346128"/>
              </a:xfrm>
              <a:prstGeom prst="rect">
                <a:avLst/>
              </a:prstGeom>
            </p:spPr>
          </p:pic>
          <p:pic>
            <p:nvPicPr>
              <p:cNvPr id="30" name="Picture 2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055209" y="1672650"/>
                <a:ext cx="1696350" cy="904721"/>
              </a:xfrm>
              <a:prstGeom prst="rect">
                <a:avLst/>
              </a:prstGeom>
            </p:spPr>
          </p:pic>
          <p:pic>
            <p:nvPicPr>
              <p:cNvPr id="32" name="Picture 3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464606" y="2663429"/>
                <a:ext cx="1096682" cy="443511"/>
              </a:xfrm>
              <a:prstGeom prst="rect">
                <a:avLst/>
              </a:prstGeom>
            </p:spPr>
          </p:pic>
          <p:pic>
            <p:nvPicPr>
              <p:cNvPr id="33" name="Picture 3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854964" y="2603140"/>
                <a:ext cx="948036" cy="758429"/>
              </a:xfrm>
              <a:prstGeom prst="rect">
                <a:avLst/>
              </a:prstGeom>
            </p:spPr>
          </p:pic>
          <p:pic>
            <p:nvPicPr>
              <p:cNvPr id="34" name="Picture 33"/>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834166" y="3375734"/>
                <a:ext cx="1225021" cy="460115"/>
              </a:xfrm>
              <a:prstGeom prst="rect">
                <a:avLst/>
              </a:prstGeom>
            </p:spPr>
          </p:pic>
          <p:pic>
            <p:nvPicPr>
              <p:cNvPr id="35" name="Picture 3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456548" y="3375734"/>
                <a:ext cx="1737755" cy="474160"/>
              </a:xfrm>
              <a:prstGeom prst="rect">
                <a:avLst/>
              </a:prstGeom>
            </p:spPr>
          </p:pic>
        </p:grpSp>
      </p:grpSp>
      <p:sp>
        <p:nvSpPr>
          <p:cNvPr id="2" name="Title 1"/>
          <p:cNvSpPr>
            <a:spLocks noGrp="1"/>
          </p:cNvSpPr>
          <p:nvPr>
            <p:ph type="title"/>
          </p:nvPr>
        </p:nvSpPr>
        <p:spPr/>
        <p:txBody>
          <a:bodyPr/>
          <a:lstStyle/>
          <a:p>
            <a:r>
              <a:rPr lang="en-US" dirty="0" smtClean="0"/>
              <a:t>State of the Art</a:t>
            </a:r>
            <a:endParaRPr lang="en-US" dirty="0"/>
          </a:p>
        </p:txBody>
      </p:sp>
      <p:sp>
        <p:nvSpPr>
          <p:cNvPr id="44" name="Oval 43"/>
          <p:cNvSpPr/>
          <p:nvPr/>
        </p:nvSpPr>
        <p:spPr>
          <a:xfrm>
            <a:off x="1640466" y="5726152"/>
            <a:ext cx="101601" cy="101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a:endParaRPr lang="en-US"/>
          </a:p>
        </p:txBody>
      </p:sp>
      <p:sp>
        <p:nvSpPr>
          <p:cNvPr id="45" name="TextBox 44"/>
          <p:cNvSpPr txBox="1"/>
          <p:nvPr/>
        </p:nvSpPr>
        <p:spPr>
          <a:xfrm>
            <a:off x="1796484" y="5568094"/>
            <a:ext cx="3624323" cy="384719"/>
          </a:xfrm>
          <a:prstGeom prst="rect">
            <a:avLst/>
          </a:prstGeom>
          <a:noFill/>
        </p:spPr>
        <p:txBody>
          <a:bodyPr wrap="none" lIns="91404" tIns="45718" rIns="91404" bIns="45718" rtlCol="0">
            <a:spAutoFit/>
          </a:bodyPr>
          <a:lstStyle/>
          <a:p>
            <a:r>
              <a:rPr lang="en-US" dirty="0" smtClean="0"/>
              <a:t>Return whole dataset encrypted</a:t>
            </a:r>
            <a:endParaRPr lang="en-US" dirty="0"/>
          </a:p>
        </p:txBody>
      </p:sp>
      <p:grpSp>
        <p:nvGrpSpPr>
          <p:cNvPr id="49" name="Group 48"/>
          <p:cNvGrpSpPr/>
          <p:nvPr/>
        </p:nvGrpSpPr>
        <p:grpSpPr>
          <a:xfrm>
            <a:off x="9406965" y="1900653"/>
            <a:ext cx="2728144" cy="697627"/>
            <a:chOff x="9406964" y="1900651"/>
            <a:chExt cx="2728143" cy="697627"/>
          </a:xfrm>
        </p:grpSpPr>
        <p:sp>
          <p:nvSpPr>
            <p:cNvPr id="50" name="Oval 49"/>
            <p:cNvSpPr/>
            <p:nvPr/>
          </p:nvSpPr>
          <p:spPr>
            <a:xfrm>
              <a:off x="9406964" y="2073836"/>
              <a:ext cx="101601" cy="101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9593844" y="1900651"/>
              <a:ext cx="2541263" cy="697627"/>
            </a:xfrm>
            <a:prstGeom prst="rect">
              <a:avLst/>
            </a:prstGeom>
            <a:noFill/>
          </p:spPr>
          <p:txBody>
            <a:bodyPr wrap="none" rtlCol="0">
              <a:spAutoFit/>
            </a:bodyPr>
            <a:lstStyle/>
            <a:p>
              <a:r>
                <a:rPr lang="en-US" dirty="0" smtClean="0"/>
                <a:t>No server protections </a:t>
              </a:r>
              <a:br>
                <a:rPr lang="en-US" dirty="0" smtClean="0"/>
              </a:br>
              <a:r>
                <a:rPr lang="en-US" dirty="0" smtClean="0"/>
                <a:t>(encrypt data at rest)</a:t>
              </a:r>
              <a:endParaRPr lang="en-US" dirty="0"/>
            </a:p>
          </p:txBody>
        </p:sp>
      </p:grpSp>
      <p:grpSp>
        <p:nvGrpSpPr>
          <p:cNvPr id="36" name="Group 35"/>
          <p:cNvGrpSpPr/>
          <p:nvPr/>
        </p:nvGrpSpPr>
        <p:grpSpPr>
          <a:xfrm>
            <a:off x="3249088" y="5229440"/>
            <a:ext cx="2954202" cy="384721"/>
            <a:chOff x="9419070" y="1794305"/>
            <a:chExt cx="2954202" cy="384721"/>
          </a:xfrm>
        </p:grpSpPr>
        <p:sp>
          <p:nvSpPr>
            <p:cNvPr id="42" name="Oval 41"/>
            <p:cNvSpPr/>
            <p:nvPr/>
          </p:nvSpPr>
          <p:spPr>
            <a:xfrm>
              <a:off x="9419070" y="1952361"/>
              <a:ext cx="101601" cy="101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9555335" y="1794305"/>
              <a:ext cx="2817937" cy="384721"/>
            </a:xfrm>
            <a:prstGeom prst="rect">
              <a:avLst/>
            </a:prstGeom>
            <a:noFill/>
          </p:spPr>
          <p:txBody>
            <a:bodyPr wrap="none" rtlCol="0">
              <a:spAutoFit/>
            </a:bodyPr>
            <a:lstStyle/>
            <a:p>
              <a:r>
                <a:rPr lang="en-US" dirty="0"/>
                <a:t>M</a:t>
              </a:r>
              <a:r>
                <a:rPr lang="en-US" dirty="0" smtClean="0"/>
                <a:t>ulti-party computation</a:t>
              </a:r>
              <a:endParaRPr lang="en-US" dirty="0"/>
            </a:p>
          </p:txBody>
        </p:sp>
      </p:grpSp>
    </p:spTree>
    <p:extLst>
      <p:ext uri="{BB962C8B-B14F-4D97-AF65-F5344CB8AC3E}">
        <p14:creationId xmlns:p14="http://schemas.microsoft.com/office/powerpoint/2010/main" val="7907346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 View of a Single-Table DB</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981681995"/>
              </p:ext>
            </p:extLst>
          </p:nvPr>
        </p:nvGraphicFramePr>
        <p:xfrm>
          <a:off x="762025" y="1954213"/>
          <a:ext cx="10668001" cy="1905000"/>
        </p:xfrm>
        <a:graphic>
          <a:graphicData uri="http://schemas.openxmlformats.org/drawingml/2006/table">
            <a:tbl>
              <a:tblPr firstRow="1" bandRow="1">
                <a:tableStyleId>{5C22544A-7EE6-4342-B048-85BDC9FD1C3A}</a:tableStyleId>
              </a:tblPr>
              <a:tblGrid>
                <a:gridCol w="506761"/>
                <a:gridCol w="1219200"/>
                <a:gridCol w="1417444"/>
                <a:gridCol w="802888"/>
                <a:gridCol w="1219200"/>
                <a:gridCol w="5502508"/>
              </a:tblGrid>
              <a:tr h="381000">
                <a:tc>
                  <a:txBody>
                    <a:bodyPr/>
                    <a:lstStyle/>
                    <a:p>
                      <a:r>
                        <a:rPr lang="en-US" sz="1900" dirty="0" smtClean="0"/>
                        <a:t>id</a:t>
                      </a:r>
                      <a:endParaRPr lang="en-US" sz="1900" dirty="0"/>
                    </a:p>
                  </a:txBody>
                  <a:tcPr marL="121920" marR="121920"/>
                </a:tc>
                <a:tc>
                  <a:txBody>
                    <a:bodyPr/>
                    <a:lstStyle/>
                    <a:p>
                      <a:r>
                        <a:rPr lang="en-US" sz="1900" dirty="0" err="1" smtClean="0"/>
                        <a:t>fname</a:t>
                      </a:r>
                      <a:endParaRPr lang="en-US" sz="1900" dirty="0"/>
                    </a:p>
                  </a:txBody>
                  <a:tcPr marL="121920" marR="121920"/>
                </a:tc>
                <a:tc>
                  <a:txBody>
                    <a:bodyPr/>
                    <a:lstStyle/>
                    <a:p>
                      <a:r>
                        <a:rPr lang="en-US" sz="1900" dirty="0" err="1" smtClean="0"/>
                        <a:t>lname</a:t>
                      </a:r>
                      <a:endParaRPr lang="en-US" sz="1900" dirty="0"/>
                    </a:p>
                  </a:txBody>
                  <a:tcPr marL="121920" marR="121920"/>
                </a:tc>
                <a:tc>
                  <a:txBody>
                    <a:bodyPr/>
                    <a:lstStyle/>
                    <a:p>
                      <a:r>
                        <a:rPr lang="en-US" sz="1900" dirty="0" smtClean="0"/>
                        <a:t>Age</a:t>
                      </a:r>
                      <a:endParaRPr lang="en-US" sz="1900" dirty="0"/>
                    </a:p>
                  </a:txBody>
                  <a:tcPr marL="121920" marR="121920"/>
                </a:tc>
                <a:tc>
                  <a:txBody>
                    <a:bodyPr/>
                    <a:lstStyle/>
                    <a:p>
                      <a:r>
                        <a:rPr lang="en-US" sz="1900" dirty="0" smtClean="0"/>
                        <a:t>Income</a:t>
                      </a:r>
                      <a:endParaRPr lang="en-US" sz="1900" dirty="0"/>
                    </a:p>
                  </a:txBody>
                  <a:tcPr marL="121920" marR="121920"/>
                </a:tc>
                <a:tc>
                  <a:txBody>
                    <a:bodyPr/>
                    <a:lstStyle/>
                    <a:p>
                      <a:r>
                        <a:rPr lang="en-US" sz="1900" dirty="0" smtClean="0"/>
                        <a:t>Photo</a:t>
                      </a:r>
                      <a:endParaRPr lang="en-US" sz="1900" dirty="0"/>
                    </a:p>
                  </a:txBody>
                  <a:tcPr marL="121920" marR="121920"/>
                </a:tc>
              </a:tr>
              <a:tr h="381000">
                <a:tc>
                  <a:txBody>
                    <a:bodyPr/>
                    <a:lstStyle/>
                    <a:p>
                      <a:r>
                        <a:rPr lang="en-US" sz="1900" dirty="0" smtClean="0"/>
                        <a:t>1</a:t>
                      </a:r>
                      <a:endParaRPr lang="en-US" sz="1900" dirty="0"/>
                    </a:p>
                  </a:txBody>
                  <a:tcPr marL="121920" marR="121920"/>
                </a:tc>
                <a:tc>
                  <a:txBody>
                    <a:bodyPr/>
                    <a:lstStyle/>
                    <a:p>
                      <a:r>
                        <a:rPr lang="en-US" sz="1900" dirty="0" smtClean="0"/>
                        <a:t>Alice</a:t>
                      </a:r>
                      <a:endParaRPr lang="en-US" sz="1900" dirty="0"/>
                    </a:p>
                  </a:txBody>
                  <a:tcPr marL="121920" marR="121920"/>
                </a:tc>
                <a:tc>
                  <a:txBody>
                    <a:bodyPr/>
                    <a:lstStyle/>
                    <a:p>
                      <a:r>
                        <a:rPr lang="en-US" sz="1900" dirty="0" smtClean="0"/>
                        <a:t>Jones</a:t>
                      </a:r>
                      <a:endParaRPr lang="en-US" sz="1900" dirty="0"/>
                    </a:p>
                  </a:txBody>
                  <a:tcPr marL="121920" marR="121920"/>
                </a:tc>
                <a:tc>
                  <a:txBody>
                    <a:bodyPr/>
                    <a:lstStyle/>
                    <a:p>
                      <a:r>
                        <a:rPr lang="en-US" sz="1900" dirty="0" smtClean="0"/>
                        <a:t>20</a:t>
                      </a:r>
                      <a:endParaRPr lang="en-US" sz="1900" dirty="0"/>
                    </a:p>
                  </a:txBody>
                  <a:tcPr marL="121920" marR="121920"/>
                </a:tc>
                <a:tc>
                  <a:txBody>
                    <a:bodyPr/>
                    <a:lstStyle/>
                    <a:p>
                      <a:r>
                        <a:rPr lang="en-US" sz="1900" dirty="0" smtClean="0"/>
                        <a:t>71,000</a:t>
                      </a:r>
                      <a:endParaRPr lang="en-US" sz="1900" dirty="0"/>
                    </a:p>
                  </a:txBody>
                  <a:tcPr marL="121920" marR="121920"/>
                </a:tc>
                <a:tc>
                  <a:txBody>
                    <a:bodyPr/>
                    <a:lstStyle/>
                    <a:p>
                      <a:r>
                        <a:rPr lang="en-US" sz="1900" dirty="0" smtClean="0"/>
                        <a:t>&lt;alice.jpg&gt;</a:t>
                      </a:r>
                      <a:endParaRPr lang="en-US" sz="1900" dirty="0"/>
                    </a:p>
                  </a:txBody>
                  <a:tcPr marL="121920" marR="121920"/>
                </a:tc>
              </a:tr>
              <a:tr h="381000">
                <a:tc>
                  <a:txBody>
                    <a:bodyPr/>
                    <a:lstStyle/>
                    <a:p>
                      <a:r>
                        <a:rPr lang="en-US" sz="1900" dirty="0" smtClean="0"/>
                        <a:t>2</a:t>
                      </a:r>
                      <a:endParaRPr lang="en-US" sz="1900" dirty="0"/>
                    </a:p>
                  </a:txBody>
                  <a:tcPr marL="121920" marR="121920"/>
                </a:tc>
                <a:tc>
                  <a:txBody>
                    <a:bodyPr/>
                    <a:lstStyle/>
                    <a:p>
                      <a:r>
                        <a:rPr lang="en-US" sz="1900" dirty="0" smtClean="0"/>
                        <a:t>Bob</a:t>
                      </a:r>
                      <a:endParaRPr lang="en-US" sz="1900" dirty="0"/>
                    </a:p>
                  </a:txBody>
                  <a:tcPr marL="121920" marR="121920"/>
                </a:tc>
                <a:tc>
                  <a:txBody>
                    <a:bodyPr/>
                    <a:lstStyle/>
                    <a:p>
                      <a:r>
                        <a:rPr lang="en-US" sz="1900" dirty="0" smtClean="0"/>
                        <a:t>Jones</a:t>
                      </a:r>
                      <a:endParaRPr lang="en-US" sz="1900" dirty="0"/>
                    </a:p>
                  </a:txBody>
                  <a:tcPr marL="121920" marR="121920"/>
                </a:tc>
                <a:tc>
                  <a:txBody>
                    <a:bodyPr/>
                    <a:lstStyle/>
                    <a:p>
                      <a:r>
                        <a:rPr lang="en-US" sz="1900" dirty="0" smtClean="0"/>
                        <a:t>25</a:t>
                      </a:r>
                      <a:endParaRPr lang="en-US" sz="1900" dirty="0"/>
                    </a:p>
                  </a:txBody>
                  <a:tcPr marL="121920" marR="121920"/>
                </a:tc>
                <a:tc>
                  <a:txBody>
                    <a:bodyPr/>
                    <a:lstStyle/>
                    <a:p>
                      <a:r>
                        <a:rPr lang="en-US" sz="1900" dirty="0" smtClean="0"/>
                        <a:t>58,000</a:t>
                      </a:r>
                      <a:endParaRPr lang="en-US" sz="1900" dirty="0"/>
                    </a:p>
                  </a:txBody>
                  <a:tcPr marL="121920" marR="121920"/>
                </a:tc>
                <a:tc>
                  <a:txBody>
                    <a:bodyPr/>
                    <a:lstStyle/>
                    <a:p>
                      <a:r>
                        <a:rPr lang="en-US" sz="1900" dirty="0" smtClean="0"/>
                        <a:t>&lt;bob.jpg&gt;</a:t>
                      </a:r>
                      <a:endParaRPr lang="en-US" sz="1900" dirty="0"/>
                    </a:p>
                  </a:txBody>
                  <a:tcPr marL="121920" marR="121920"/>
                </a:tc>
              </a:tr>
              <a:tr h="381000">
                <a:tc>
                  <a:txBody>
                    <a:bodyPr/>
                    <a:lstStyle/>
                    <a:p>
                      <a:r>
                        <a:rPr lang="en-US" sz="1900" dirty="0" smtClean="0"/>
                        <a:t>3</a:t>
                      </a:r>
                      <a:endParaRPr lang="en-US" sz="1900" dirty="0"/>
                    </a:p>
                  </a:txBody>
                  <a:tcPr marL="121920" marR="121920"/>
                </a:tc>
                <a:tc>
                  <a:txBody>
                    <a:bodyPr/>
                    <a:lstStyle/>
                    <a:p>
                      <a:r>
                        <a:rPr lang="en-US" sz="1900" dirty="0" smtClean="0"/>
                        <a:t>Charlie</a:t>
                      </a:r>
                      <a:endParaRPr lang="en-US" sz="1900" dirty="0"/>
                    </a:p>
                  </a:txBody>
                  <a:tcPr marL="121920" marR="121920"/>
                </a:tc>
                <a:tc>
                  <a:txBody>
                    <a:bodyPr/>
                    <a:lstStyle/>
                    <a:p>
                      <a:r>
                        <a:rPr lang="en-US" sz="1900" dirty="0" smtClean="0"/>
                        <a:t>Smith</a:t>
                      </a:r>
                      <a:endParaRPr lang="en-US" sz="1900" dirty="0"/>
                    </a:p>
                  </a:txBody>
                  <a:tcPr marL="121920" marR="121920"/>
                </a:tc>
                <a:tc>
                  <a:txBody>
                    <a:bodyPr/>
                    <a:lstStyle/>
                    <a:p>
                      <a:r>
                        <a:rPr lang="en-US" sz="1900" dirty="0" smtClean="0"/>
                        <a:t>50</a:t>
                      </a:r>
                      <a:endParaRPr lang="en-US" sz="1900" dirty="0"/>
                    </a:p>
                  </a:txBody>
                  <a:tcPr marL="121920" marR="121920"/>
                </a:tc>
                <a:tc>
                  <a:txBody>
                    <a:bodyPr/>
                    <a:lstStyle/>
                    <a:p>
                      <a:r>
                        <a:rPr lang="en-US" sz="1900" dirty="0" smtClean="0"/>
                        <a:t>62,000</a:t>
                      </a:r>
                      <a:endParaRPr lang="en-US" sz="1900" dirty="0"/>
                    </a:p>
                  </a:txBody>
                  <a:tcPr marL="121920" marR="121920"/>
                </a:tc>
                <a:tc>
                  <a:txBody>
                    <a:bodyPr/>
                    <a:lstStyle/>
                    <a:p>
                      <a:r>
                        <a:rPr lang="en-US" sz="1900" dirty="0" smtClean="0"/>
                        <a:t>&lt;charlie.jpg&gt;</a:t>
                      </a:r>
                      <a:endParaRPr lang="en-US" sz="1900" dirty="0"/>
                    </a:p>
                  </a:txBody>
                  <a:tcPr marL="121920" marR="121920"/>
                </a:tc>
              </a:tr>
              <a:tr h="381000">
                <a:tc>
                  <a:txBody>
                    <a:bodyPr/>
                    <a:lstStyle/>
                    <a:p>
                      <a:r>
                        <a:rPr lang="en-US" sz="1900" dirty="0" smtClean="0"/>
                        <a:t>4</a:t>
                      </a:r>
                      <a:endParaRPr lang="en-US" sz="1900" dirty="0"/>
                    </a:p>
                  </a:txBody>
                  <a:tcPr marL="121920" marR="121920"/>
                </a:tc>
                <a:tc>
                  <a:txBody>
                    <a:bodyPr/>
                    <a:lstStyle/>
                    <a:p>
                      <a:r>
                        <a:rPr lang="en-US" sz="1900" dirty="0" smtClean="0"/>
                        <a:t>David</a:t>
                      </a:r>
                      <a:endParaRPr lang="en-US" sz="1900" dirty="0"/>
                    </a:p>
                  </a:txBody>
                  <a:tcPr marL="121920" marR="121920"/>
                </a:tc>
                <a:tc>
                  <a:txBody>
                    <a:bodyPr/>
                    <a:lstStyle/>
                    <a:p>
                      <a:r>
                        <a:rPr lang="en-US" sz="1900" dirty="0" smtClean="0"/>
                        <a:t>Williams</a:t>
                      </a:r>
                      <a:endParaRPr lang="en-US" sz="1900" dirty="0"/>
                    </a:p>
                  </a:txBody>
                  <a:tcPr marL="121920" marR="121920"/>
                </a:tc>
                <a:tc>
                  <a:txBody>
                    <a:bodyPr/>
                    <a:lstStyle/>
                    <a:p>
                      <a:r>
                        <a:rPr lang="en-US" sz="1900" dirty="0" smtClean="0"/>
                        <a:t>55</a:t>
                      </a:r>
                      <a:endParaRPr lang="en-US" sz="1900" dirty="0"/>
                    </a:p>
                  </a:txBody>
                  <a:tcPr marL="121920" marR="121920"/>
                </a:tc>
                <a:tc>
                  <a:txBody>
                    <a:bodyPr/>
                    <a:lstStyle/>
                    <a:p>
                      <a:r>
                        <a:rPr lang="en-US" sz="1900" dirty="0" smtClean="0"/>
                        <a:t>75,000</a:t>
                      </a:r>
                      <a:endParaRPr lang="en-US" sz="1900" dirty="0"/>
                    </a:p>
                  </a:txBody>
                  <a:tcPr marL="121920" marR="121920"/>
                </a:tc>
                <a:tc>
                  <a:txBody>
                    <a:bodyPr/>
                    <a:lstStyle/>
                    <a:p>
                      <a:r>
                        <a:rPr lang="en-US" sz="1900" dirty="0" smtClean="0"/>
                        <a:t>&lt;david.jpg&gt;</a:t>
                      </a:r>
                      <a:endParaRPr lang="en-US" sz="1900" dirty="0"/>
                    </a:p>
                  </a:txBody>
                  <a:tcPr marL="121920" marR="121920"/>
                </a:tc>
              </a:tr>
            </a:tbl>
          </a:graphicData>
        </a:graphic>
      </p:graphicFrame>
      <p:sp>
        <p:nvSpPr>
          <p:cNvPr id="5" name="Can 4"/>
          <p:cNvSpPr/>
          <p:nvPr/>
        </p:nvSpPr>
        <p:spPr bwMode="auto">
          <a:xfrm>
            <a:off x="6123073" y="4513183"/>
            <a:ext cx="2133600" cy="838200"/>
          </a:xfrm>
          <a:prstGeom prst="can">
            <a:avLst/>
          </a:prstGeom>
          <a:solidFill>
            <a:schemeClr val="accent6">
              <a:lumMod val="50000"/>
            </a:schemeClr>
          </a:solidFill>
          <a:ln w="12700" cap="flat" cmpd="sng" algn="ctr">
            <a:solidFill>
              <a:schemeClr val="tx1"/>
            </a:solidFill>
            <a:prstDash val="solid"/>
            <a:round/>
            <a:headEnd type="none" w="sm" len="sm"/>
            <a:tailEnd type="none" w="sm" len="sm"/>
          </a:ln>
          <a:effectLst/>
        </p:spPr>
        <p:txBody>
          <a:bodyPr vert="horz" wrap="square" lIns="91404" tIns="45718" rIns="91404" bIns="45718" numCol="1" rtlCol="0" anchor="ctr" anchorCtr="0" compatLnSpc="1">
            <a:prstTxWarp prst="textNoShape">
              <a:avLst/>
            </a:prstTxWarp>
            <a:normAutofit/>
          </a:bodyPr>
          <a:lstStyle/>
          <a:p>
            <a:pPr algn="ctr" defTabSz="913992" eaLnBrk="0" fontAlgn="base" hangingPunct="0">
              <a:lnSpc>
                <a:spcPct val="120000"/>
              </a:lnSpc>
              <a:spcBef>
                <a:spcPct val="0"/>
              </a:spcBef>
              <a:spcAft>
                <a:spcPct val="0"/>
              </a:spcAft>
            </a:pPr>
            <a:r>
              <a:rPr lang="en-US" sz="1700" b="1" dirty="0">
                <a:solidFill>
                  <a:schemeClr val="bg1"/>
                </a:solidFill>
                <a:latin typeface="Lato Semibold"/>
                <a:cs typeface="Lato Semibold"/>
              </a:rPr>
              <a:t>Enc(records)</a:t>
            </a:r>
          </a:p>
        </p:txBody>
      </p:sp>
      <p:sp>
        <p:nvSpPr>
          <p:cNvPr id="6" name="Can 5"/>
          <p:cNvSpPr/>
          <p:nvPr/>
        </p:nvSpPr>
        <p:spPr bwMode="auto">
          <a:xfrm>
            <a:off x="4525336" y="4513183"/>
            <a:ext cx="1117600" cy="838200"/>
          </a:xfrm>
          <a:prstGeom prst="can">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04" tIns="45718" rIns="91404" bIns="45718" numCol="1" rtlCol="0" anchor="ctr" anchorCtr="0" compatLnSpc="1">
            <a:prstTxWarp prst="textNoShape">
              <a:avLst/>
            </a:prstTxWarp>
            <a:noAutofit/>
          </a:bodyPr>
          <a:lstStyle/>
          <a:p>
            <a:pPr algn="ctr" defTabSz="913992" eaLnBrk="0" fontAlgn="base" hangingPunct="0">
              <a:lnSpc>
                <a:spcPct val="120000"/>
              </a:lnSpc>
              <a:spcBef>
                <a:spcPct val="0"/>
              </a:spcBef>
              <a:spcAft>
                <a:spcPct val="0"/>
              </a:spcAft>
            </a:pPr>
            <a:r>
              <a:rPr lang="en-US" sz="1700" b="1" dirty="0">
                <a:solidFill>
                  <a:srgbClr val="FFFFFF"/>
                </a:solidFill>
                <a:latin typeface="Lato Semibold"/>
                <a:cs typeface="Lato Semibold"/>
              </a:rPr>
              <a:t>Index</a:t>
            </a:r>
          </a:p>
        </p:txBody>
      </p:sp>
      <p:cxnSp>
        <p:nvCxnSpPr>
          <p:cNvPr id="7" name="Straight Arrow Connector 6"/>
          <p:cNvCxnSpPr>
            <a:stCxn id="6" idx="4"/>
          </p:cNvCxnSpPr>
          <p:nvPr/>
        </p:nvCxnSpPr>
        <p:spPr bwMode="auto">
          <a:xfrm>
            <a:off x="5642961" y="4932283"/>
            <a:ext cx="480137" cy="0"/>
          </a:xfrm>
          <a:prstGeom prst="straightConnector1">
            <a:avLst/>
          </a:prstGeom>
          <a:solidFill>
            <a:schemeClr val="accent1"/>
          </a:solidFill>
          <a:ln w="12700" cap="flat" cmpd="sng" algn="ctr">
            <a:solidFill>
              <a:schemeClr val="tx1"/>
            </a:solidFill>
            <a:prstDash val="solid"/>
            <a:round/>
            <a:headEnd type="none" w="sm" len="sm"/>
            <a:tailEnd type="triangle" w="lg" len="lg"/>
          </a:ln>
          <a:effectLst/>
        </p:spPr>
      </p:cxnSp>
      <p:sp>
        <p:nvSpPr>
          <p:cNvPr id="8" name="TextBox 7"/>
          <p:cNvSpPr txBox="1"/>
          <p:nvPr/>
        </p:nvSpPr>
        <p:spPr>
          <a:xfrm>
            <a:off x="2113615" y="5393969"/>
            <a:ext cx="3529324" cy="969495"/>
          </a:xfrm>
          <a:prstGeom prst="rect">
            <a:avLst/>
          </a:prstGeom>
          <a:noFill/>
        </p:spPr>
        <p:txBody>
          <a:bodyPr wrap="square" lIns="91404" tIns="45718" rIns="91404" bIns="45718" rtlCol="0">
            <a:spAutoFit/>
          </a:bodyPr>
          <a:lstStyle/>
          <a:p>
            <a:pPr marL="0" lvl="1" algn="r"/>
            <a:r>
              <a:rPr lang="en-US" dirty="0">
                <a:latin typeface="Lato Semibold"/>
                <a:cs typeface="Lato Semibold"/>
              </a:rPr>
              <a:t>Small data structure: </a:t>
            </a:r>
            <a:r>
              <a:rPr lang="en-US" dirty="0" smtClean="0">
                <a:latin typeface="Lato Semibold"/>
                <a:cs typeface="Lato Semibold"/>
              </a:rPr>
              <a:t>map searchable terms to associated record ids</a:t>
            </a:r>
            <a:endParaRPr lang="en-US" dirty="0">
              <a:latin typeface="Lato Semibold"/>
              <a:cs typeface="Lato Semibold"/>
            </a:endParaRPr>
          </a:p>
        </p:txBody>
      </p:sp>
      <p:sp>
        <p:nvSpPr>
          <p:cNvPr id="9" name="TextBox 8"/>
          <p:cNvSpPr txBox="1"/>
          <p:nvPr/>
        </p:nvSpPr>
        <p:spPr>
          <a:xfrm>
            <a:off x="6123075" y="5400655"/>
            <a:ext cx="3670176" cy="969495"/>
          </a:xfrm>
          <a:prstGeom prst="rect">
            <a:avLst/>
          </a:prstGeom>
          <a:noFill/>
        </p:spPr>
        <p:txBody>
          <a:bodyPr wrap="square" lIns="91404" tIns="45718" rIns="91404" bIns="45718" rtlCol="0">
            <a:spAutoFit/>
          </a:bodyPr>
          <a:lstStyle/>
          <a:p>
            <a:pPr marL="0" lvl="1"/>
            <a:r>
              <a:rPr lang="en-US" dirty="0">
                <a:latin typeface="Lato Semibold"/>
                <a:cs typeface="Lato Semibold"/>
              </a:rPr>
              <a:t>Large </a:t>
            </a:r>
            <a:r>
              <a:rPr lang="en-US" dirty="0" smtClean="0">
                <a:latin typeface="Lato Semibold"/>
                <a:cs typeface="Lato Semibold"/>
              </a:rPr>
              <a:t>file store: standard authenticated encryption applied to each record</a:t>
            </a:r>
            <a:endParaRPr lang="en-US" dirty="0">
              <a:latin typeface="Lato Semibold"/>
              <a:cs typeface="Lato Semibold"/>
            </a:endParaRPr>
          </a:p>
        </p:txBody>
      </p:sp>
      <p:sp>
        <p:nvSpPr>
          <p:cNvPr id="11" name="Left Brace 10"/>
          <p:cNvSpPr/>
          <p:nvPr/>
        </p:nvSpPr>
        <p:spPr>
          <a:xfrm rot="16200000">
            <a:off x="3002596" y="1647484"/>
            <a:ext cx="582559" cy="5063709"/>
          </a:xfrm>
          <a:prstGeom prst="leftBrace">
            <a:avLst>
              <a:gd name="adj1" fmla="val 8333"/>
              <a:gd name="adj2" fmla="val 85626"/>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lIns="91404" tIns="45718" rIns="91404" bIns="45718" rtlCol="0" anchor="ctr"/>
          <a:lstStyle/>
          <a:p>
            <a:pPr algn="ctr"/>
            <a:endParaRPr lang="en-US"/>
          </a:p>
        </p:txBody>
      </p:sp>
      <p:sp>
        <p:nvSpPr>
          <p:cNvPr id="12" name="Left Brace 11"/>
          <p:cNvSpPr/>
          <p:nvPr/>
        </p:nvSpPr>
        <p:spPr>
          <a:xfrm rot="16200000">
            <a:off x="8420526" y="1461115"/>
            <a:ext cx="582559" cy="5436444"/>
          </a:xfrm>
          <a:prstGeom prst="leftBrace">
            <a:avLst>
              <a:gd name="adj1" fmla="val 8333"/>
              <a:gd name="adj2" fmla="val 21848"/>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lIns="91404" tIns="45718" rIns="91404" bIns="45718" rtlCol="0" anchor="ctr"/>
          <a:lstStyle/>
          <a:p>
            <a:pPr algn="ctr"/>
            <a:endParaRPr lang="en-US"/>
          </a:p>
        </p:txBody>
      </p:sp>
      <p:sp>
        <p:nvSpPr>
          <p:cNvPr id="13" name="TextBox 12"/>
          <p:cNvSpPr txBox="1"/>
          <p:nvPr/>
        </p:nvSpPr>
        <p:spPr>
          <a:xfrm>
            <a:off x="2575374" y="4186359"/>
            <a:ext cx="1782137" cy="384719"/>
          </a:xfrm>
          <a:prstGeom prst="rect">
            <a:avLst/>
          </a:prstGeom>
          <a:noFill/>
        </p:spPr>
        <p:txBody>
          <a:bodyPr wrap="square" lIns="91404" tIns="45718" rIns="91404" bIns="45718" rtlCol="0">
            <a:spAutoFit/>
          </a:bodyPr>
          <a:lstStyle/>
          <a:p>
            <a:pPr marL="0" lvl="1" algn="r"/>
            <a:r>
              <a:rPr lang="en-US" dirty="0" smtClean="0">
                <a:solidFill>
                  <a:schemeClr val="accent2"/>
                </a:solidFill>
                <a:latin typeface="Lato Semibold"/>
                <a:cs typeface="Lato Semibold"/>
              </a:rPr>
              <a:t>Searchable</a:t>
            </a:r>
            <a:endParaRPr lang="en-US" dirty="0">
              <a:solidFill>
                <a:schemeClr val="accent2"/>
              </a:solidFill>
              <a:latin typeface="Lato Semibold"/>
              <a:cs typeface="Lato Semibold"/>
            </a:endParaRPr>
          </a:p>
        </p:txBody>
      </p:sp>
      <p:sp>
        <p:nvSpPr>
          <p:cNvPr id="14" name="TextBox 13"/>
          <p:cNvSpPr txBox="1"/>
          <p:nvPr/>
        </p:nvSpPr>
        <p:spPr>
          <a:xfrm>
            <a:off x="8256673" y="4180950"/>
            <a:ext cx="2186427" cy="384719"/>
          </a:xfrm>
          <a:prstGeom prst="rect">
            <a:avLst/>
          </a:prstGeom>
          <a:noFill/>
        </p:spPr>
        <p:txBody>
          <a:bodyPr wrap="square" lIns="91404" tIns="45718" rIns="91404" bIns="45718" rtlCol="0">
            <a:spAutoFit/>
          </a:bodyPr>
          <a:lstStyle/>
          <a:p>
            <a:pPr marL="0" lvl="1"/>
            <a:r>
              <a:rPr lang="en-US" dirty="0" smtClean="0">
                <a:solidFill>
                  <a:schemeClr val="accent6">
                    <a:lumMod val="50000"/>
                  </a:schemeClr>
                </a:solidFill>
                <a:latin typeface="Lato Semibold"/>
                <a:cs typeface="Lato Semibold"/>
              </a:rPr>
              <a:t>Unsearchable</a:t>
            </a:r>
            <a:endParaRPr lang="en-US" dirty="0">
              <a:solidFill>
                <a:schemeClr val="accent6">
                  <a:lumMod val="50000"/>
                </a:schemeClr>
              </a:solidFill>
              <a:latin typeface="Lato Semibold"/>
              <a:cs typeface="Lato Semibold"/>
            </a:endParaRPr>
          </a:p>
        </p:txBody>
      </p:sp>
    </p:spTree>
    <p:extLst>
      <p:ext uri="{BB962C8B-B14F-4D97-AF65-F5344CB8AC3E}">
        <p14:creationId xmlns:p14="http://schemas.microsoft.com/office/powerpoint/2010/main" val="5943967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P spid="11" grpId="0" animBg="1"/>
      <p:bldP spid="12" grpId="0" animBg="1"/>
      <p:bldP spid="13" grpId="0"/>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❶ </a:t>
            </a:r>
            <a:r>
              <a:rPr lang="en-US" dirty="0" smtClean="0"/>
              <a:t>Property </a:t>
            </a:r>
            <a:r>
              <a:rPr lang="en-US" dirty="0"/>
              <a:t>Preserving Encryption</a:t>
            </a:r>
          </a:p>
        </p:txBody>
      </p:sp>
      <p:graphicFrame>
        <p:nvGraphicFramePr>
          <p:cNvPr id="4" name="Content Placeholder 9"/>
          <p:cNvGraphicFramePr>
            <a:graphicFrameLocks/>
          </p:cNvGraphicFramePr>
          <p:nvPr>
            <p:extLst>
              <p:ext uri="{D42A27DB-BD31-4B8C-83A1-F6EECF244321}">
                <p14:modId xmlns:p14="http://schemas.microsoft.com/office/powerpoint/2010/main" val="3009437552"/>
              </p:ext>
            </p:extLst>
          </p:nvPr>
        </p:nvGraphicFramePr>
        <p:xfrm>
          <a:off x="682704" y="2701227"/>
          <a:ext cx="5165493" cy="1905000"/>
        </p:xfrm>
        <a:graphic>
          <a:graphicData uri="http://schemas.openxmlformats.org/drawingml/2006/table">
            <a:tbl>
              <a:tblPr firstRow="1" bandRow="1">
                <a:tableStyleId>{5C22544A-7EE6-4342-B048-85BDC9FD1C3A}</a:tableStyleId>
              </a:tblPr>
              <a:tblGrid>
                <a:gridCol w="506761"/>
                <a:gridCol w="1219200"/>
                <a:gridCol w="1417444"/>
                <a:gridCol w="802888"/>
                <a:gridCol w="1219200"/>
              </a:tblGrid>
              <a:tr h="381000">
                <a:tc>
                  <a:txBody>
                    <a:bodyPr/>
                    <a:lstStyle/>
                    <a:p>
                      <a:r>
                        <a:rPr lang="en-US" sz="1900" dirty="0" smtClean="0"/>
                        <a:t>id</a:t>
                      </a:r>
                      <a:endParaRPr lang="en-US" sz="1900" dirty="0"/>
                    </a:p>
                  </a:txBody>
                  <a:tcPr marL="121920" marR="121920"/>
                </a:tc>
                <a:tc>
                  <a:txBody>
                    <a:bodyPr/>
                    <a:lstStyle/>
                    <a:p>
                      <a:r>
                        <a:rPr lang="en-US" sz="1900" dirty="0" err="1" smtClean="0"/>
                        <a:t>fname</a:t>
                      </a:r>
                      <a:endParaRPr lang="en-US" sz="1900" dirty="0"/>
                    </a:p>
                  </a:txBody>
                  <a:tcPr marL="121920" marR="121920"/>
                </a:tc>
                <a:tc>
                  <a:txBody>
                    <a:bodyPr/>
                    <a:lstStyle/>
                    <a:p>
                      <a:r>
                        <a:rPr lang="en-US" sz="1900" dirty="0" err="1" smtClean="0"/>
                        <a:t>lname</a:t>
                      </a:r>
                      <a:endParaRPr lang="en-US" sz="1900" dirty="0"/>
                    </a:p>
                  </a:txBody>
                  <a:tcPr marL="121920" marR="121920"/>
                </a:tc>
                <a:tc>
                  <a:txBody>
                    <a:bodyPr/>
                    <a:lstStyle/>
                    <a:p>
                      <a:r>
                        <a:rPr lang="en-US" sz="1900" dirty="0" smtClean="0"/>
                        <a:t>Age</a:t>
                      </a:r>
                      <a:endParaRPr lang="en-US" sz="1900" dirty="0"/>
                    </a:p>
                  </a:txBody>
                  <a:tcPr marL="121920" marR="121920"/>
                </a:tc>
                <a:tc>
                  <a:txBody>
                    <a:bodyPr/>
                    <a:lstStyle/>
                    <a:p>
                      <a:r>
                        <a:rPr lang="en-US" sz="1900" dirty="0" smtClean="0"/>
                        <a:t>Income</a:t>
                      </a:r>
                      <a:endParaRPr lang="en-US" sz="1900" dirty="0"/>
                    </a:p>
                  </a:txBody>
                  <a:tcPr marL="121920" marR="121920"/>
                </a:tc>
              </a:tr>
              <a:tr h="381000">
                <a:tc>
                  <a:txBody>
                    <a:bodyPr/>
                    <a:lstStyle/>
                    <a:p>
                      <a:r>
                        <a:rPr lang="en-US" sz="1900" dirty="0" smtClean="0"/>
                        <a:t>1</a:t>
                      </a:r>
                      <a:endParaRPr lang="en-US" sz="1900" dirty="0"/>
                    </a:p>
                  </a:txBody>
                  <a:tcPr marL="121920" marR="121920"/>
                </a:tc>
                <a:tc>
                  <a:txBody>
                    <a:bodyPr/>
                    <a:lstStyle/>
                    <a:p>
                      <a:r>
                        <a:rPr lang="en-US" sz="1900" dirty="0" smtClean="0"/>
                        <a:t>Alice</a:t>
                      </a:r>
                      <a:endParaRPr lang="en-US" sz="1900" dirty="0"/>
                    </a:p>
                  </a:txBody>
                  <a:tcPr marL="121920" marR="121920"/>
                </a:tc>
                <a:tc>
                  <a:txBody>
                    <a:bodyPr/>
                    <a:lstStyle/>
                    <a:p>
                      <a:r>
                        <a:rPr lang="en-US" sz="1900" dirty="0" smtClean="0"/>
                        <a:t>Jones</a:t>
                      </a:r>
                      <a:endParaRPr lang="en-US" sz="1900" dirty="0"/>
                    </a:p>
                  </a:txBody>
                  <a:tcPr marL="121920" marR="121920"/>
                </a:tc>
                <a:tc>
                  <a:txBody>
                    <a:bodyPr/>
                    <a:lstStyle/>
                    <a:p>
                      <a:r>
                        <a:rPr lang="en-US" sz="1900" dirty="0" smtClean="0"/>
                        <a:t>20</a:t>
                      </a:r>
                      <a:endParaRPr lang="en-US" sz="1900" dirty="0"/>
                    </a:p>
                  </a:txBody>
                  <a:tcPr marL="121920" marR="121920"/>
                </a:tc>
                <a:tc>
                  <a:txBody>
                    <a:bodyPr/>
                    <a:lstStyle/>
                    <a:p>
                      <a:r>
                        <a:rPr lang="en-US" sz="1900" dirty="0" smtClean="0"/>
                        <a:t>71,000</a:t>
                      </a:r>
                      <a:endParaRPr lang="en-US" sz="1900" dirty="0"/>
                    </a:p>
                  </a:txBody>
                  <a:tcPr marL="121920" marR="121920"/>
                </a:tc>
              </a:tr>
              <a:tr h="381000">
                <a:tc>
                  <a:txBody>
                    <a:bodyPr/>
                    <a:lstStyle/>
                    <a:p>
                      <a:r>
                        <a:rPr lang="en-US" sz="1900" dirty="0" smtClean="0"/>
                        <a:t>2</a:t>
                      </a:r>
                      <a:endParaRPr lang="en-US" sz="1900" dirty="0"/>
                    </a:p>
                  </a:txBody>
                  <a:tcPr marL="121920" marR="121920"/>
                </a:tc>
                <a:tc>
                  <a:txBody>
                    <a:bodyPr/>
                    <a:lstStyle/>
                    <a:p>
                      <a:r>
                        <a:rPr lang="en-US" sz="1900" dirty="0" smtClean="0"/>
                        <a:t>Bob</a:t>
                      </a:r>
                      <a:endParaRPr lang="en-US" sz="1900" dirty="0"/>
                    </a:p>
                  </a:txBody>
                  <a:tcPr marL="121920" marR="121920"/>
                </a:tc>
                <a:tc>
                  <a:txBody>
                    <a:bodyPr/>
                    <a:lstStyle/>
                    <a:p>
                      <a:r>
                        <a:rPr lang="en-US" sz="1900" dirty="0" smtClean="0"/>
                        <a:t>Jones</a:t>
                      </a:r>
                      <a:endParaRPr lang="en-US" sz="1900" dirty="0"/>
                    </a:p>
                  </a:txBody>
                  <a:tcPr marL="121920" marR="121920"/>
                </a:tc>
                <a:tc>
                  <a:txBody>
                    <a:bodyPr/>
                    <a:lstStyle/>
                    <a:p>
                      <a:r>
                        <a:rPr lang="en-US" sz="1900" dirty="0" smtClean="0"/>
                        <a:t>25</a:t>
                      </a:r>
                      <a:endParaRPr lang="en-US" sz="1900" dirty="0"/>
                    </a:p>
                  </a:txBody>
                  <a:tcPr marL="121920" marR="121920"/>
                </a:tc>
                <a:tc>
                  <a:txBody>
                    <a:bodyPr/>
                    <a:lstStyle/>
                    <a:p>
                      <a:r>
                        <a:rPr lang="en-US" sz="1900" dirty="0" smtClean="0"/>
                        <a:t>58,000</a:t>
                      </a:r>
                      <a:endParaRPr lang="en-US" sz="1900" dirty="0"/>
                    </a:p>
                  </a:txBody>
                  <a:tcPr marL="121920" marR="121920"/>
                </a:tc>
              </a:tr>
              <a:tr h="381000">
                <a:tc>
                  <a:txBody>
                    <a:bodyPr/>
                    <a:lstStyle/>
                    <a:p>
                      <a:r>
                        <a:rPr lang="en-US" sz="1900" dirty="0" smtClean="0"/>
                        <a:t>3</a:t>
                      </a:r>
                      <a:endParaRPr lang="en-US" sz="1900" dirty="0"/>
                    </a:p>
                  </a:txBody>
                  <a:tcPr marL="121920" marR="121920"/>
                </a:tc>
                <a:tc>
                  <a:txBody>
                    <a:bodyPr/>
                    <a:lstStyle/>
                    <a:p>
                      <a:r>
                        <a:rPr lang="en-US" sz="1900" dirty="0" smtClean="0"/>
                        <a:t>Charlie</a:t>
                      </a:r>
                      <a:endParaRPr lang="en-US" sz="1900" dirty="0"/>
                    </a:p>
                  </a:txBody>
                  <a:tcPr marL="121920" marR="121920"/>
                </a:tc>
                <a:tc>
                  <a:txBody>
                    <a:bodyPr/>
                    <a:lstStyle/>
                    <a:p>
                      <a:r>
                        <a:rPr lang="en-US" sz="1900" dirty="0" smtClean="0"/>
                        <a:t>Smith</a:t>
                      </a:r>
                      <a:endParaRPr lang="en-US" sz="1900" dirty="0"/>
                    </a:p>
                  </a:txBody>
                  <a:tcPr marL="121920" marR="121920"/>
                </a:tc>
                <a:tc>
                  <a:txBody>
                    <a:bodyPr/>
                    <a:lstStyle/>
                    <a:p>
                      <a:r>
                        <a:rPr lang="en-US" sz="1900" dirty="0" smtClean="0"/>
                        <a:t>50</a:t>
                      </a:r>
                      <a:endParaRPr lang="en-US" sz="1900" dirty="0"/>
                    </a:p>
                  </a:txBody>
                  <a:tcPr marL="121920" marR="121920"/>
                </a:tc>
                <a:tc>
                  <a:txBody>
                    <a:bodyPr/>
                    <a:lstStyle/>
                    <a:p>
                      <a:r>
                        <a:rPr lang="en-US" sz="1900" dirty="0" smtClean="0"/>
                        <a:t>62,000</a:t>
                      </a:r>
                      <a:endParaRPr lang="en-US" sz="1900" dirty="0"/>
                    </a:p>
                  </a:txBody>
                  <a:tcPr marL="121920" marR="121920"/>
                </a:tc>
              </a:tr>
              <a:tr h="381000">
                <a:tc>
                  <a:txBody>
                    <a:bodyPr/>
                    <a:lstStyle/>
                    <a:p>
                      <a:r>
                        <a:rPr lang="en-US" sz="1900" dirty="0" smtClean="0"/>
                        <a:t>4</a:t>
                      </a:r>
                      <a:endParaRPr lang="en-US" sz="1900" dirty="0"/>
                    </a:p>
                  </a:txBody>
                  <a:tcPr marL="121920" marR="121920"/>
                </a:tc>
                <a:tc>
                  <a:txBody>
                    <a:bodyPr/>
                    <a:lstStyle/>
                    <a:p>
                      <a:r>
                        <a:rPr lang="en-US" sz="1900" dirty="0" smtClean="0"/>
                        <a:t>David</a:t>
                      </a:r>
                      <a:endParaRPr lang="en-US" sz="1900" dirty="0"/>
                    </a:p>
                  </a:txBody>
                  <a:tcPr marL="121920" marR="121920"/>
                </a:tc>
                <a:tc>
                  <a:txBody>
                    <a:bodyPr/>
                    <a:lstStyle/>
                    <a:p>
                      <a:r>
                        <a:rPr lang="en-US" sz="1900" dirty="0" smtClean="0"/>
                        <a:t>Williams</a:t>
                      </a:r>
                      <a:endParaRPr lang="en-US" sz="1900" dirty="0"/>
                    </a:p>
                  </a:txBody>
                  <a:tcPr marL="121920" marR="121920"/>
                </a:tc>
                <a:tc>
                  <a:txBody>
                    <a:bodyPr/>
                    <a:lstStyle/>
                    <a:p>
                      <a:r>
                        <a:rPr lang="en-US" sz="1900" dirty="0" smtClean="0"/>
                        <a:t>55</a:t>
                      </a:r>
                      <a:endParaRPr lang="en-US" sz="1900" dirty="0"/>
                    </a:p>
                  </a:txBody>
                  <a:tcPr marL="121920" marR="121920"/>
                </a:tc>
                <a:tc>
                  <a:txBody>
                    <a:bodyPr/>
                    <a:lstStyle/>
                    <a:p>
                      <a:r>
                        <a:rPr lang="en-US" sz="1900" dirty="0" smtClean="0"/>
                        <a:t>75,000</a:t>
                      </a:r>
                      <a:endParaRPr lang="en-US" sz="1900" dirty="0"/>
                    </a:p>
                  </a:txBody>
                  <a:tcPr marL="121920" marR="121920"/>
                </a:tc>
              </a:tr>
            </a:tbl>
          </a:graphicData>
        </a:graphic>
      </p:graphicFrame>
      <p:sp>
        <p:nvSpPr>
          <p:cNvPr id="7" name="TextBox 6"/>
          <p:cNvSpPr txBox="1"/>
          <p:nvPr/>
        </p:nvSpPr>
        <p:spPr>
          <a:xfrm>
            <a:off x="682704" y="1726300"/>
            <a:ext cx="10826592" cy="830997"/>
          </a:xfrm>
          <a:prstGeom prst="rect">
            <a:avLst/>
          </a:prstGeom>
          <a:noFill/>
        </p:spPr>
        <p:txBody>
          <a:bodyPr wrap="square" lIns="91404" tIns="45718" rIns="91404" bIns="45718" rtlCol="0">
            <a:spAutoFit/>
          </a:bodyPr>
          <a:lstStyle/>
          <a:p>
            <a:pPr algn="ctr"/>
            <a:r>
              <a:rPr lang="en-US" sz="2400" i="1" dirty="0">
                <a:latin typeface="Lato Heavy"/>
                <a:cs typeface="Lato Heavy"/>
              </a:rPr>
              <a:t>Goal: Apply transformation that preserves relevant features, then insert into a legacy database for indexing &amp; searching</a:t>
            </a:r>
          </a:p>
        </p:txBody>
      </p:sp>
      <p:graphicFrame>
        <p:nvGraphicFramePr>
          <p:cNvPr id="9" name="Content Placeholder 9"/>
          <p:cNvGraphicFramePr>
            <a:graphicFrameLocks/>
          </p:cNvGraphicFramePr>
          <p:nvPr>
            <p:extLst>
              <p:ext uri="{D42A27DB-BD31-4B8C-83A1-F6EECF244321}">
                <p14:modId xmlns:p14="http://schemas.microsoft.com/office/powerpoint/2010/main" val="1822915881"/>
              </p:ext>
            </p:extLst>
          </p:nvPr>
        </p:nvGraphicFramePr>
        <p:xfrm>
          <a:off x="6814559" y="2701227"/>
          <a:ext cx="4694740" cy="1905000"/>
        </p:xfrm>
        <a:graphic>
          <a:graphicData uri="http://schemas.openxmlformats.org/drawingml/2006/table">
            <a:tbl>
              <a:tblPr firstRow="1" bandRow="1">
                <a:tableStyleId>{5C22544A-7EE6-4342-B048-85BDC9FD1C3A}</a:tableStyleId>
              </a:tblPr>
              <a:tblGrid>
                <a:gridCol w="553045"/>
                <a:gridCol w="1066800"/>
                <a:gridCol w="1129553"/>
                <a:gridCol w="744071"/>
                <a:gridCol w="1201271"/>
              </a:tblGrid>
              <a:tr h="381000">
                <a:tc>
                  <a:txBody>
                    <a:bodyPr/>
                    <a:lstStyle/>
                    <a:p>
                      <a:r>
                        <a:rPr lang="en-US" sz="1900" dirty="0" smtClean="0"/>
                        <a:t>id</a:t>
                      </a:r>
                      <a:endParaRPr lang="en-US" sz="1900" dirty="0"/>
                    </a:p>
                  </a:txBody>
                  <a:tcPr marL="121920" marR="121920"/>
                </a:tc>
                <a:tc>
                  <a:txBody>
                    <a:bodyPr/>
                    <a:lstStyle/>
                    <a:p>
                      <a:r>
                        <a:rPr lang="en-US" sz="1900" dirty="0" err="1" smtClean="0"/>
                        <a:t>fname</a:t>
                      </a:r>
                      <a:endParaRPr lang="en-US" sz="1900" dirty="0"/>
                    </a:p>
                  </a:txBody>
                  <a:tcPr marL="121920" marR="121920"/>
                </a:tc>
                <a:tc>
                  <a:txBody>
                    <a:bodyPr/>
                    <a:lstStyle/>
                    <a:p>
                      <a:r>
                        <a:rPr lang="en-US" sz="1900" dirty="0" err="1" smtClean="0"/>
                        <a:t>lname</a:t>
                      </a:r>
                      <a:endParaRPr lang="en-US" sz="1900" dirty="0"/>
                    </a:p>
                  </a:txBody>
                  <a:tcPr marL="121920" marR="121920"/>
                </a:tc>
                <a:tc>
                  <a:txBody>
                    <a:bodyPr/>
                    <a:lstStyle/>
                    <a:p>
                      <a:r>
                        <a:rPr lang="en-US" sz="1900" dirty="0" smtClean="0"/>
                        <a:t>Age</a:t>
                      </a:r>
                      <a:endParaRPr lang="en-US" sz="1900" dirty="0"/>
                    </a:p>
                  </a:txBody>
                  <a:tcPr marL="121920" marR="121920"/>
                </a:tc>
                <a:tc>
                  <a:txBody>
                    <a:bodyPr/>
                    <a:lstStyle/>
                    <a:p>
                      <a:r>
                        <a:rPr lang="en-US" sz="1900" dirty="0" smtClean="0"/>
                        <a:t>Income</a:t>
                      </a:r>
                      <a:endParaRPr lang="en-US" sz="1900" dirty="0"/>
                    </a:p>
                  </a:txBody>
                  <a:tcPr marL="121920" marR="121920"/>
                </a:tc>
              </a:tr>
              <a:tr h="381000">
                <a:tc>
                  <a:txBody>
                    <a:bodyPr/>
                    <a:lstStyle/>
                    <a:p>
                      <a:r>
                        <a:rPr lang="en-US" sz="1900" dirty="0" smtClean="0"/>
                        <a:t>1</a:t>
                      </a:r>
                      <a:endParaRPr lang="en-US" sz="1900" dirty="0"/>
                    </a:p>
                  </a:txBody>
                  <a:tcPr marL="121920" marR="121920"/>
                </a:tc>
                <a:tc>
                  <a:txBody>
                    <a:bodyPr/>
                    <a:lstStyle/>
                    <a:p>
                      <a:r>
                        <a:rPr lang="en-US" sz="1900" dirty="0" smtClean="0">
                          <a:solidFill>
                            <a:schemeClr val="accent2"/>
                          </a:solidFill>
                        </a:rPr>
                        <a:t>qIap1</a:t>
                      </a:r>
                      <a:endParaRPr lang="en-US" sz="1900" dirty="0">
                        <a:solidFill>
                          <a:schemeClr val="accent2"/>
                        </a:solidFill>
                      </a:endParaRPr>
                    </a:p>
                  </a:txBody>
                  <a:tcPr marL="121920" marR="121920"/>
                </a:tc>
                <a:tc>
                  <a:txBody>
                    <a:bodyPr/>
                    <a:lstStyle/>
                    <a:p>
                      <a:r>
                        <a:rPr lang="en-US" sz="1900" dirty="0" smtClean="0">
                          <a:solidFill>
                            <a:schemeClr val="accent2"/>
                          </a:solidFill>
                        </a:rPr>
                        <a:t>Lf4Pz</a:t>
                      </a:r>
                      <a:endParaRPr lang="en-US" sz="1900" dirty="0">
                        <a:solidFill>
                          <a:schemeClr val="accent2"/>
                        </a:solidFill>
                      </a:endParaRPr>
                    </a:p>
                  </a:txBody>
                  <a:tcPr marL="121920" marR="121920"/>
                </a:tc>
                <a:tc>
                  <a:txBody>
                    <a:bodyPr/>
                    <a:lstStyle/>
                    <a:p>
                      <a:r>
                        <a:rPr lang="en-US" sz="1900" dirty="0" err="1" smtClean="0">
                          <a:solidFill>
                            <a:srgbClr val="0070C0"/>
                          </a:solidFill>
                        </a:rPr>
                        <a:t>cnr</a:t>
                      </a:r>
                      <a:endParaRPr lang="en-US" sz="1900" dirty="0">
                        <a:solidFill>
                          <a:srgbClr val="0070C0"/>
                        </a:solidFill>
                      </a:endParaRPr>
                    </a:p>
                  </a:txBody>
                  <a:tcPr marL="121920" marR="121920"/>
                </a:tc>
                <a:tc>
                  <a:txBody>
                    <a:bodyPr/>
                    <a:lstStyle/>
                    <a:p>
                      <a:r>
                        <a:rPr lang="en-US" sz="1900" dirty="0" smtClean="0">
                          <a:solidFill>
                            <a:schemeClr val="accent6">
                              <a:lumMod val="50000"/>
                            </a:schemeClr>
                          </a:solidFill>
                        </a:rPr>
                        <a:t>g</a:t>
                      </a:r>
                      <a:r>
                        <a:rPr lang="en-US" sz="1900" baseline="30000" dirty="0" smtClean="0">
                          <a:solidFill>
                            <a:schemeClr val="accent6">
                              <a:lumMod val="50000"/>
                            </a:schemeClr>
                          </a:solidFill>
                        </a:rPr>
                        <a:t>71</a:t>
                      </a:r>
                      <a:r>
                        <a:rPr lang="en-US" sz="1900" dirty="0" smtClean="0">
                          <a:solidFill>
                            <a:schemeClr val="accent6">
                              <a:lumMod val="50000"/>
                            </a:schemeClr>
                          </a:solidFill>
                        </a:rPr>
                        <a:t> r</a:t>
                      </a:r>
                      <a:r>
                        <a:rPr lang="en-US" sz="1900" baseline="30000" dirty="0" smtClean="0">
                          <a:solidFill>
                            <a:schemeClr val="accent6">
                              <a:lumMod val="50000"/>
                            </a:schemeClr>
                          </a:solidFill>
                        </a:rPr>
                        <a:t>90</a:t>
                      </a:r>
                      <a:endParaRPr lang="en-US" sz="1900" dirty="0">
                        <a:solidFill>
                          <a:schemeClr val="accent6">
                            <a:lumMod val="50000"/>
                          </a:schemeClr>
                        </a:solidFill>
                      </a:endParaRPr>
                    </a:p>
                  </a:txBody>
                  <a:tcPr marL="121920" marR="121920"/>
                </a:tc>
              </a:tr>
              <a:tr h="381000">
                <a:tc>
                  <a:txBody>
                    <a:bodyPr/>
                    <a:lstStyle/>
                    <a:p>
                      <a:r>
                        <a:rPr lang="en-US" sz="1900" dirty="0" smtClean="0"/>
                        <a:t>2</a:t>
                      </a:r>
                      <a:endParaRPr lang="en-US" sz="1900" dirty="0"/>
                    </a:p>
                  </a:txBody>
                  <a:tcPr marL="121920" marR="121920"/>
                </a:tc>
                <a:tc>
                  <a:txBody>
                    <a:bodyPr/>
                    <a:lstStyle/>
                    <a:p>
                      <a:r>
                        <a:rPr lang="en-US" sz="1900" dirty="0" smtClean="0">
                          <a:solidFill>
                            <a:schemeClr val="accent2"/>
                          </a:solidFill>
                        </a:rPr>
                        <a:t>7fBwo</a:t>
                      </a:r>
                      <a:endParaRPr lang="en-US" sz="1900" dirty="0">
                        <a:solidFill>
                          <a:schemeClr val="accent2"/>
                        </a:solidFill>
                      </a:endParaRPr>
                    </a:p>
                  </a:txBody>
                  <a:tcPr marL="121920" marR="121920"/>
                </a:tc>
                <a:tc>
                  <a:txBody>
                    <a:bodyPr/>
                    <a:lstStyle/>
                    <a:p>
                      <a:r>
                        <a:rPr lang="en-US" sz="1900" dirty="0" smtClean="0">
                          <a:solidFill>
                            <a:schemeClr val="accent2"/>
                          </a:solidFill>
                        </a:rPr>
                        <a:t>Lf4Pz</a:t>
                      </a:r>
                      <a:endParaRPr lang="en-US" sz="1900" dirty="0">
                        <a:solidFill>
                          <a:schemeClr val="accent2"/>
                        </a:solidFill>
                      </a:endParaRPr>
                    </a:p>
                  </a:txBody>
                  <a:tcPr marL="121920" marR="121920"/>
                </a:tc>
                <a:tc>
                  <a:txBody>
                    <a:bodyPr/>
                    <a:lstStyle/>
                    <a:p>
                      <a:r>
                        <a:rPr lang="en-US" sz="1900" dirty="0" smtClean="0">
                          <a:solidFill>
                            <a:srgbClr val="0070C0"/>
                          </a:solidFill>
                        </a:rPr>
                        <a:t>duo</a:t>
                      </a:r>
                      <a:endParaRPr lang="en-US" sz="1900" dirty="0">
                        <a:solidFill>
                          <a:srgbClr val="0070C0"/>
                        </a:solidFill>
                      </a:endParaRP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smtClean="0">
                          <a:solidFill>
                            <a:schemeClr val="accent6">
                              <a:lumMod val="50000"/>
                            </a:schemeClr>
                          </a:solidFill>
                        </a:rPr>
                        <a:t>g</a:t>
                      </a:r>
                      <a:r>
                        <a:rPr lang="en-US" sz="1900" baseline="30000" dirty="0" smtClean="0">
                          <a:solidFill>
                            <a:schemeClr val="accent6">
                              <a:lumMod val="50000"/>
                            </a:schemeClr>
                          </a:solidFill>
                        </a:rPr>
                        <a:t>58</a:t>
                      </a:r>
                      <a:r>
                        <a:rPr lang="en-US" sz="1900" dirty="0" smtClean="0">
                          <a:solidFill>
                            <a:schemeClr val="accent6">
                              <a:lumMod val="50000"/>
                            </a:schemeClr>
                          </a:solidFill>
                        </a:rPr>
                        <a:t> r</a:t>
                      </a:r>
                      <a:r>
                        <a:rPr lang="en-US" sz="1900" baseline="30000" dirty="0" smtClean="0">
                          <a:solidFill>
                            <a:schemeClr val="accent6">
                              <a:lumMod val="50000"/>
                            </a:schemeClr>
                          </a:solidFill>
                        </a:rPr>
                        <a:t>84</a:t>
                      </a:r>
                      <a:endParaRPr lang="en-US" sz="1900" dirty="0" smtClean="0">
                        <a:solidFill>
                          <a:schemeClr val="accent6">
                            <a:lumMod val="50000"/>
                          </a:schemeClr>
                        </a:solidFill>
                      </a:endParaRPr>
                    </a:p>
                  </a:txBody>
                  <a:tcPr marL="121920" marR="121920"/>
                </a:tc>
              </a:tr>
              <a:tr h="381000">
                <a:tc>
                  <a:txBody>
                    <a:bodyPr/>
                    <a:lstStyle/>
                    <a:p>
                      <a:r>
                        <a:rPr lang="en-US" sz="1900" dirty="0" smtClean="0"/>
                        <a:t>3</a:t>
                      </a:r>
                      <a:endParaRPr lang="en-US" sz="1900" dirty="0"/>
                    </a:p>
                  </a:txBody>
                  <a:tcPr marL="121920" marR="121920"/>
                </a:tc>
                <a:tc>
                  <a:txBody>
                    <a:bodyPr/>
                    <a:lstStyle/>
                    <a:p>
                      <a:r>
                        <a:rPr lang="en-US" sz="1900" dirty="0" smtClean="0">
                          <a:solidFill>
                            <a:schemeClr val="accent2"/>
                          </a:solidFill>
                        </a:rPr>
                        <a:t>AKx0k</a:t>
                      </a:r>
                      <a:endParaRPr lang="en-US" sz="1900" dirty="0">
                        <a:solidFill>
                          <a:schemeClr val="accent2"/>
                        </a:solidFill>
                      </a:endParaRPr>
                    </a:p>
                  </a:txBody>
                  <a:tcPr marL="121920" marR="121920"/>
                </a:tc>
                <a:tc>
                  <a:txBody>
                    <a:bodyPr/>
                    <a:lstStyle/>
                    <a:p>
                      <a:r>
                        <a:rPr lang="en-US" sz="1900" dirty="0" smtClean="0">
                          <a:solidFill>
                            <a:schemeClr val="accent2"/>
                          </a:solidFill>
                        </a:rPr>
                        <a:t>sw2AD</a:t>
                      </a:r>
                      <a:endParaRPr lang="en-US" sz="1900" dirty="0">
                        <a:solidFill>
                          <a:schemeClr val="accent2"/>
                        </a:solidFill>
                      </a:endParaRPr>
                    </a:p>
                  </a:txBody>
                  <a:tcPr marL="121920" marR="121920"/>
                </a:tc>
                <a:tc>
                  <a:txBody>
                    <a:bodyPr/>
                    <a:lstStyle/>
                    <a:p>
                      <a:r>
                        <a:rPr lang="en-US" sz="1900" dirty="0" err="1" smtClean="0">
                          <a:solidFill>
                            <a:srgbClr val="0070C0"/>
                          </a:solidFill>
                        </a:rPr>
                        <a:t>syv</a:t>
                      </a:r>
                      <a:endParaRPr lang="en-US" sz="1900" dirty="0">
                        <a:solidFill>
                          <a:srgbClr val="0070C0"/>
                        </a:solidFill>
                      </a:endParaRPr>
                    </a:p>
                  </a:txBody>
                  <a:tcPr marL="121920" marR="121920"/>
                </a:tc>
                <a:tc>
                  <a:txBody>
                    <a:bodyPr/>
                    <a:lstStyle/>
                    <a:p>
                      <a:r>
                        <a:rPr lang="en-US" sz="1900" dirty="0" smtClean="0">
                          <a:solidFill>
                            <a:schemeClr val="accent6">
                              <a:lumMod val="50000"/>
                            </a:schemeClr>
                          </a:solidFill>
                        </a:rPr>
                        <a:t>g</a:t>
                      </a:r>
                      <a:r>
                        <a:rPr lang="en-US" sz="1900" baseline="30000" dirty="0" smtClean="0">
                          <a:solidFill>
                            <a:schemeClr val="accent6">
                              <a:lumMod val="50000"/>
                            </a:schemeClr>
                          </a:solidFill>
                        </a:rPr>
                        <a:t>62</a:t>
                      </a:r>
                      <a:r>
                        <a:rPr lang="en-US" sz="1900" dirty="0" smtClean="0">
                          <a:solidFill>
                            <a:schemeClr val="accent6">
                              <a:lumMod val="50000"/>
                            </a:schemeClr>
                          </a:solidFill>
                        </a:rPr>
                        <a:t> r</a:t>
                      </a:r>
                      <a:r>
                        <a:rPr lang="en-US" sz="1900" baseline="30000" dirty="0" smtClean="0">
                          <a:solidFill>
                            <a:schemeClr val="accent6">
                              <a:lumMod val="50000"/>
                            </a:schemeClr>
                          </a:solidFill>
                        </a:rPr>
                        <a:t>22</a:t>
                      </a:r>
                      <a:endParaRPr lang="en-US" sz="1900" dirty="0">
                        <a:solidFill>
                          <a:schemeClr val="accent6">
                            <a:lumMod val="50000"/>
                          </a:schemeClr>
                        </a:solidFill>
                      </a:endParaRPr>
                    </a:p>
                  </a:txBody>
                  <a:tcPr marL="121920" marR="121920"/>
                </a:tc>
              </a:tr>
              <a:tr h="381000">
                <a:tc>
                  <a:txBody>
                    <a:bodyPr/>
                    <a:lstStyle/>
                    <a:p>
                      <a:r>
                        <a:rPr lang="en-US" sz="1900" dirty="0" smtClean="0"/>
                        <a:t>4</a:t>
                      </a:r>
                      <a:endParaRPr lang="en-US" sz="1900" dirty="0"/>
                    </a:p>
                  </a:txBody>
                  <a:tcPr marL="121920" marR="121920"/>
                </a:tc>
                <a:tc>
                  <a:txBody>
                    <a:bodyPr/>
                    <a:lstStyle/>
                    <a:p>
                      <a:r>
                        <a:rPr lang="en-US" sz="1900" dirty="0" smtClean="0">
                          <a:solidFill>
                            <a:schemeClr val="accent2"/>
                          </a:solidFill>
                        </a:rPr>
                        <a:t>CK6ZD</a:t>
                      </a:r>
                      <a:endParaRPr lang="en-US" sz="1900" dirty="0">
                        <a:solidFill>
                          <a:schemeClr val="accent2"/>
                        </a:solidFill>
                      </a:endParaRPr>
                    </a:p>
                  </a:txBody>
                  <a:tcPr marL="121920" marR="121920"/>
                </a:tc>
                <a:tc>
                  <a:txBody>
                    <a:bodyPr/>
                    <a:lstStyle/>
                    <a:p>
                      <a:r>
                        <a:rPr lang="en-US" sz="1900" dirty="0" smtClean="0">
                          <a:solidFill>
                            <a:schemeClr val="accent2"/>
                          </a:solidFill>
                        </a:rPr>
                        <a:t>6lVTH</a:t>
                      </a:r>
                      <a:endParaRPr lang="en-US" sz="1900" dirty="0">
                        <a:solidFill>
                          <a:schemeClr val="accent2"/>
                        </a:solidFill>
                      </a:endParaRPr>
                    </a:p>
                  </a:txBody>
                  <a:tcPr marL="121920" marR="121920"/>
                </a:tc>
                <a:tc>
                  <a:txBody>
                    <a:bodyPr/>
                    <a:lstStyle/>
                    <a:p>
                      <a:r>
                        <a:rPr lang="en-US" sz="1900" dirty="0" err="1" smtClean="0">
                          <a:solidFill>
                            <a:srgbClr val="0070C0"/>
                          </a:solidFill>
                        </a:rPr>
                        <a:t>tng</a:t>
                      </a:r>
                      <a:endParaRPr lang="en-US" sz="1900" dirty="0">
                        <a:solidFill>
                          <a:srgbClr val="0070C0"/>
                        </a:solidFill>
                      </a:endParaRPr>
                    </a:p>
                  </a:txBody>
                  <a:tcPr marL="121920" marR="121920"/>
                </a:tc>
                <a:tc>
                  <a:txBody>
                    <a:bodyPr/>
                    <a:lstStyle/>
                    <a:p>
                      <a:r>
                        <a:rPr lang="en-US" sz="1900" dirty="0" smtClean="0">
                          <a:solidFill>
                            <a:schemeClr val="accent6">
                              <a:lumMod val="50000"/>
                            </a:schemeClr>
                          </a:solidFill>
                        </a:rPr>
                        <a:t>g</a:t>
                      </a:r>
                      <a:r>
                        <a:rPr lang="en-US" sz="1900" baseline="30000" dirty="0" smtClean="0">
                          <a:solidFill>
                            <a:schemeClr val="accent6">
                              <a:lumMod val="50000"/>
                            </a:schemeClr>
                          </a:solidFill>
                        </a:rPr>
                        <a:t>75</a:t>
                      </a:r>
                      <a:r>
                        <a:rPr lang="en-US" sz="1900" dirty="0" smtClean="0">
                          <a:solidFill>
                            <a:schemeClr val="accent6">
                              <a:lumMod val="50000"/>
                            </a:schemeClr>
                          </a:solidFill>
                        </a:rPr>
                        <a:t> r</a:t>
                      </a:r>
                      <a:r>
                        <a:rPr lang="en-US" sz="1900" baseline="30000" dirty="0" smtClean="0">
                          <a:solidFill>
                            <a:schemeClr val="accent6">
                              <a:lumMod val="50000"/>
                            </a:schemeClr>
                          </a:solidFill>
                        </a:rPr>
                        <a:t>38</a:t>
                      </a:r>
                      <a:endParaRPr lang="en-US" sz="1900" dirty="0">
                        <a:solidFill>
                          <a:schemeClr val="accent6">
                            <a:lumMod val="50000"/>
                          </a:schemeClr>
                        </a:solidFill>
                      </a:endParaRPr>
                    </a:p>
                  </a:txBody>
                  <a:tcPr marL="121920" marR="121920"/>
                </a:tc>
              </a:tr>
            </a:tbl>
          </a:graphicData>
        </a:graphic>
      </p:graphicFrame>
      <p:sp>
        <p:nvSpPr>
          <p:cNvPr id="13" name="Right Arrow 12"/>
          <p:cNvSpPr/>
          <p:nvPr/>
        </p:nvSpPr>
        <p:spPr>
          <a:xfrm>
            <a:off x="5963849" y="3440091"/>
            <a:ext cx="735105" cy="376519"/>
          </a:xfrm>
          <a:prstGeom prst="rightArrow">
            <a:avLst/>
          </a:prstGeom>
        </p:spPr>
        <p:style>
          <a:lnRef idx="2">
            <a:schemeClr val="dk1"/>
          </a:lnRef>
          <a:fillRef idx="1">
            <a:schemeClr val="lt1"/>
          </a:fillRef>
          <a:effectRef idx="0">
            <a:schemeClr val="dk1"/>
          </a:effectRef>
          <a:fontRef idx="minor">
            <a:schemeClr val="dk1"/>
          </a:fontRef>
        </p:style>
        <p:txBody>
          <a:bodyPr lIns="91404" tIns="45718" rIns="91404" bIns="45718" rtlCol="0" anchor="ctr"/>
          <a:lstStyle/>
          <a:p>
            <a:pPr algn="ctr"/>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507539760"/>
              </p:ext>
            </p:extLst>
          </p:nvPr>
        </p:nvGraphicFramePr>
        <p:xfrm>
          <a:off x="3613103" y="4780429"/>
          <a:ext cx="3781396" cy="1493520"/>
        </p:xfrm>
        <a:graphic>
          <a:graphicData uri="http://schemas.openxmlformats.org/drawingml/2006/table">
            <a:tbl>
              <a:tblPr>
                <a:tableStyleId>{2D5ABB26-0587-4C30-8999-92F81FD0307C}</a:tableStyleId>
              </a:tblPr>
              <a:tblGrid>
                <a:gridCol w="1477467"/>
                <a:gridCol w="2303929"/>
              </a:tblGrid>
              <a:tr h="335280">
                <a:tc>
                  <a:txBody>
                    <a:bodyPr/>
                    <a:lstStyle/>
                    <a:p>
                      <a:r>
                        <a:rPr lang="en-US" sz="1600" dirty="0" smtClean="0">
                          <a:latin typeface="Lato Medium" panose="020F0502020204030203" pitchFamily="34" charset="0"/>
                          <a:ea typeface="Lato Medium" panose="020F0502020204030203" pitchFamily="34" charset="0"/>
                          <a:cs typeface="Lato Medium" panose="020F0502020204030203" pitchFamily="34" charset="0"/>
                        </a:rPr>
                        <a:t>Operation</a:t>
                      </a:r>
                      <a:endParaRPr lang="en-US" sz="1600" dirty="0">
                        <a:latin typeface="Lato Medium" panose="020F0502020204030203" pitchFamily="34" charset="0"/>
                        <a:ea typeface="Lato Medium" panose="020F0502020204030203" pitchFamily="34" charset="0"/>
                        <a:cs typeface="Lato Medium" panose="020F0502020204030203" pitchFamily="34" charset="0"/>
                      </a:endParaRPr>
                    </a:p>
                  </a:txBody>
                  <a:tcPr marL="121920" marR="121920"/>
                </a:tc>
                <a:tc>
                  <a:txBody>
                    <a:bodyPr/>
                    <a:lstStyle/>
                    <a:p>
                      <a:r>
                        <a:rPr lang="en-US" sz="1600" dirty="0" smtClean="0">
                          <a:solidFill>
                            <a:schemeClr val="accent2"/>
                          </a:solidFill>
                          <a:latin typeface="Lato Medium" panose="020F0502020204030203" pitchFamily="34" charset="0"/>
                          <a:ea typeface="Lato Medium" panose="020F0502020204030203" pitchFamily="34" charset="0"/>
                          <a:cs typeface="Lato Medium" panose="020F0502020204030203" pitchFamily="34" charset="0"/>
                        </a:rPr>
                        <a:t>DET (=)</a:t>
                      </a:r>
                      <a:endParaRPr lang="en-US" sz="1600" dirty="0">
                        <a:solidFill>
                          <a:schemeClr val="accent2"/>
                        </a:solidFill>
                        <a:latin typeface="Lato Medium" panose="020F0502020204030203" pitchFamily="34" charset="0"/>
                        <a:ea typeface="Lato Medium" panose="020F0502020204030203" pitchFamily="34" charset="0"/>
                        <a:cs typeface="Lato Medium" panose="020F0502020204030203" pitchFamily="34" charset="0"/>
                      </a:endParaRPr>
                    </a:p>
                  </a:txBody>
                  <a:tcPr marL="121920" marR="121920"/>
                </a:tc>
              </a:tr>
              <a:tr h="579120">
                <a:tc>
                  <a:txBody>
                    <a:bodyPr/>
                    <a:lstStyle/>
                    <a:p>
                      <a:r>
                        <a:rPr lang="en-US" sz="1600" dirty="0" smtClean="0">
                          <a:latin typeface="Lato Medium" panose="020F0502020204030203" pitchFamily="34" charset="0"/>
                          <a:ea typeface="Lato Medium" panose="020F0502020204030203" pitchFamily="34" charset="0"/>
                          <a:cs typeface="Lato Medium" panose="020F0502020204030203" pitchFamily="34" charset="0"/>
                        </a:rPr>
                        <a:t>Method</a:t>
                      </a:r>
                      <a:endParaRPr lang="en-US" sz="1600" dirty="0">
                        <a:latin typeface="Lato Medium" panose="020F0502020204030203" pitchFamily="34" charset="0"/>
                        <a:ea typeface="Lato Medium" panose="020F0502020204030203" pitchFamily="34" charset="0"/>
                        <a:cs typeface="Lato Medium" panose="020F0502020204030203" pitchFamily="34" charset="0"/>
                      </a:endParaRPr>
                    </a:p>
                  </a:txBody>
                  <a:tcPr marL="121920" marR="121920"/>
                </a:tc>
                <a:tc>
                  <a:txBody>
                    <a:bodyPr/>
                    <a:lstStyle/>
                    <a:p>
                      <a:r>
                        <a:rPr lang="en-US" sz="1600" dirty="0" smtClean="0">
                          <a:solidFill>
                            <a:schemeClr val="accent2"/>
                          </a:solidFill>
                          <a:latin typeface="Lato Medium" panose="020F0502020204030203" pitchFamily="34" charset="0"/>
                          <a:ea typeface="Lato Medium" panose="020F0502020204030203" pitchFamily="34" charset="0"/>
                          <a:cs typeface="Lato Medium" panose="020F0502020204030203" pitchFamily="34" charset="0"/>
                        </a:rPr>
                        <a:t>Choose function at random</a:t>
                      </a:r>
                      <a:endParaRPr lang="en-US" sz="1600" dirty="0">
                        <a:solidFill>
                          <a:schemeClr val="accent2"/>
                        </a:solidFill>
                        <a:latin typeface="Lato Medium" panose="020F0502020204030203" pitchFamily="34" charset="0"/>
                        <a:ea typeface="Lato Medium" panose="020F0502020204030203" pitchFamily="34" charset="0"/>
                        <a:cs typeface="Lato Medium" panose="020F0502020204030203" pitchFamily="34" charset="0"/>
                      </a:endParaRPr>
                    </a:p>
                  </a:txBody>
                  <a:tcPr marL="121920" marR="121920"/>
                </a:tc>
              </a:tr>
              <a:tr h="579120">
                <a:tc>
                  <a:txBody>
                    <a:bodyPr/>
                    <a:lstStyle/>
                    <a:p>
                      <a:r>
                        <a:rPr lang="en-US" sz="1600" dirty="0" smtClean="0">
                          <a:latin typeface="Lato Medium" panose="020F0502020204030203" pitchFamily="34" charset="0"/>
                          <a:ea typeface="Lato Medium" panose="020F0502020204030203" pitchFamily="34" charset="0"/>
                          <a:cs typeface="Lato Medium" panose="020F0502020204030203" pitchFamily="34" charset="0"/>
                        </a:rPr>
                        <a:t>Drawback</a:t>
                      </a:r>
                      <a:endParaRPr lang="en-US" sz="1600" dirty="0">
                        <a:latin typeface="Lato Medium" panose="020F0502020204030203" pitchFamily="34" charset="0"/>
                        <a:ea typeface="Lato Medium" panose="020F0502020204030203" pitchFamily="34" charset="0"/>
                        <a:cs typeface="Lato Medium" panose="020F0502020204030203" pitchFamily="34" charset="0"/>
                      </a:endParaRPr>
                    </a:p>
                  </a:txBody>
                  <a:tcPr marL="121920" marR="121920"/>
                </a:tc>
                <a:tc>
                  <a:txBody>
                    <a:bodyPr/>
                    <a:lstStyle/>
                    <a:p>
                      <a:r>
                        <a:rPr lang="en-US" sz="1600" dirty="0" smtClean="0">
                          <a:solidFill>
                            <a:schemeClr val="accent2"/>
                          </a:solidFill>
                          <a:latin typeface="Lato Medium" panose="020F0502020204030203" pitchFamily="34" charset="0"/>
                          <a:ea typeface="Lato Medium" panose="020F0502020204030203" pitchFamily="34" charset="0"/>
                          <a:cs typeface="Lato Medium" panose="020F0502020204030203" pitchFamily="34" charset="0"/>
                        </a:rPr>
                        <a:t>Cloud sees equality patterns</a:t>
                      </a:r>
                      <a:endParaRPr lang="en-US" sz="1600" dirty="0">
                        <a:solidFill>
                          <a:schemeClr val="accent2"/>
                        </a:solidFill>
                        <a:latin typeface="Lato Medium" panose="020F0502020204030203" pitchFamily="34" charset="0"/>
                        <a:ea typeface="Lato Medium" panose="020F0502020204030203" pitchFamily="34" charset="0"/>
                        <a:cs typeface="Lato Medium" panose="020F0502020204030203" pitchFamily="34" charset="0"/>
                      </a:endParaRPr>
                    </a:p>
                  </a:txBody>
                  <a:tcPr marL="121920" marR="121920"/>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375799851"/>
              </p:ext>
            </p:extLst>
          </p:nvPr>
        </p:nvGraphicFramePr>
        <p:xfrm>
          <a:off x="3613100" y="4780429"/>
          <a:ext cx="6318408" cy="1493520"/>
        </p:xfrm>
        <a:graphic>
          <a:graphicData uri="http://schemas.openxmlformats.org/drawingml/2006/table">
            <a:tbl>
              <a:tblPr>
                <a:tableStyleId>{2D5ABB26-0587-4C30-8999-92F81FD0307C}</a:tableStyleId>
              </a:tblPr>
              <a:tblGrid>
                <a:gridCol w="1477467"/>
                <a:gridCol w="2303929"/>
                <a:gridCol w="2537012"/>
              </a:tblGrid>
              <a:tr h="335280">
                <a:tc>
                  <a:txBody>
                    <a:bodyPr/>
                    <a:lstStyle/>
                    <a:p>
                      <a:r>
                        <a:rPr lang="en-US" sz="1600" dirty="0" smtClean="0">
                          <a:latin typeface="Lato Medium" panose="020F0502020204030203" pitchFamily="34" charset="0"/>
                          <a:ea typeface="Lato Medium" panose="020F0502020204030203" pitchFamily="34" charset="0"/>
                          <a:cs typeface="Lato Medium" panose="020F0502020204030203" pitchFamily="34" charset="0"/>
                        </a:rPr>
                        <a:t>Operation</a:t>
                      </a:r>
                      <a:endParaRPr lang="en-US" sz="1600" dirty="0">
                        <a:latin typeface="Lato Medium" panose="020F0502020204030203" pitchFamily="34" charset="0"/>
                        <a:ea typeface="Lato Medium" panose="020F0502020204030203" pitchFamily="34" charset="0"/>
                        <a:cs typeface="Lato Medium" panose="020F0502020204030203" pitchFamily="34" charset="0"/>
                      </a:endParaRPr>
                    </a:p>
                  </a:txBody>
                  <a:tcPr marL="121920" marR="121920"/>
                </a:tc>
                <a:tc>
                  <a:txBody>
                    <a:bodyPr/>
                    <a:lstStyle/>
                    <a:p>
                      <a:r>
                        <a:rPr lang="en-US" sz="1600" dirty="0" smtClean="0">
                          <a:solidFill>
                            <a:schemeClr val="accent2"/>
                          </a:solidFill>
                          <a:latin typeface="Lato Medium" panose="020F0502020204030203" pitchFamily="34" charset="0"/>
                          <a:ea typeface="Lato Medium" panose="020F0502020204030203" pitchFamily="34" charset="0"/>
                          <a:cs typeface="Lato Medium" panose="020F0502020204030203" pitchFamily="34" charset="0"/>
                        </a:rPr>
                        <a:t>DET (=)</a:t>
                      </a:r>
                      <a:endParaRPr lang="en-US" sz="1600" dirty="0">
                        <a:solidFill>
                          <a:schemeClr val="accent2"/>
                        </a:solidFill>
                        <a:latin typeface="Lato Medium" panose="020F0502020204030203" pitchFamily="34" charset="0"/>
                        <a:ea typeface="Lato Medium" panose="020F0502020204030203" pitchFamily="34" charset="0"/>
                        <a:cs typeface="Lato Medium" panose="020F0502020204030203" pitchFamily="34" charset="0"/>
                      </a:endParaRPr>
                    </a:p>
                  </a:txBody>
                  <a:tcPr marL="121920" marR="121920"/>
                </a:tc>
                <a:tc>
                  <a:txBody>
                    <a:bodyPr/>
                    <a:lstStyle/>
                    <a:p>
                      <a:r>
                        <a:rPr lang="en-US" sz="1600" dirty="0" smtClean="0">
                          <a:solidFill>
                            <a:srgbClr val="0070C0"/>
                          </a:solidFill>
                          <a:latin typeface="Lato Medium" panose="020F0502020204030203" pitchFamily="34" charset="0"/>
                          <a:ea typeface="Lato Medium" panose="020F0502020204030203" pitchFamily="34" charset="0"/>
                          <a:cs typeface="Lato Medium" panose="020F0502020204030203" pitchFamily="34" charset="0"/>
                        </a:rPr>
                        <a:t>OPE (&lt;)</a:t>
                      </a:r>
                      <a:endParaRPr lang="en-US" sz="1600" dirty="0">
                        <a:solidFill>
                          <a:srgbClr val="0070C0"/>
                        </a:solidFill>
                        <a:latin typeface="Lato Medium" panose="020F0502020204030203" pitchFamily="34" charset="0"/>
                        <a:ea typeface="Lato Medium" panose="020F0502020204030203" pitchFamily="34" charset="0"/>
                        <a:cs typeface="Lato Medium" panose="020F0502020204030203" pitchFamily="34" charset="0"/>
                      </a:endParaRPr>
                    </a:p>
                  </a:txBody>
                  <a:tcPr marL="121920" marR="121920"/>
                </a:tc>
              </a:tr>
              <a:tr h="579120">
                <a:tc>
                  <a:txBody>
                    <a:bodyPr/>
                    <a:lstStyle/>
                    <a:p>
                      <a:r>
                        <a:rPr lang="en-US" sz="1600" dirty="0" smtClean="0">
                          <a:latin typeface="Lato Medium" panose="020F0502020204030203" pitchFamily="34" charset="0"/>
                          <a:ea typeface="Lato Medium" panose="020F0502020204030203" pitchFamily="34" charset="0"/>
                          <a:cs typeface="Lato Medium" panose="020F0502020204030203" pitchFamily="34" charset="0"/>
                        </a:rPr>
                        <a:t>Method</a:t>
                      </a:r>
                      <a:endParaRPr lang="en-US" sz="1600" dirty="0">
                        <a:latin typeface="Lato Medium" panose="020F0502020204030203" pitchFamily="34" charset="0"/>
                        <a:ea typeface="Lato Medium" panose="020F0502020204030203" pitchFamily="34" charset="0"/>
                        <a:cs typeface="Lato Medium" panose="020F0502020204030203" pitchFamily="34" charset="0"/>
                      </a:endParaRPr>
                    </a:p>
                  </a:txBody>
                  <a:tcPr marL="121920" marR="121920"/>
                </a:tc>
                <a:tc>
                  <a:txBody>
                    <a:bodyPr/>
                    <a:lstStyle/>
                    <a:p>
                      <a:r>
                        <a:rPr lang="en-US" sz="1600" dirty="0" smtClean="0">
                          <a:solidFill>
                            <a:schemeClr val="accent2"/>
                          </a:solidFill>
                          <a:latin typeface="Lato Medium" panose="020F0502020204030203" pitchFamily="34" charset="0"/>
                          <a:ea typeface="Lato Medium" panose="020F0502020204030203" pitchFamily="34" charset="0"/>
                          <a:cs typeface="Lato Medium" panose="020F0502020204030203" pitchFamily="34" charset="0"/>
                        </a:rPr>
                        <a:t>Choose function at random</a:t>
                      </a:r>
                      <a:endParaRPr lang="en-US" sz="1600" dirty="0">
                        <a:solidFill>
                          <a:schemeClr val="accent2"/>
                        </a:solidFill>
                        <a:latin typeface="Lato Medium" panose="020F0502020204030203" pitchFamily="34" charset="0"/>
                        <a:ea typeface="Lato Medium" panose="020F0502020204030203" pitchFamily="34" charset="0"/>
                        <a:cs typeface="Lato Medium" panose="020F0502020204030203" pitchFamily="34" charset="0"/>
                      </a:endParaRPr>
                    </a:p>
                  </a:txBody>
                  <a:tcPr marL="121920" marR="121920"/>
                </a:tc>
                <a:tc>
                  <a:txBody>
                    <a:bodyPr/>
                    <a:lstStyle/>
                    <a:p>
                      <a:r>
                        <a:rPr lang="en-US" sz="1600" dirty="0" smtClean="0">
                          <a:solidFill>
                            <a:srgbClr val="0070C0"/>
                          </a:solidFill>
                          <a:latin typeface="Lato Medium" panose="020F0502020204030203" pitchFamily="34" charset="0"/>
                          <a:ea typeface="Lato Medium" panose="020F0502020204030203" pitchFamily="34" charset="0"/>
                          <a:cs typeface="Lato Medium" panose="020F0502020204030203" pitchFamily="34" charset="0"/>
                        </a:rPr>
                        <a:t>Choose monotonic function randomly</a:t>
                      </a:r>
                      <a:endParaRPr lang="en-US" sz="1600" dirty="0">
                        <a:solidFill>
                          <a:srgbClr val="0070C0"/>
                        </a:solidFill>
                        <a:latin typeface="Lato Medium" panose="020F0502020204030203" pitchFamily="34" charset="0"/>
                        <a:ea typeface="Lato Medium" panose="020F0502020204030203" pitchFamily="34" charset="0"/>
                        <a:cs typeface="Lato Medium" panose="020F0502020204030203" pitchFamily="34" charset="0"/>
                      </a:endParaRPr>
                    </a:p>
                  </a:txBody>
                  <a:tcPr marL="121920" marR="121920"/>
                </a:tc>
              </a:tr>
              <a:tr h="579120">
                <a:tc>
                  <a:txBody>
                    <a:bodyPr/>
                    <a:lstStyle/>
                    <a:p>
                      <a:r>
                        <a:rPr lang="en-US" sz="1600" dirty="0" smtClean="0">
                          <a:latin typeface="Lato Medium" panose="020F0502020204030203" pitchFamily="34" charset="0"/>
                          <a:ea typeface="Lato Medium" panose="020F0502020204030203" pitchFamily="34" charset="0"/>
                          <a:cs typeface="Lato Medium" panose="020F0502020204030203" pitchFamily="34" charset="0"/>
                        </a:rPr>
                        <a:t>Drawback</a:t>
                      </a:r>
                      <a:endParaRPr lang="en-US" sz="1600" dirty="0">
                        <a:latin typeface="Lato Medium" panose="020F0502020204030203" pitchFamily="34" charset="0"/>
                        <a:ea typeface="Lato Medium" panose="020F0502020204030203" pitchFamily="34" charset="0"/>
                        <a:cs typeface="Lato Medium" panose="020F0502020204030203" pitchFamily="34" charset="0"/>
                      </a:endParaRPr>
                    </a:p>
                  </a:txBody>
                  <a:tcPr marL="121920" marR="121920"/>
                </a:tc>
                <a:tc>
                  <a:txBody>
                    <a:bodyPr/>
                    <a:lstStyle/>
                    <a:p>
                      <a:r>
                        <a:rPr lang="en-US" sz="1600" dirty="0" smtClean="0">
                          <a:solidFill>
                            <a:schemeClr val="accent2"/>
                          </a:solidFill>
                          <a:latin typeface="Lato Medium" panose="020F0502020204030203" pitchFamily="34" charset="0"/>
                          <a:ea typeface="Lato Medium" panose="020F0502020204030203" pitchFamily="34" charset="0"/>
                          <a:cs typeface="Lato Medium" panose="020F0502020204030203" pitchFamily="34" charset="0"/>
                        </a:rPr>
                        <a:t>Cloud sees equality patterns</a:t>
                      </a:r>
                      <a:endParaRPr lang="en-US" sz="1600" dirty="0">
                        <a:solidFill>
                          <a:schemeClr val="accent2"/>
                        </a:solidFill>
                        <a:latin typeface="Lato Medium" panose="020F0502020204030203" pitchFamily="34" charset="0"/>
                        <a:ea typeface="Lato Medium" panose="020F0502020204030203" pitchFamily="34" charset="0"/>
                        <a:cs typeface="Lato Medium" panose="020F0502020204030203" pitchFamily="34" charset="0"/>
                      </a:endParaRPr>
                    </a:p>
                  </a:txBody>
                  <a:tcPr marL="121920" marR="121920"/>
                </a:tc>
                <a:tc>
                  <a:txBody>
                    <a:bodyPr/>
                    <a:lstStyle/>
                    <a:p>
                      <a:r>
                        <a:rPr lang="en-US" sz="1600" dirty="0" smtClean="0">
                          <a:solidFill>
                            <a:srgbClr val="0070C0"/>
                          </a:solidFill>
                          <a:latin typeface="Lato Medium" panose="020F0502020204030203" pitchFamily="34" charset="0"/>
                          <a:ea typeface="Lato Medium" panose="020F0502020204030203" pitchFamily="34" charset="0"/>
                          <a:cs typeface="Lato Medium" panose="020F0502020204030203" pitchFamily="34" charset="0"/>
                        </a:rPr>
                        <a:t>Cloud sees &lt;</a:t>
                      </a:r>
                      <a:br>
                        <a:rPr lang="en-US" sz="1600" dirty="0" smtClean="0">
                          <a:solidFill>
                            <a:srgbClr val="0070C0"/>
                          </a:solidFill>
                          <a:latin typeface="Lato Medium" panose="020F0502020204030203" pitchFamily="34" charset="0"/>
                          <a:ea typeface="Lato Medium" panose="020F0502020204030203" pitchFamily="34" charset="0"/>
                          <a:cs typeface="Lato Medium" panose="020F0502020204030203" pitchFamily="34" charset="0"/>
                        </a:rPr>
                      </a:br>
                      <a:r>
                        <a:rPr lang="en-US" sz="1600" dirty="0" smtClean="0">
                          <a:solidFill>
                            <a:srgbClr val="0070C0"/>
                          </a:solidFill>
                          <a:latin typeface="Lato Medium" panose="020F0502020204030203" pitchFamily="34" charset="0"/>
                          <a:ea typeface="Lato Medium" panose="020F0502020204030203" pitchFamily="34" charset="0"/>
                          <a:cs typeface="Lato Medium" panose="020F0502020204030203" pitchFamily="34" charset="0"/>
                        </a:rPr>
                        <a:t>and ~d</a:t>
                      </a:r>
                      <a:r>
                        <a:rPr lang="en-US" sz="1600" baseline="0" dirty="0" smtClean="0">
                          <a:solidFill>
                            <a:srgbClr val="0070C0"/>
                          </a:solidFill>
                          <a:latin typeface="Lato Medium" panose="020F0502020204030203" pitchFamily="34" charset="0"/>
                          <a:ea typeface="Lato Medium" panose="020F0502020204030203" pitchFamily="34" charset="0"/>
                          <a:cs typeface="Lato Medium" panose="020F0502020204030203" pitchFamily="34" charset="0"/>
                        </a:rPr>
                        <a:t>istances</a:t>
                      </a:r>
                      <a:endParaRPr lang="en-US" sz="1600" dirty="0">
                        <a:solidFill>
                          <a:srgbClr val="0070C0"/>
                        </a:solidFill>
                        <a:latin typeface="Lato Medium" panose="020F0502020204030203" pitchFamily="34" charset="0"/>
                        <a:ea typeface="Lato Medium" panose="020F0502020204030203" pitchFamily="34" charset="0"/>
                        <a:cs typeface="Lato Medium" panose="020F0502020204030203" pitchFamily="34" charset="0"/>
                      </a:endParaRPr>
                    </a:p>
                  </a:txBody>
                  <a:tcPr marL="121920" marR="121920"/>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748810841"/>
              </p:ext>
            </p:extLst>
          </p:nvPr>
        </p:nvGraphicFramePr>
        <p:xfrm>
          <a:off x="3613103" y="4780429"/>
          <a:ext cx="7896196" cy="1493520"/>
        </p:xfrm>
        <a:graphic>
          <a:graphicData uri="http://schemas.openxmlformats.org/drawingml/2006/table">
            <a:tbl>
              <a:tblPr>
                <a:tableStyleId>{2D5ABB26-0587-4C30-8999-92F81FD0307C}</a:tableStyleId>
              </a:tblPr>
              <a:tblGrid>
                <a:gridCol w="1477467"/>
                <a:gridCol w="2303929"/>
                <a:gridCol w="2537012"/>
                <a:gridCol w="1577788"/>
              </a:tblGrid>
              <a:tr h="335280">
                <a:tc>
                  <a:txBody>
                    <a:bodyPr/>
                    <a:lstStyle/>
                    <a:p>
                      <a:r>
                        <a:rPr lang="en-US" sz="1600" dirty="0" smtClean="0">
                          <a:latin typeface="Lato Medium" panose="020F0502020204030203" pitchFamily="34" charset="0"/>
                          <a:ea typeface="Lato Medium" panose="020F0502020204030203" pitchFamily="34" charset="0"/>
                          <a:cs typeface="Lato Medium" panose="020F0502020204030203" pitchFamily="34" charset="0"/>
                        </a:rPr>
                        <a:t>Operation</a:t>
                      </a:r>
                      <a:endParaRPr lang="en-US" sz="1600" dirty="0">
                        <a:latin typeface="Lato Medium" panose="020F0502020204030203" pitchFamily="34" charset="0"/>
                        <a:ea typeface="Lato Medium" panose="020F0502020204030203" pitchFamily="34" charset="0"/>
                        <a:cs typeface="Lato Medium" panose="020F0502020204030203" pitchFamily="34" charset="0"/>
                      </a:endParaRPr>
                    </a:p>
                  </a:txBody>
                  <a:tcPr marL="121920" marR="121920"/>
                </a:tc>
                <a:tc>
                  <a:txBody>
                    <a:bodyPr/>
                    <a:lstStyle/>
                    <a:p>
                      <a:r>
                        <a:rPr lang="en-US" sz="1600" dirty="0" smtClean="0">
                          <a:solidFill>
                            <a:schemeClr val="accent2"/>
                          </a:solidFill>
                          <a:latin typeface="Lato Medium" panose="020F0502020204030203" pitchFamily="34" charset="0"/>
                          <a:ea typeface="Lato Medium" panose="020F0502020204030203" pitchFamily="34" charset="0"/>
                          <a:cs typeface="Lato Medium" panose="020F0502020204030203" pitchFamily="34" charset="0"/>
                        </a:rPr>
                        <a:t>DET (=)</a:t>
                      </a:r>
                      <a:endParaRPr lang="en-US" sz="1600" dirty="0">
                        <a:solidFill>
                          <a:schemeClr val="accent2"/>
                        </a:solidFill>
                        <a:latin typeface="Lato Medium" panose="020F0502020204030203" pitchFamily="34" charset="0"/>
                        <a:ea typeface="Lato Medium" panose="020F0502020204030203" pitchFamily="34" charset="0"/>
                        <a:cs typeface="Lato Medium" panose="020F0502020204030203" pitchFamily="34" charset="0"/>
                      </a:endParaRPr>
                    </a:p>
                  </a:txBody>
                  <a:tcPr marL="121920" marR="121920"/>
                </a:tc>
                <a:tc>
                  <a:txBody>
                    <a:bodyPr/>
                    <a:lstStyle/>
                    <a:p>
                      <a:r>
                        <a:rPr lang="en-US" sz="1600" dirty="0" smtClean="0">
                          <a:solidFill>
                            <a:srgbClr val="0070C0"/>
                          </a:solidFill>
                          <a:latin typeface="Lato Medium" panose="020F0502020204030203" pitchFamily="34" charset="0"/>
                          <a:ea typeface="Lato Medium" panose="020F0502020204030203" pitchFamily="34" charset="0"/>
                          <a:cs typeface="Lato Medium" panose="020F0502020204030203" pitchFamily="34" charset="0"/>
                        </a:rPr>
                        <a:t>OPE (&lt;)</a:t>
                      </a:r>
                      <a:endParaRPr lang="en-US" sz="1600" dirty="0">
                        <a:solidFill>
                          <a:srgbClr val="0070C0"/>
                        </a:solidFill>
                        <a:latin typeface="Lato Medium" panose="020F0502020204030203" pitchFamily="34" charset="0"/>
                        <a:ea typeface="Lato Medium" panose="020F0502020204030203" pitchFamily="34" charset="0"/>
                        <a:cs typeface="Lato Medium" panose="020F0502020204030203" pitchFamily="34" charset="0"/>
                      </a:endParaRPr>
                    </a:p>
                  </a:txBody>
                  <a:tcPr marL="121920" marR="121920"/>
                </a:tc>
                <a:tc>
                  <a:txBody>
                    <a:bodyPr/>
                    <a:lstStyle/>
                    <a:p>
                      <a:r>
                        <a:rPr lang="en-US" sz="1600" dirty="0" smtClean="0">
                          <a:solidFill>
                            <a:schemeClr val="accent6">
                              <a:lumMod val="50000"/>
                            </a:schemeClr>
                          </a:solidFill>
                          <a:latin typeface="Lato Medium" panose="020F0502020204030203" pitchFamily="34" charset="0"/>
                          <a:ea typeface="Lato Medium" panose="020F0502020204030203" pitchFamily="34" charset="0"/>
                          <a:cs typeface="Lato Medium" panose="020F0502020204030203" pitchFamily="34" charset="0"/>
                        </a:rPr>
                        <a:t>HOM (+, x)</a:t>
                      </a:r>
                      <a:endParaRPr lang="en-US" sz="1600" dirty="0">
                        <a:solidFill>
                          <a:schemeClr val="accent6">
                            <a:lumMod val="50000"/>
                          </a:schemeClr>
                        </a:solidFill>
                        <a:latin typeface="Lato Medium" panose="020F0502020204030203" pitchFamily="34" charset="0"/>
                        <a:ea typeface="Lato Medium" panose="020F0502020204030203" pitchFamily="34" charset="0"/>
                        <a:cs typeface="Lato Medium" panose="020F0502020204030203" pitchFamily="34" charset="0"/>
                      </a:endParaRPr>
                    </a:p>
                  </a:txBody>
                  <a:tcPr marL="121920" marR="121920"/>
                </a:tc>
              </a:tr>
              <a:tr h="579120">
                <a:tc>
                  <a:txBody>
                    <a:bodyPr/>
                    <a:lstStyle/>
                    <a:p>
                      <a:r>
                        <a:rPr lang="en-US" sz="1600" dirty="0" smtClean="0">
                          <a:latin typeface="Lato Medium" panose="020F0502020204030203" pitchFamily="34" charset="0"/>
                          <a:ea typeface="Lato Medium" panose="020F0502020204030203" pitchFamily="34" charset="0"/>
                          <a:cs typeface="Lato Medium" panose="020F0502020204030203" pitchFamily="34" charset="0"/>
                        </a:rPr>
                        <a:t>Method</a:t>
                      </a:r>
                      <a:endParaRPr lang="en-US" sz="1600" dirty="0">
                        <a:latin typeface="Lato Medium" panose="020F0502020204030203" pitchFamily="34" charset="0"/>
                        <a:ea typeface="Lato Medium" panose="020F0502020204030203" pitchFamily="34" charset="0"/>
                        <a:cs typeface="Lato Medium" panose="020F0502020204030203" pitchFamily="34" charset="0"/>
                      </a:endParaRPr>
                    </a:p>
                  </a:txBody>
                  <a:tcPr marL="121920" marR="121920"/>
                </a:tc>
                <a:tc>
                  <a:txBody>
                    <a:bodyPr/>
                    <a:lstStyle/>
                    <a:p>
                      <a:r>
                        <a:rPr lang="en-US" sz="1600" dirty="0" smtClean="0">
                          <a:solidFill>
                            <a:schemeClr val="accent2"/>
                          </a:solidFill>
                          <a:latin typeface="Lato Medium" panose="020F0502020204030203" pitchFamily="34" charset="0"/>
                          <a:ea typeface="Lato Medium" panose="020F0502020204030203" pitchFamily="34" charset="0"/>
                          <a:cs typeface="Lato Medium" panose="020F0502020204030203" pitchFamily="34" charset="0"/>
                        </a:rPr>
                        <a:t>Choose function at random</a:t>
                      </a:r>
                      <a:endParaRPr lang="en-US" sz="1600" dirty="0">
                        <a:solidFill>
                          <a:schemeClr val="accent2"/>
                        </a:solidFill>
                        <a:latin typeface="Lato Medium" panose="020F0502020204030203" pitchFamily="34" charset="0"/>
                        <a:ea typeface="Lato Medium" panose="020F0502020204030203" pitchFamily="34" charset="0"/>
                        <a:cs typeface="Lato Medium" panose="020F0502020204030203" pitchFamily="34" charset="0"/>
                      </a:endParaRPr>
                    </a:p>
                  </a:txBody>
                  <a:tcPr marL="121920" marR="121920"/>
                </a:tc>
                <a:tc>
                  <a:txBody>
                    <a:bodyPr/>
                    <a:lstStyle/>
                    <a:p>
                      <a:r>
                        <a:rPr lang="en-US" sz="1600" dirty="0" smtClean="0">
                          <a:solidFill>
                            <a:srgbClr val="0070C0"/>
                          </a:solidFill>
                          <a:latin typeface="Lato Medium" panose="020F0502020204030203" pitchFamily="34" charset="0"/>
                          <a:ea typeface="Lato Medium" panose="020F0502020204030203" pitchFamily="34" charset="0"/>
                          <a:cs typeface="Lato Medium" panose="020F0502020204030203" pitchFamily="34" charset="0"/>
                        </a:rPr>
                        <a:t>Choose monotonic function randomly</a:t>
                      </a:r>
                      <a:endParaRPr lang="en-US" sz="1600" dirty="0">
                        <a:solidFill>
                          <a:srgbClr val="0070C0"/>
                        </a:solidFill>
                        <a:latin typeface="Lato Medium" panose="020F0502020204030203" pitchFamily="34" charset="0"/>
                        <a:ea typeface="Lato Medium" panose="020F0502020204030203" pitchFamily="34" charset="0"/>
                        <a:cs typeface="Lato Medium" panose="020F0502020204030203" pitchFamily="34" charset="0"/>
                      </a:endParaRPr>
                    </a:p>
                  </a:txBody>
                  <a:tcPr marL="121920" marR="121920"/>
                </a:tc>
                <a:tc>
                  <a:txBody>
                    <a:bodyPr/>
                    <a:lstStyle/>
                    <a:p>
                      <a:r>
                        <a:rPr lang="en-US" sz="1600" dirty="0" smtClean="0">
                          <a:solidFill>
                            <a:schemeClr val="accent6">
                              <a:lumMod val="50000"/>
                            </a:schemeClr>
                          </a:solidFill>
                          <a:latin typeface="Lato Medium" panose="020F0502020204030203" pitchFamily="34" charset="0"/>
                          <a:ea typeface="Lato Medium" panose="020F0502020204030203" pitchFamily="34" charset="0"/>
                          <a:cs typeface="Lato Medium" panose="020F0502020204030203" pitchFamily="34" charset="0"/>
                        </a:rPr>
                        <a:t>Public-key crypto</a:t>
                      </a:r>
                      <a:endParaRPr lang="en-US" sz="1600" dirty="0">
                        <a:solidFill>
                          <a:schemeClr val="accent6">
                            <a:lumMod val="50000"/>
                          </a:schemeClr>
                        </a:solidFill>
                        <a:latin typeface="Lato Medium" panose="020F0502020204030203" pitchFamily="34" charset="0"/>
                        <a:ea typeface="Lato Medium" panose="020F0502020204030203" pitchFamily="34" charset="0"/>
                        <a:cs typeface="Lato Medium" panose="020F0502020204030203" pitchFamily="34" charset="0"/>
                      </a:endParaRPr>
                    </a:p>
                  </a:txBody>
                  <a:tcPr marL="121920" marR="121920"/>
                </a:tc>
              </a:tr>
              <a:tr h="579120">
                <a:tc>
                  <a:txBody>
                    <a:bodyPr/>
                    <a:lstStyle/>
                    <a:p>
                      <a:r>
                        <a:rPr lang="en-US" sz="1600" dirty="0" smtClean="0">
                          <a:latin typeface="Lato Medium" panose="020F0502020204030203" pitchFamily="34" charset="0"/>
                          <a:ea typeface="Lato Medium" panose="020F0502020204030203" pitchFamily="34" charset="0"/>
                          <a:cs typeface="Lato Medium" panose="020F0502020204030203" pitchFamily="34" charset="0"/>
                        </a:rPr>
                        <a:t>Drawback</a:t>
                      </a:r>
                      <a:endParaRPr lang="en-US" sz="1600" dirty="0">
                        <a:latin typeface="Lato Medium" panose="020F0502020204030203" pitchFamily="34" charset="0"/>
                        <a:ea typeface="Lato Medium" panose="020F0502020204030203" pitchFamily="34" charset="0"/>
                        <a:cs typeface="Lato Medium" panose="020F0502020204030203" pitchFamily="34" charset="0"/>
                      </a:endParaRPr>
                    </a:p>
                  </a:txBody>
                  <a:tcPr marL="121920" marR="121920"/>
                </a:tc>
                <a:tc>
                  <a:txBody>
                    <a:bodyPr/>
                    <a:lstStyle/>
                    <a:p>
                      <a:r>
                        <a:rPr lang="en-US" sz="1600" dirty="0" smtClean="0">
                          <a:solidFill>
                            <a:schemeClr val="accent2"/>
                          </a:solidFill>
                          <a:latin typeface="Lato Medium" panose="020F0502020204030203" pitchFamily="34" charset="0"/>
                          <a:ea typeface="Lato Medium" panose="020F0502020204030203" pitchFamily="34" charset="0"/>
                          <a:cs typeface="Lato Medium" panose="020F0502020204030203" pitchFamily="34" charset="0"/>
                        </a:rPr>
                        <a:t>Cloud sees equality patterns</a:t>
                      </a:r>
                      <a:endParaRPr lang="en-US" sz="1600" dirty="0">
                        <a:solidFill>
                          <a:schemeClr val="accent2"/>
                        </a:solidFill>
                        <a:latin typeface="Lato Medium" panose="020F0502020204030203" pitchFamily="34" charset="0"/>
                        <a:ea typeface="Lato Medium" panose="020F0502020204030203" pitchFamily="34" charset="0"/>
                        <a:cs typeface="Lato Medium" panose="020F0502020204030203" pitchFamily="34" charset="0"/>
                      </a:endParaRPr>
                    </a:p>
                  </a:txBody>
                  <a:tcPr marL="121920" marR="121920"/>
                </a:tc>
                <a:tc>
                  <a:txBody>
                    <a:bodyPr/>
                    <a:lstStyle/>
                    <a:p>
                      <a:r>
                        <a:rPr lang="en-US" sz="1600" dirty="0" smtClean="0">
                          <a:solidFill>
                            <a:srgbClr val="0070C0"/>
                          </a:solidFill>
                          <a:latin typeface="Lato Medium" panose="020F0502020204030203" pitchFamily="34" charset="0"/>
                          <a:ea typeface="Lato Medium" panose="020F0502020204030203" pitchFamily="34" charset="0"/>
                          <a:cs typeface="Lato Medium" panose="020F0502020204030203" pitchFamily="34" charset="0"/>
                        </a:rPr>
                        <a:t>Cloud sees &lt;</a:t>
                      </a:r>
                      <a:br>
                        <a:rPr lang="en-US" sz="1600" dirty="0" smtClean="0">
                          <a:solidFill>
                            <a:srgbClr val="0070C0"/>
                          </a:solidFill>
                          <a:latin typeface="Lato Medium" panose="020F0502020204030203" pitchFamily="34" charset="0"/>
                          <a:ea typeface="Lato Medium" panose="020F0502020204030203" pitchFamily="34" charset="0"/>
                          <a:cs typeface="Lato Medium" panose="020F0502020204030203" pitchFamily="34" charset="0"/>
                        </a:rPr>
                      </a:br>
                      <a:r>
                        <a:rPr lang="en-US" sz="1600" dirty="0" smtClean="0">
                          <a:solidFill>
                            <a:srgbClr val="0070C0"/>
                          </a:solidFill>
                          <a:latin typeface="Lato Medium" panose="020F0502020204030203" pitchFamily="34" charset="0"/>
                          <a:ea typeface="Lato Medium" panose="020F0502020204030203" pitchFamily="34" charset="0"/>
                          <a:cs typeface="Lato Medium" panose="020F0502020204030203" pitchFamily="34" charset="0"/>
                        </a:rPr>
                        <a:t>and ~d</a:t>
                      </a:r>
                      <a:r>
                        <a:rPr lang="en-US" sz="1600" baseline="0" dirty="0" smtClean="0">
                          <a:solidFill>
                            <a:srgbClr val="0070C0"/>
                          </a:solidFill>
                          <a:latin typeface="Lato Medium" panose="020F0502020204030203" pitchFamily="34" charset="0"/>
                          <a:ea typeface="Lato Medium" panose="020F0502020204030203" pitchFamily="34" charset="0"/>
                          <a:cs typeface="Lato Medium" panose="020F0502020204030203" pitchFamily="34" charset="0"/>
                        </a:rPr>
                        <a:t>istances</a:t>
                      </a:r>
                      <a:endParaRPr lang="en-US" sz="1600" dirty="0">
                        <a:solidFill>
                          <a:srgbClr val="0070C0"/>
                        </a:solidFill>
                        <a:latin typeface="Lato Medium" panose="020F0502020204030203" pitchFamily="34" charset="0"/>
                        <a:ea typeface="Lato Medium" panose="020F0502020204030203" pitchFamily="34" charset="0"/>
                        <a:cs typeface="Lato Medium" panose="020F0502020204030203" pitchFamily="34" charset="0"/>
                      </a:endParaRPr>
                    </a:p>
                  </a:txBody>
                  <a:tcPr marL="121920" marR="121920"/>
                </a:tc>
                <a:tc>
                  <a:txBody>
                    <a:bodyPr/>
                    <a:lstStyle/>
                    <a:p>
                      <a:r>
                        <a:rPr lang="en-US" sz="1600" dirty="0" smtClean="0">
                          <a:solidFill>
                            <a:schemeClr val="accent6">
                              <a:lumMod val="50000"/>
                            </a:schemeClr>
                          </a:solidFill>
                          <a:latin typeface="Lato Medium" panose="020F0502020204030203" pitchFamily="34" charset="0"/>
                          <a:ea typeface="Lato Medium" panose="020F0502020204030203" pitchFamily="34" charset="0"/>
                          <a:cs typeface="Lato Medium" panose="020F0502020204030203" pitchFamily="34" charset="0"/>
                        </a:rPr>
                        <a:t>Slow</a:t>
                      </a:r>
                      <a:endParaRPr lang="en-US" sz="1600" dirty="0">
                        <a:solidFill>
                          <a:schemeClr val="accent6">
                            <a:lumMod val="50000"/>
                          </a:schemeClr>
                        </a:solidFill>
                        <a:latin typeface="Lato Medium" panose="020F0502020204030203" pitchFamily="34" charset="0"/>
                        <a:ea typeface="Lato Medium" panose="020F0502020204030203" pitchFamily="34" charset="0"/>
                        <a:cs typeface="Lato Medium" panose="020F0502020204030203" pitchFamily="34" charset="0"/>
                      </a:endParaRPr>
                    </a:p>
                  </a:txBody>
                  <a:tcPr marL="121920" marR="121920"/>
                </a:tc>
              </a:tr>
            </a:tbl>
          </a:graphicData>
        </a:graphic>
      </p:graphicFrame>
    </p:spTree>
    <p:extLst>
      <p:ext uri="{BB962C8B-B14F-4D97-AF65-F5344CB8AC3E}">
        <p14:creationId xmlns:p14="http://schemas.microsoft.com/office/powerpoint/2010/main" val="37121132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❶ Property Preserving Encryption</a:t>
            </a:r>
          </a:p>
        </p:txBody>
      </p:sp>
      <p:sp>
        <p:nvSpPr>
          <p:cNvPr id="4" name="Content Placeholder 3"/>
          <p:cNvSpPr>
            <a:spLocks noGrp="1"/>
          </p:cNvSpPr>
          <p:nvPr>
            <p:ph idx="1"/>
          </p:nvPr>
        </p:nvSpPr>
        <p:spPr/>
        <p:txBody>
          <a:bodyPr/>
          <a:lstStyle/>
          <a:p>
            <a:r>
              <a:rPr lang="en-US" dirty="0" smtClean="0"/>
              <a:t>Fast &amp; legacy compliant</a:t>
            </a:r>
          </a:p>
          <a:p>
            <a:r>
              <a:rPr lang="en-US" dirty="0" smtClean="0"/>
              <a:t>Supported by a database near you!</a:t>
            </a:r>
          </a:p>
          <a:p>
            <a:pPr lvl="1"/>
            <a:r>
              <a:rPr lang="en-US" dirty="0" smtClean="0"/>
              <a:t>Google: Encrypted </a:t>
            </a:r>
            <a:r>
              <a:rPr lang="en-US" dirty="0" err="1" smtClean="0"/>
              <a:t>BigQuery</a:t>
            </a:r>
            <a:endParaRPr lang="en-US" dirty="0" smtClean="0"/>
          </a:p>
          <a:p>
            <a:pPr lvl="1"/>
            <a:r>
              <a:rPr lang="en-US" dirty="0" smtClean="0"/>
              <a:t>Microsoft: SQL Server 2016, Azure SQL Database</a:t>
            </a:r>
          </a:p>
          <a:p>
            <a:pPr lvl="1"/>
            <a:r>
              <a:rPr lang="en-US" dirty="0" smtClean="0"/>
              <a:t>Startups: </a:t>
            </a:r>
            <a:r>
              <a:rPr lang="en-US" dirty="0" err="1" smtClean="0"/>
              <a:t>Bitglass</a:t>
            </a:r>
            <a:r>
              <a:rPr lang="en-US" dirty="0" smtClean="0"/>
              <a:t>, </a:t>
            </a:r>
            <a:r>
              <a:rPr lang="en-US" dirty="0" err="1" smtClean="0"/>
              <a:t>Ciphercloud</a:t>
            </a:r>
            <a:r>
              <a:rPr lang="en-US" dirty="0" smtClean="0"/>
              <a:t>, </a:t>
            </a:r>
            <a:r>
              <a:rPr lang="en-US" dirty="0" err="1" smtClean="0"/>
              <a:t>CipherQuery</a:t>
            </a:r>
            <a:r>
              <a:rPr lang="en-US" dirty="0" smtClean="0"/>
              <a:t>, </a:t>
            </a:r>
            <a:r>
              <a:rPr lang="en-US" dirty="0" err="1" smtClean="0"/>
              <a:t>Crypteron</a:t>
            </a:r>
            <a:r>
              <a:rPr lang="en-US" dirty="0" smtClean="0"/>
              <a:t>, </a:t>
            </a:r>
            <a:r>
              <a:rPr lang="en-US" dirty="0" err="1" smtClean="0"/>
              <a:t>IQrypt</a:t>
            </a:r>
            <a:r>
              <a:rPr lang="en-US" dirty="0" smtClean="0"/>
              <a:t>, </a:t>
            </a:r>
            <a:r>
              <a:rPr lang="en-US" dirty="0" err="1" smtClean="0"/>
              <a:t>Kryptonostic</a:t>
            </a:r>
            <a:r>
              <a:rPr lang="en-US" dirty="0" smtClean="0"/>
              <a:t>, </a:t>
            </a:r>
            <a:r>
              <a:rPr lang="en-US" dirty="0" err="1" smtClean="0"/>
              <a:t>PreVeil</a:t>
            </a:r>
            <a:r>
              <a:rPr lang="en-US" dirty="0" smtClean="0"/>
              <a:t>, </a:t>
            </a:r>
            <a:r>
              <a:rPr lang="en-US" dirty="0" err="1" smtClean="0"/>
              <a:t>Skyhigh</a:t>
            </a:r>
            <a:r>
              <a:rPr lang="en-US" dirty="0" smtClean="0"/>
              <a:t>, </a:t>
            </a:r>
            <a:r>
              <a:rPr lang="en-US" dirty="0" err="1" smtClean="0"/>
              <a:t>ZeroDB</a:t>
            </a:r>
            <a:endParaRPr lang="en-US" dirty="0" smtClean="0"/>
          </a:p>
          <a:p>
            <a:r>
              <a:rPr lang="en-US" dirty="0" smtClean="0"/>
              <a:t>Weakness: leakage provided to cloud is strong enough to permit data &amp; query reconstruction attacks</a:t>
            </a:r>
            <a:endParaRPr lang="en-US" dirty="0"/>
          </a:p>
        </p:txBody>
      </p:sp>
    </p:spTree>
    <p:extLst>
      <p:ext uri="{BB962C8B-B14F-4D97-AF65-F5344CB8AC3E}">
        <p14:creationId xmlns:p14="http://schemas.microsoft.com/office/powerpoint/2010/main" val="21248057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❷ Searchable Symmetric Encryption</a:t>
            </a:r>
            <a:endParaRPr lang="en-US" dirty="0"/>
          </a:p>
        </p:txBody>
      </p:sp>
      <p:sp>
        <p:nvSpPr>
          <p:cNvPr id="3" name="Content Placeholder 2"/>
          <p:cNvSpPr>
            <a:spLocks noGrp="1"/>
          </p:cNvSpPr>
          <p:nvPr>
            <p:ph idx="1"/>
          </p:nvPr>
        </p:nvSpPr>
        <p:spPr/>
        <p:txBody>
          <a:bodyPr>
            <a:normAutofit/>
          </a:bodyPr>
          <a:lstStyle/>
          <a:p>
            <a:r>
              <a:rPr lang="en-US" dirty="0" smtClean="0"/>
              <a:t>Privacy: reveals or “leaks” less information to the database server</a:t>
            </a:r>
          </a:p>
          <a:p>
            <a:r>
              <a:rPr lang="en-US" dirty="0" smtClean="0"/>
              <a:t>Query </a:t>
            </a:r>
            <a:r>
              <a:rPr lang="en-US" dirty="0"/>
              <a:t>expressivity: large subset of SQL</a:t>
            </a:r>
          </a:p>
          <a:p>
            <a:r>
              <a:rPr lang="en-US" dirty="0" smtClean="0"/>
              <a:t>Scale: tested on databases with 100m records</a:t>
            </a:r>
          </a:p>
          <a:p>
            <a:r>
              <a:rPr lang="en-US" dirty="0" smtClean="0"/>
              <a:t>Performance: within 5x of </a:t>
            </a:r>
            <a:r>
              <a:rPr lang="en-US" dirty="0" err="1" smtClean="0"/>
              <a:t>MariaDB</a:t>
            </a:r>
            <a:endParaRPr lang="en-US" dirty="0" smtClean="0"/>
          </a:p>
        </p:txBody>
      </p:sp>
    </p:spTree>
    <p:extLst>
      <p:ext uri="{BB962C8B-B14F-4D97-AF65-F5344CB8AC3E}">
        <p14:creationId xmlns:p14="http://schemas.microsoft.com/office/powerpoint/2010/main" val="36577664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❷ Blind Seer (Columbia &amp; Bell Labs)</a:t>
            </a:r>
          </a:p>
        </p:txBody>
      </p:sp>
      <p:sp>
        <p:nvSpPr>
          <p:cNvPr id="3" name="Content Placeholder 2"/>
          <p:cNvSpPr>
            <a:spLocks noGrp="1"/>
          </p:cNvSpPr>
          <p:nvPr>
            <p:ph idx="1"/>
          </p:nvPr>
        </p:nvSpPr>
        <p:spPr/>
        <p:txBody>
          <a:bodyPr/>
          <a:lstStyle/>
          <a:p>
            <a:r>
              <a:rPr lang="en-US" dirty="0"/>
              <a:t>Consider a tree in which each node stores a set</a:t>
            </a:r>
          </a:p>
          <a:p>
            <a:pPr lvl="1"/>
            <a:r>
              <a:rPr lang="en-US" dirty="0"/>
              <a:t>Leaves: set of keywords in that record</a:t>
            </a:r>
          </a:p>
          <a:p>
            <a:pPr lvl="1"/>
            <a:r>
              <a:rPr lang="en-US" dirty="0"/>
              <a:t>Other nodes: union of children</a:t>
            </a:r>
          </a:p>
          <a:p>
            <a:r>
              <a:rPr lang="en-US" dirty="0"/>
              <a:t>Roles</a:t>
            </a:r>
          </a:p>
          <a:p>
            <a:pPr lvl="1"/>
            <a:r>
              <a:rPr lang="en-US" dirty="0"/>
              <a:t>Owner preps tree</a:t>
            </a:r>
          </a:p>
          <a:p>
            <a:pPr lvl="1"/>
            <a:r>
              <a:rPr lang="en-US" dirty="0"/>
              <a:t>Cloud &amp; client</a:t>
            </a:r>
            <a:br>
              <a:rPr lang="en-US" dirty="0"/>
            </a:br>
            <a:r>
              <a:rPr lang="en-US" dirty="0"/>
              <a:t>jointly traverse</a:t>
            </a:r>
          </a:p>
          <a:p>
            <a:r>
              <a:rPr lang="en-US" dirty="0"/>
              <a:t>Consider the query</a:t>
            </a:r>
            <a:br>
              <a:rPr lang="en-US" dirty="0"/>
            </a:br>
            <a:r>
              <a:rPr lang="en-US" sz="2000" dirty="0">
                <a:latin typeface="Lucida Console"/>
                <a:cs typeface="Lucida Console"/>
              </a:rPr>
              <a:t>name = Alice ∧ age = </a:t>
            </a:r>
            <a:r>
              <a:rPr lang="en-US" sz="2000" dirty="0" smtClean="0">
                <a:latin typeface="Lucida Console"/>
                <a:cs typeface="Lucida Console"/>
              </a:rPr>
              <a:t>25</a:t>
            </a:r>
            <a:endParaRPr lang="en-US" dirty="0">
              <a:latin typeface="Lucida Console"/>
              <a:cs typeface="Lucida Console"/>
            </a:endParaRPr>
          </a:p>
        </p:txBody>
      </p:sp>
      <p:graphicFrame>
        <p:nvGraphicFramePr>
          <p:cNvPr id="4" name="Diagram 3"/>
          <p:cNvGraphicFramePr/>
          <p:nvPr>
            <p:extLst>
              <p:ext uri="{D42A27DB-BD31-4B8C-83A1-F6EECF244321}">
                <p14:modId xmlns:p14="http://schemas.microsoft.com/office/powerpoint/2010/main" val="969103929"/>
              </p:ext>
            </p:extLst>
          </p:nvPr>
        </p:nvGraphicFramePr>
        <p:xfrm>
          <a:off x="4120013" y="1863173"/>
          <a:ext cx="7597331" cy="3289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3376993070"/>
              </p:ext>
            </p:extLst>
          </p:nvPr>
        </p:nvGraphicFramePr>
        <p:xfrm>
          <a:off x="4120013" y="1863173"/>
          <a:ext cx="7597331" cy="32895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p:cNvSpPr txBox="1"/>
          <p:nvPr/>
        </p:nvSpPr>
        <p:spPr>
          <a:xfrm>
            <a:off x="8362224" y="3697910"/>
            <a:ext cx="645936" cy="369332"/>
          </a:xfrm>
          <a:prstGeom prst="rect">
            <a:avLst/>
          </a:prstGeom>
          <a:noFill/>
        </p:spPr>
        <p:txBody>
          <a:bodyPr wrap="square" lIns="0" tIns="0" rIns="0" bIns="0" rtlCol="0">
            <a:spAutoFit/>
          </a:bodyPr>
          <a:lstStyle/>
          <a:p>
            <a:pPr algn="ctr"/>
            <a:r>
              <a:rPr lang="en-US" sz="2400" dirty="0">
                <a:solidFill>
                  <a:srgbClr val="9C5238"/>
                </a:solidFill>
                <a:latin typeface="Lato Heavy"/>
                <a:cs typeface="Lato Heavy"/>
              </a:rPr>
              <a:t>✘</a:t>
            </a:r>
          </a:p>
        </p:txBody>
      </p:sp>
      <p:sp>
        <p:nvSpPr>
          <p:cNvPr id="7" name="TextBox 6"/>
          <p:cNvSpPr txBox="1"/>
          <p:nvPr/>
        </p:nvSpPr>
        <p:spPr>
          <a:xfrm>
            <a:off x="5656309" y="2851839"/>
            <a:ext cx="698305" cy="369332"/>
          </a:xfrm>
          <a:prstGeom prst="rect">
            <a:avLst/>
          </a:prstGeom>
          <a:noFill/>
        </p:spPr>
        <p:txBody>
          <a:bodyPr wrap="square" lIns="0" tIns="0" rIns="0" bIns="0" rtlCol="0">
            <a:spAutoFit/>
          </a:bodyPr>
          <a:lstStyle/>
          <a:p>
            <a:pPr algn="ctr"/>
            <a:r>
              <a:rPr lang="en-US" sz="2400" dirty="0">
                <a:solidFill>
                  <a:srgbClr val="77933C"/>
                </a:solidFill>
                <a:latin typeface="Lato Heavy"/>
                <a:cs typeface="Lato Heavy"/>
              </a:rPr>
              <a:t>✔</a:t>
            </a:r>
          </a:p>
        </p:txBody>
      </p:sp>
      <p:sp>
        <p:nvSpPr>
          <p:cNvPr id="8" name="TextBox 7"/>
          <p:cNvSpPr txBox="1"/>
          <p:nvPr/>
        </p:nvSpPr>
        <p:spPr>
          <a:xfrm>
            <a:off x="8327332" y="1933767"/>
            <a:ext cx="698305" cy="369332"/>
          </a:xfrm>
          <a:prstGeom prst="rect">
            <a:avLst/>
          </a:prstGeom>
          <a:noFill/>
        </p:spPr>
        <p:txBody>
          <a:bodyPr wrap="square" lIns="0" tIns="0" rIns="0" bIns="0" rtlCol="0">
            <a:spAutoFit/>
          </a:bodyPr>
          <a:lstStyle/>
          <a:p>
            <a:pPr algn="ctr"/>
            <a:r>
              <a:rPr lang="en-US" sz="2400" dirty="0">
                <a:solidFill>
                  <a:srgbClr val="77933C"/>
                </a:solidFill>
                <a:latin typeface="Lato Heavy"/>
                <a:cs typeface="Lato Heavy"/>
              </a:rPr>
              <a:t>✔</a:t>
            </a:r>
          </a:p>
        </p:txBody>
      </p:sp>
      <p:sp>
        <p:nvSpPr>
          <p:cNvPr id="9" name="TextBox 8"/>
          <p:cNvSpPr txBox="1"/>
          <p:nvPr/>
        </p:nvSpPr>
        <p:spPr>
          <a:xfrm>
            <a:off x="11247881" y="2103435"/>
            <a:ext cx="645936" cy="369332"/>
          </a:xfrm>
          <a:prstGeom prst="rect">
            <a:avLst/>
          </a:prstGeom>
          <a:noFill/>
        </p:spPr>
        <p:txBody>
          <a:bodyPr wrap="square" lIns="0" tIns="0" rIns="0" bIns="0" rtlCol="0">
            <a:spAutoFit/>
          </a:bodyPr>
          <a:lstStyle/>
          <a:p>
            <a:pPr algn="ctr"/>
            <a:r>
              <a:rPr lang="en-US" sz="2400" dirty="0">
                <a:solidFill>
                  <a:srgbClr val="9C5238"/>
                </a:solidFill>
                <a:latin typeface="Lato Heavy"/>
                <a:cs typeface="Lato Heavy"/>
              </a:rPr>
              <a:t>✘</a:t>
            </a:r>
          </a:p>
        </p:txBody>
      </p:sp>
      <p:sp>
        <p:nvSpPr>
          <p:cNvPr id="10" name="TextBox 9"/>
          <p:cNvSpPr txBox="1"/>
          <p:nvPr/>
        </p:nvSpPr>
        <p:spPr>
          <a:xfrm>
            <a:off x="11247881" y="2815243"/>
            <a:ext cx="645936" cy="369332"/>
          </a:xfrm>
          <a:prstGeom prst="rect">
            <a:avLst/>
          </a:prstGeom>
          <a:noFill/>
        </p:spPr>
        <p:txBody>
          <a:bodyPr wrap="square" lIns="0" tIns="0" rIns="0" bIns="0" rtlCol="0">
            <a:spAutoFit/>
          </a:bodyPr>
          <a:lstStyle/>
          <a:p>
            <a:pPr algn="ctr"/>
            <a:r>
              <a:rPr lang="en-US" sz="2400" dirty="0">
                <a:solidFill>
                  <a:srgbClr val="9C5238"/>
                </a:solidFill>
                <a:latin typeface="Lato Heavy"/>
                <a:cs typeface="Lato Heavy"/>
              </a:rPr>
              <a:t>✘</a:t>
            </a:r>
          </a:p>
        </p:txBody>
      </p:sp>
    </p:spTree>
    <p:extLst>
      <p:ext uri="{BB962C8B-B14F-4D97-AF65-F5344CB8AC3E}">
        <p14:creationId xmlns:p14="http://schemas.microsoft.com/office/powerpoint/2010/main" val="5294162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 presetClass="exit"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6" grpId="0"/>
      <p:bldP spid="7" grpId="0"/>
      <p:bldP spid="8" grpId="0"/>
      <p:bldP spid="9"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❷ Blind Seer (Columbia &amp; Bell Labs)</a:t>
            </a:r>
          </a:p>
        </p:txBody>
      </p:sp>
      <p:sp>
        <p:nvSpPr>
          <p:cNvPr id="3" name="Content Placeholder 2"/>
          <p:cNvSpPr>
            <a:spLocks noGrp="1"/>
          </p:cNvSpPr>
          <p:nvPr>
            <p:ph idx="1"/>
          </p:nvPr>
        </p:nvSpPr>
        <p:spPr/>
        <p:txBody>
          <a:bodyPr/>
          <a:lstStyle/>
          <a:p>
            <a:r>
              <a:rPr lang="en-US" dirty="0"/>
              <a:t>Main cryptographic weakness</a:t>
            </a:r>
            <a:r>
              <a:rPr lang="en-US" dirty="0" smtClean="0"/>
              <a:t>: tree </a:t>
            </a:r>
            <a:r>
              <a:rPr lang="en-US" dirty="0"/>
              <a:t>search pattern reveals info about data</a:t>
            </a:r>
          </a:p>
        </p:txBody>
      </p:sp>
      <p:graphicFrame>
        <p:nvGraphicFramePr>
          <p:cNvPr id="4" name="Diagram 3"/>
          <p:cNvGraphicFramePr/>
          <p:nvPr>
            <p:extLst>
              <p:ext uri="{D42A27DB-BD31-4B8C-83A1-F6EECF244321}">
                <p14:modId xmlns:p14="http://schemas.microsoft.com/office/powerpoint/2010/main" val="3620073648"/>
              </p:ext>
            </p:extLst>
          </p:nvPr>
        </p:nvGraphicFramePr>
        <p:xfrm>
          <a:off x="4120013" y="1863173"/>
          <a:ext cx="7597331" cy="3289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883759903"/>
              </p:ext>
            </p:extLst>
          </p:nvPr>
        </p:nvGraphicFramePr>
        <p:xfrm>
          <a:off x="4120013" y="1863173"/>
          <a:ext cx="7597331" cy="32895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p:cNvSpPr txBox="1"/>
          <p:nvPr/>
        </p:nvSpPr>
        <p:spPr>
          <a:xfrm>
            <a:off x="8362224" y="3697910"/>
            <a:ext cx="645936" cy="369332"/>
          </a:xfrm>
          <a:prstGeom prst="rect">
            <a:avLst/>
          </a:prstGeom>
          <a:noFill/>
        </p:spPr>
        <p:txBody>
          <a:bodyPr wrap="square" lIns="0" tIns="0" rIns="0" bIns="0" rtlCol="0">
            <a:spAutoFit/>
          </a:bodyPr>
          <a:lstStyle/>
          <a:p>
            <a:pPr algn="ctr"/>
            <a:r>
              <a:rPr lang="en-US" sz="2400" dirty="0">
                <a:solidFill>
                  <a:srgbClr val="9C5238"/>
                </a:solidFill>
                <a:latin typeface="Lato Heavy"/>
                <a:cs typeface="Lato Heavy"/>
              </a:rPr>
              <a:t>✘</a:t>
            </a:r>
          </a:p>
        </p:txBody>
      </p:sp>
      <p:sp>
        <p:nvSpPr>
          <p:cNvPr id="7" name="TextBox 6"/>
          <p:cNvSpPr txBox="1"/>
          <p:nvPr/>
        </p:nvSpPr>
        <p:spPr>
          <a:xfrm>
            <a:off x="5656309" y="2851839"/>
            <a:ext cx="698305" cy="369332"/>
          </a:xfrm>
          <a:prstGeom prst="rect">
            <a:avLst/>
          </a:prstGeom>
          <a:noFill/>
        </p:spPr>
        <p:txBody>
          <a:bodyPr wrap="square" lIns="0" tIns="0" rIns="0" bIns="0" rtlCol="0">
            <a:spAutoFit/>
          </a:bodyPr>
          <a:lstStyle/>
          <a:p>
            <a:pPr algn="ctr"/>
            <a:r>
              <a:rPr lang="en-US" sz="2400" dirty="0">
                <a:solidFill>
                  <a:srgbClr val="77933C"/>
                </a:solidFill>
                <a:latin typeface="Lato Heavy"/>
                <a:cs typeface="Lato Heavy"/>
              </a:rPr>
              <a:t>✔</a:t>
            </a:r>
          </a:p>
        </p:txBody>
      </p:sp>
      <p:sp>
        <p:nvSpPr>
          <p:cNvPr id="8" name="TextBox 7"/>
          <p:cNvSpPr txBox="1"/>
          <p:nvPr/>
        </p:nvSpPr>
        <p:spPr>
          <a:xfrm>
            <a:off x="8327332" y="1933767"/>
            <a:ext cx="698305" cy="369332"/>
          </a:xfrm>
          <a:prstGeom prst="rect">
            <a:avLst/>
          </a:prstGeom>
          <a:noFill/>
        </p:spPr>
        <p:txBody>
          <a:bodyPr wrap="square" lIns="0" tIns="0" rIns="0" bIns="0" rtlCol="0">
            <a:spAutoFit/>
          </a:bodyPr>
          <a:lstStyle/>
          <a:p>
            <a:pPr algn="ctr"/>
            <a:r>
              <a:rPr lang="en-US" sz="2400" dirty="0">
                <a:solidFill>
                  <a:srgbClr val="77933C"/>
                </a:solidFill>
                <a:latin typeface="Lato Heavy"/>
                <a:cs typeface="Lato Heavy"/>
              </a:rPr>
              <a:t>✔</a:t>
            </a:r>
          </a:p>
        </p:txBody>
      </p:sp>
      <p:sp>
        <p:nvSpPr>
          <p:cNvPr id="9" name="TextBox 8"/>
          <p:cNvSpPr txBox="1"/>
          <p:nvPr/>
        </p:nvSpPr>
        <p:spPr>
          <a:xfrm>
            <a:off x="11247881" y="2103435"/>
            <a:ext cx="645936" cy="369332"/>
          </a:xfrm>
          <a:prstGeom prst="rect">
            <a:avLst/>
          </a:prstGeom>
          <a:noFill/>
        </p:spPr>
        <p:txBody>
          <a:bodyPr wrap="square" lIns="0" tIns="0" rIns="0" bIns="0" rtlCol="0">
            <a:spAutoFit/>
          </a:bodyPr>
          <a:lstStyle/>
          <a:p>
            <a:pPr algn="ctr"/>
            <a:r>
              <a:rPr lang="en-US" sz="2400" dirty="0">
                <a:solidFill>
                  <a:srgbClr val="9C5238"/>
                </a:solidFill>
                <a:latin typeface="Lato Heavy"/>
                <a:cs typeface="Lato Heavy"/>
              </a:rPr>
              <a:t>✘</a:t>
            </a:r>
          </a:p>
        </p:txBody>
      </p:sp>
      <p:sp>
        <p:nvSpPr>
          <p:cNvPr id="10" name="TextBox 9"/>
          <p:cNvSpPr txBox="1"/>
          <p:nvPr/>
        </p:nvSpPr>
        <p:spPr>
          <a:xfrm>
            <a:off x="11247881" y="2815243"/>
            <a:ext cx="645936" cy="369332"/>
          </a:xfrm>
          <a:prstGeom prst="rect">
            <a:avLst/>
          </a:prstGeom>
          <a:noFill/>
        </p:spPr>
        <p:txBody>
          <a:bodyPr wrap="square" lIns="0" tIns="0" rIns="0" bIns="0" rtlCol="0">
            <a:spAutoFit/>
          </a:bodyPr>
          <a:lstStyle/>
          <a:p>
            <a:pPr algn="ctr"/>
            <a:r>
              <a:rPr lang="en-US" sz="2400" dirty="0">
                <a:solidFill>
                  <a:srgbClr val="9C5238"/>
                </a:solidFill>
                <a:latin typeface="Lato Heavy"/>
                <a:cs typeface="Lato Heavy"/>
              </a:rPr>
              <a:t>✘</a:t>
            </a:r>
          </a:p>
        </p:txBody>
      </p:sp>
    </p:spTree>
    <p:extLst>
      <p:ext uri="{BB962C8B-B14F-4D97-AF65-F5344CB8AC3E}">
        <p14:creationId xmlns:p14="http://schemas.microsoft.com/office/powerpoint/2010/main" val="36376117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 presetClass="exit"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6" grpId="0"/>
      <p:bldP spid="7" grpId="0"/>
      <p:bldP spid="8" grpId="0"/>
      <p:bldP spid="9"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❷ Blind Seer (Columbia &amp; Bell Labs)</a:t>
            </a:r>
          </a:p>
        </p:txBody>
      </p:sp>
      <p:sp>
        <p:nvSpPr>
          <p:cNvPr id="3" name="Content Placeholder 2"/>
          <p:cNvSpPr>
            <a:spLocks noGrp="1"/>
          </p:cNvSpPr>
          <p:nvPr>
            <p:ph idx="1"/>
          </p:nvPr>
        </p:nvSpPr>
        <p:spPr/>
        <p:txBody>
          <a:bodyPr/>
          <a:lstStyle/>
          <a:p>
            <a:r>
              <a:rPr lang="en-US" dirty="0"/>
              <a:t>Main cryptographic weakness</a:t>
            </a:r>
            <a:r>
              <a:rPr lang="en-US" dirty="0" smtClean="0"/>
              <a:t>: tree </a:t>
            </a:r>
            <a:r>
              <a:rPr lang="en-US" dirty="0"/>
              <a:t>search pattern reveals info about </a:t>
            </a:r>
            <a:r>
              <a:rPr lang="en-US" dirty="0" smtClean="0"/>
              <a:t>data</a:t>
            </a:r>
          </a:p>
          <a:p>
            <a:r>
              <a:rPr lang="en-US" dirty="0"/>
              <a:t>Main cryptographic innovation</a:t>
            </a:r>
          </a:p>
          <a:p>
            <a:pPr lvl="1"/>
            <a:r>
              <a:rPr lang="en-US" dirty="0"/>
              <a:t>Represent the set as an (encrypted) Bloom filter</a:t>
            </a:r>
          </a:p>
          <a:p>
            <a:pPr lvl="1"/>
            <a:r>
              <a:rPr lang="en-US" dirty="0"/>
              <a:t>Evaluate node using secure two-party </a:t>
            </a:r>
            <a:r>
              <a:rPr lang="en-US" dirty="0" smtClean="0"/>
              <a:t>computation</a:t>
            </a:r>
            <a:endParaRPr lang="en-US" dirty="0"/>
          </a:p>
        </p:txBody>
      </p:sp>
      <p:grpSp>
        <p:nvGrpSpPr>
          <p:cNvPr id="11" name="Group 10"/>
          <p:cNvGrpSpPr/>
          <p:nvPr/>
        </p:nvGrpSpPr>
        <p:grpSpPr>
          <a:xfrm>
            <a:off x="1799192" y="3968161"/>
            <a:ext cx="1685700" cy="514138"/>
            <a:chOff x="14867" y="0"/>
            <a:chExt cx="1685700" cy="514138"/>
          </a:xfrm>
        </p:grpSpPr>
        <p:sp>
          <p:nvSpPr>
            <p:cNvPr id="12" name="Rectangle 11"/>
            <p:cNvSpPr/>
            <p:nvPr/>
          </p:nvSpPr>
          <p:spPr>
            <a:xfrm>
              <a:off x="14867" y="0"/>
              <a:ext cx="1685700" cy="514138"/>
            </a:xfrm>
            <a:prstGeom prst="rect">
              <a:avLst/>
            </a:prstGeom>
            <a:solidFill>
              <a:schemeClr val="accent4">
                <a:lumMod val="40000"/>
                <a:lumOff val="60000"/>
              </a:schemeClr>
            </a:solidFill>
            <a:ln>
              <a:solidFill>
                <a:srgbClr val="404040"/>
              </a:solidFill>
            </a:ln>
            <a:effectLst>
              <a:outerShdw blurRad="50800" dist="38100" dir="2700000" algn="tl" rotWithShape="0">
                <a:schemeClr val="bg2">
                  <a:alpha val="40000"/>
                </a:schemeClr>
              </a:outerShdw>
            </a:effectLst>
          </p:spPr>
          <p:style>
            <a:lnRef idx="0">
              <a:scrgbClr r="0" g="0" b="0"/>
            </a:lnRef>
            <a:fillRef idx="3">
              <a:scrgbClr r="0" g="0" b="0"/>
            </a:fillRef>
            <a:effectRef idx="2">
              <a:scrgbClr r="0" g="0" b="0"/>
            </a:effectRef>
            <a:fontRef idx="minor">
              <a:schemeClr val="lt1"/>
            </a:fontRef>
          </p:style>
        </p:sp>
        <p:sp>
          <p:nvSpPr>
            <p:cNvPr id="13" name="Rectangle 12"/>
            <p:cNvSpPr/>
            <p:nvPr/>
          </p:nvSpPr>
          <p:spPr>
            <a:xfrm>
              <a:off x="14867" y="0"/>
              <a:ext cx="1685700" cy="514138"/>
            </a:xfrm>
            <a:prstGeom prst="rect">
              <a:avLst/>
            </a:prstGeom>
            <a:solidFill>
              <a:srgbClr val="FCD5B5"/>
            </a:solidFill>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lumMod val="75000"/>
                      <a:lumOff val="25000"/>
                    </a:schemeClr>
                  </a:solidFill>
                  <a:latin typeface="Lato Heavy"/>
                  <a:cs typeface="Lato Heavy"/>
                </a:rPr>
                <a:t>n=Alice, a=20,</a:t>
              </a:r>
              <a:br>
                <a:rPr lang="en-US" sz="1700" kern="1200" dirty="0" smtClean="0">
                  <a:solidFill>
                    <a:schemeClr val="tx1">
                      <a:lumMod val="75000"/>
                      <a:lumOff val="25000"/>
                    </a:schemeClr>
                  </a:solidFill>
                  <a:latin typeface="Lato Heavy"/>
                  <a:cs typeface="Lato Heavy"/>
                </a:rPr>
              </a:br>
              <a:r>
                <a:rPr lang="en-US" sz="1700" kern="1200" dirty="0" smtClean="0">
                  <a:solidFill>
                    <a:schemeClr val="tx1">
                      <a:lumMod val="75000"/>
                      <a:lumOff val="25000"/>
                    </a:schemeClr>
                  </a:solidFill>
                  <a:latin typeface="Lato Heavy"/>
                  <a:cs typeface="Lato Heavy"/>
                </a:rPr>
                <a:t>n=Bob, a=25</a:t>
              </a:r>
              <a:endParaRPr lang="en-US" sz="1700" kern="1200" dirty="0">
                <a:solidFill>
                  <a:schemeClr val="tx1">
                    <a:lumMod val="75000"/>
                    <a:lumOff val="25000"/>
                  </a:schemeClr>
                </a:solidFill>
                <a:latin typeface="Lato Heavy"/>
                <a:cs typeface="Lato Heavy"/>
              </a:endParaRPr>
            </a:p>
          </p:txBody>
        </p:sp>
      </p:grpSp>
      <p:grpSp>
        <p:nvGrpSpPr>
          <p:cNvPr id="16" name="Group 15"/>
          <p:cNvGrpSpPr/>
          <p:nvPr/>
        </p:nvGrpSpPr>
        <p:grpSpPr>
          <a:xfrm>
            <a:off x="4199328" y="3010576"/>
            <a:ext cx="6193481" cy="2429309"/>
            <a:chOff x="3729059" y="3010576"/>
            <a:chExt cx="6193481" cy="2429309"/>
          </a:xfrm>
        </p:grpSpPr>
        <p:pic>
          <p:nvPicPr>
            <p:cNvPr id="14" name="Picture 2" descr="https://upload.wikimedia.org/wikipedia/commons/thumb/a/ac/Bloom_filter.svg/1024px-Bloom_filter.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29059" y="3010576"/>
              <a:ext cx="6193481" cy="222578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729059" y="5162886"/>
              <a:ext cx="3983455" cy="276999"/>
            </a:xfrm>
            <a:prstGeom prst="rect">
              <a:avLst/>
            </a:prstGeom>
            <a:noFill/>
          </p:spPr>
          <p:txBody>
            <a:bodyPr wrap="square" lIns="0" tIns="45720" rIns="0" bIns="45720" rtlCol="0">
              <a:spAutoFit/>
            </a:bodyPr>
            <a:lstStyle/>
            <a:p>
              <a:pPr algn="ctr"/>
              <a:r>
                <a:rPr lang="en-US" sz="1200" dirty="0" smtClean="0">
                  <a:solidFill>
                    <a:schemeClr val="tx1">
                      <a:lumMod val="50000"/>
                      <a:lumOff val="50000"/>
                    </a:schemeClr>
                  </a:solidFill>
                  <a:latin typeface="Lato Semibold"/>
                  <a:cs typeface="Lato Semibold"/>
                </a:rPr>
                <a:t>Image source: Wikipedia</a:t>
              </a:r>
              <a:endParaRPr lang="en-US" sz="1200" dirty="0">
                <a:solidFill>
                  <a:schemeClr val="tx1">
                    <a:lumMod val="50000"/>
                    <a:lumOff val="50000"/>
                  </a:schemeClr>
                </a:solidFill>
                <a:latin typeface="Lato Semibold"/>
                <a:cs typeface="Lato Semibold"/>
              </a:endParaRPr>
            </a:p>
          </p:txBody>
        </p:sp>
      </p:grpSp>
    </p:spTree>
    <p:extLst>
      <p:ext uri="{BB962C8B-B14F-4D97-AF65-F5344CB8AC3E}">
        <p14:creationId xmlns:p14="http://schemas.microsoft.com/office/powerpoint/2010/main" val="46949901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Language for Leakage</a:t>
            </a:r>
          </a:p>
        </p:txBody>
      </p:sp>
      <p:sp>
        <p:nvSpPr>
          <p:cNvPr id="3" name="Content Placeholder 2"/>
          <p:cNvSpPr>
            <a:spLocks noGrp="1"/>
          </p:cNvSpPr>
          <p:nvPr>
            <p:ph idx="1"/>
          </p:nvPr>
        </p:nvSpPr>
        <p:spPr/>
        <p:txBody>
          <a:bodyPr>
            <a:noAutofit/>
          </a:bodyPr>
          <a:lstStyle/>
          <a:p>
            <a:pPr marL="0" indent="0">
              <a:buNone/>
            </a:pPr>
            <a:r>
              <a:rPr lang="en-US" dirty="0"/>
              <a:t>Protected search schemes reveal or </a:t>
            </a:r>
            <a:r>
              <a:rPr lang="en-US" i="1" dirty="0"/>
              <a:t>leak</a:t>
            </a:r>
            <a:r>
              <a:rPr lang="en-US" dirty="0"/>
              <a:t> some information about the query, data set, and result set to </a:t>
            </a:r>
            <a:r>
              <a:rPr lang="en-US" i="1" dirty="0"/>
              <a:t>each</a:t>
            </a:r>
            <a:r>
              <a:rPr lang="en-US" dirty="0"/>
              <a:t> party.</a:t>
            </a:r>
          </a:p>
          <a:p>
            <a:pPr marL="342900" indent="-342900">
              <a:buFont typeface="+mj-lt"/>
              <a:buAutoNum type="arabicPeriod"/>
            </a:pPr>
            <a:r>
              <a:rPr lang="en-US" sz="2000" dirty="0">
                <a:latin typeface="Lato Heavy"/>
                <a:cs typeface="Lato Heavy"/>
              </a:rPr>
              <a:t>Structure</a:t>
            </a:r>
            <a:r>
              <a:rPr lang="en-US" sz="2000" dirty="0">
                <a:latin typeface="Lato Medium"/>
                <a:cs typeface="Lato Medium"/>
              </a:rPr>
              <a:t>: </a:t>
            </a:r>
            <a:r>
              <a:rPr lang="en-US" sz="2000" dirty="0" smtClean="0">
                <a:latin typeface="Lato Medium"/>
                <a:cs typeface="Lato Medium"/>
              </a:rPr>
              <a:t>size of an object, e.g. length of a string or cardinality of a set</a:t>
            </a:r>
            <a:endParaRPr lang="en-US" sz="2000" dirty="0">
              <a:latin typeface="Lato Medium"/>
              <a:cs typeface="Lato Medium"/>
            </a:endParaRPr>
          </a:p>
          <a:p>
            <a:pPr marL="342900" indent="-342900">
              <a:buFont typeface="+mj-lt"/>
              <a:buAutoNum type="arabicPeriod"/>
            </a:pPr>
            <a:r>
              <a:rPr lang="en-US" sz="2000" dirty="0">
                <a:latin typeface="Lato Heavy"/>
                <a:cs typeface="Lato Heavy"/>
              </a:rPr>
              <a:t>Identifiers</a:t>
            </a:r>
            <a:r>
              <a:rPr lang="en-US" sz="2000" dirty="0">
                <a:latin typeface="Lato Medium"/>
                <a:cs typeface="Lato Medium"/>
              </a:rPr>
              <a:t>: pointers to objects that persist across multiple accesses</a:t>
            </a:r>
          </a:p>
          <a:p>
            <a:pPr marL="342900" indent="-342900">
              <a:buFont typeface="+mj-lt"/>
              <a:buAutoNum type="arabicPeriod"/>
            </a:pPr>
            <a:r>
              <a:rPr lang="en-US" sz="2000" dirty="0">
                <a:latin typeface="Lato Heavy"/>
                <a:cs typeface="Lato Heavy"/>
              </a:rPr>
              <a:t>Predicates</a:t>
            </a:r>
            <a:r>
              <a:rPr lang="en-US" sz="2000" dirty="0">
                <a:latin typeface="Lato Medium"/>
                <a:cs typeface="Lato Medium"/>
              </a:rPr>
              <a:t>: identifiers with additional information, e.g. “identifier x is for value </a:t>
            </a:r>
            <a:r>
              <a:rPr lang="en-US" sz="2000" dirty="0" smtClean="0">
                <a:latin typeface="Lato Medium"/>
                <a:cs typeface="Lato Medium"/>
              </a:rPr>
              <a:t>in the range </a:t>
            </a:r>
            <a:r>
              <a:rPr lang="en-US" sz="2000" dirty="0">
                <a:latin typeface="Lato Medium"/>
                <a:cs typeface="Lato Medium"/>
              </a:rPr>
              <a:t>[</a:t>
            </a:r>
            <a:r>
              <a:rPr lang="en-US" sz="2000" dirty="0" err="1">
                <a:latin typeface="Lato Medium"/>
                <a:cs typeface="Lato Medium"/>
              </a:rPr>
              <a:t>a,b</a:t>
            </a:r>
            <a:r>
              <a:rPr lang="en-US" sz="2000" dirty="0">
                <a:latin typeface="Lato Medium"/>
                <a:cs typeface="Lato Medium"/>
              </a:rPr>
              <a:t>]”</a:t>
            </a:r>
          </a:p>
          <a:p>
            <a:pPr marL="342900" indent="-342900">
              <a:buFont typeface="+mj-lt"/>
              <a:buAutoNum type="arabicPeriod"/>
            </a:pPr>
            <a:r>
              <a:rPr lang="en-US" sz="2000" dirty="0" smtClean="0">
                <a:latin typeface="Lato Heavy"/>
                <a:cs typeface="Lato Heavy"/>
              </a:rPr>
              <a:t>Equality</a:t>
            </a:r>
            <a:r>
              <a:rPr lang="en-US" sz="2000" dirty="0" smtClean="0">
                <a:latin typeface="Lato Medium"/>
                <a:cs typeface="Lato Medium"/>
              </a:rPr>
              <a:t> or </a:t>
            </a:r>
            <a:r>
              <a:rPr lang="en-US" sz="2000" dirty="0" smtClean="0">
                <a:latin typeface="Lato Heavy"/>
                <a:cs typeface="Lato Heavy"/>
              </a:rPr>
              <a:t>Order</a:t>
            </a:r>
            <a:r>
              <a:rPr lang="en-US" sz="2000" dirty="0" smtClean="0">
                <a:latin typeface="Lato Medium"/>
                <a:cs typeface="Lato Medium"/>
              </a:rPr>
              <a:t> of </a:t>
            </a:r>
            <a:r>
              <a:rPr lang="en-US" sz="2000" dirty="0">
                <a:latin typeface="Lato Medium"/>
                <a:cs typeface="Lato Medium"/>
              </a:rPr>
              <a:t>values</a:t>
            </a:r>
          </a:p>
          <a:p>
            <a:pPr marL="0" indent="0">
              <a:buNone/>
            </a:pPr>
            <a:endParaRPr lang="en-US" dirty="0"/>
          </a:p>
          <a:p>
            <a:pPr marL="0" indent="0">
              <a:buNone/>
            </a:pPr>
            <a:r>
              <a:rPr lang="en-US" dirty="0"/>
              <a:t>Some schemes leak:</a:t>
            </a:r>
          </a:p>
          <a:p>
            <a:pPr marL="457200" indent="-457200">
              <a:buFont typeface="+mj-lt"/>
              <a:buAutoNum type="arabicPeriod"/>
            </a:pPr>
            <a:r>
              <a:rPr lang="en-US" sz="2000" dirty="0">
                <a:latin typeface="Lato Medium"/>
                <a:cs typeface="Lato Medium"/>
              </a:rPr>
              <a:t>At Initialization on entire DB</a:t>
            </a:r>
          </a:p>
          <a:p>
            <a:pPr marL="457200" indent="-457200">
              <a:buFont typeface="+mj-lt"/>
              <a:buAutoNum type="arabicPeriod"/>
            </a:pPr>
            <a:r>
              <a:rPr lang="en-US" sz="2000" dirty="0">
                <a:latin typeface="Lato Medium"/>
                <a:cs typeface="Lato Medium"/>
              </a:rPr>
              <a:t>At Query on relevant records</a:t>
            </a:r>
          </a:p>
        </p:txBody>
      </p:sp>
    </p:spTree>
    <p:extLst>
      <p:ext uri="{BB962C8B-B14F-4D97-AF65-F5344CB8AC3E}">
        <p14:creationId xmlns:p14="http://schemas.microsoft.com/office/powerpoint/2010/main" val="42153149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610600" y="6356350"/>
            <a:ext cx="2743200" cy="365125"/>
          </a:xfrm>
          <a:prstGeom prst="rect">
            <a:avLst/>
          </a:prstGeom>
        </p:spPr>
        <p:txBody>
          <a:bodyPr/>
          <a:lstStyle/>
          <a:p>
            <a:fld id="{1331F335-29E7-644E-BF01-9CFDAABF951A}" type="slidenum">
              <a:rPr lang="en-US" smtClean="0"/>
              <a:t>49</a:t>
            </a:fld>
            <a:endParaRPr lang="en-US"/>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3647" y="1213331"/>
            <a:ext cx="11524707" cy="5616214"/>
          </a:xfrm>
          <a:prstGeom prst="rect">
            <a:avLst/>
          </a:prstGeom>
        </p:spPr>
      </p:pic>
      <p:sp>
        <p:nvSpPr>
          <p:cNvPr id="2" name="Title 1"/>
          <p:cNvSpPr>
            <a:spLocks noGrp="1"/>
          </p:cNvSpPr>
          <p:nvPr>
            <p:ph type="title"/>
          </p:nvPr>
        </p:nvSpPr>
        <p:spPr/>
        <p:txBody>
          <a:bodyPr/>
          <a:lstStyle/>
          <a:p>
            <a:r>
              <a:rPr lang="en-US" dirty="0" smtClean="0"/>
              <a:t>Protected Databases: The Pareto Frontier</a:t>
            </a:r>
            <a:endParaRPr lang="en-US" dirty="0"/>
          </a:p>
        </p:txBody>
      </p:sp>
    </p:spTree>
    <p:extLst>
      <p:ext uri="{BB962C8B-B14F-4D97-AF65-F5344CB8AC3E}">
        <p14:creationId xmlns:p14="http://schemas.microsoft.com/office/powerpoint/2010/main" val="30291245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Modes of Operation for Authentication and/or Encryption</a:t>
            </a:r>
            <a:endParaRPr lang="en-US" dirty="0"/>
          </a:p>
        </p:txBody>
      </p:sp>
      <p:pic>
        <p:nvPicPr>
          <p:cNvPr id="7" name="Content Placeholder 6"/>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p:pic>
      <p:sp>
        <p:nvSpPr>
          <p:cNvPr id="10" name="Rounded Rectangle 9"/>
          <p:cNvSpPr/>
          <p:nvPr/>
        </p:nvSpPr>
        <p:spPr>
          <a:xfrm>
            <a:off x="6197600" y="1102133"/>
            <a:ext cx="5384799" cy="29578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spcAft>
                <a:spcPts val="600"/>
              </a:spcAft>
            </a:pPr>
            <a:r>
              <a:rPr lang="en-US" sz="2700" dirty="0">
                <a:latin typeface="Lato Heavy"/>
                <a:cs typeface="Lato Heavy"/>
              </a:rPr>
              <a:t>Cryptographic doom </a:t>
            </a:r>
            <a:r>
              <a:rPr lang="en-US" sz="2700" dirty="0" smtClean="0">
                <a:latin typeface="Lato Heavy"/>
                <a:cs typeface="Lato Heavy"/>
              </a:rPr>
              <a:t>principle</a:t>
            </a:r>
            <a:endParaRPr lang="en-US" sz="2700" dirty="0"/>
          </a:p>
          <a:p>
            <a:pPr lvl="0">
              <a:spcBef>
                <a:spcPts val="800"/>
              </a:spcBef>
            </a:pPr>
            <a:r>
              <a:rPr lang="en-US" sz="2300" dirty="0"/>
              <a:t>If you have to perform any </a:t>
            </a:r>
            <a:r>
              <a:rPr lang="en-US" sz="2300" dirty="0" smtClean="0"/>
              <a:t>crypto </a:t>
            </a:r>
            <a:r>
              <a:rPr lang="en-US" sz="2300" dirty="0"/>
              <a:t>operation before verifying the MAC on a message you’ve received, it will somehow inevitably lead to doom</a:t>
            </a:r>
            <a:r>
              <a:rPr lang="en-US" sz="2300" dirty="0" smtClean="0"/>
              <a:t>!</a:t>
            </a:r>
          </a:p>
          <a:p>
            <a:pPr algn="r">
              <a:spcBef>
                <a:spcPts val="800"/>
              </a:spcBef>
            </a:pPr>
            <a:r>
              <a:rPr lang="en-US" sz="2300" dirty="0">
                <a:latin typeface="Lato Regular"/>
                <a:cs typeface="Lato Regular"/>
              </a:rPr>
              <a:t>– Moxie </a:t>
            </a:r>
            <a:r>
              <a:rPr lang="en-US" sz="2300" dirty="0" smtClean="0">
                <a:latin typeface="Lato Regular"/>
                <a:cs typeface="Lato Regular"/>
              </a:rPr>
              <a:t>Marlinspike</a:t>
            </a:r>
            <a:endParaRPr lang="en-US" sz="2300" dirty="0"/>
          </a:p>
        </p:txBody>
      </p:sp>
    </p:spTree>
    <p:extLst>
      <p:ext uri="{BB962C8B-B14F-4D97-AF65-F5344CB8AC3E}">
        <p14:creationId xmlns:p14="http://schemas.microsoft.com/office/powerpoint/2010/main" val="39341937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Leakage Functions </a:t>
            </a:r>
            <a:r>
              <a:rPr lang="x-none" dirty="0" smtClean="0"/>
              <a:t>→</a:t>
            </a:r>
            <a:r>
              <a:rPr lang="en-US" dirty="0" smtClean="0"/>
              <a:t> Attacks</a:t>
            </a:r>
            <a:endParaRPr lang="en-US" dirty="0"/>
          </a:p>
        </p:txBody>
      </p:sp>
      <p:sp>
        <p:nvSpPr>
          <p:cNvPr id="4" name="Slide Number Placeholder 3"/>
          <p:cNvSpPr>
            <a:spLocks noGrp="1"/>
          </p:cNvSpPr>
          <p:nvPr>
            <p:ph type="sldNum" sz="quarter" idx="4294967295"/>
          </p:nvPr>
        </p:nvSpPr>
        <p:spPr>
          <a:xfrm>
            <a:off x="8610600" y="6356350"/>
            <a:ext cx="2743200" cy="365125"/>
          </a:xfrm>
          <a:prstGeom prst="rect">
            <a:avLst/>
          </a:prstGeom>
        </p:spPr>
        <p:txBody>
          <a:bodyPr/>
          <a:lstStyle/>
          <a:p>
            <a:fld id="{1331F335-29E7-644E-BF01-9CFDAABF951A}" type="slidenum">
              <a:rPr lang="en-US" smtClean="0"/>
              <a:t>50</a:t>
            </a:fld>
            <a:endParaRPr 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205" y="1515728"/>
            <a:ext cx="11197590" cy="5342272"/>
          </a:xfrm>
          <a:prstGeom prst="rect">
            <a:avLst/>
          </a:prstGeom>
        </p:spPr>
      </p:pic>
    </p:spTree>
    <p:extLst>
      <p:ext uri="{BB962C8B-B14F-4D97-AF65-F5344CB8AC3E}">
        <p14:creationId xmlns:p14="http://schemas.microsoft.com/office/powerpoint/2010/main" val="260129370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Queries Handled by Protected </a:t>
            </a:r>
            <a:r>
              <a:rPr lang="en-US" dirty="0" smtClean="0"/>
              <a:t>Databases</a:t>
            </a:r>
            <a:endParaRPr lang="en-US" dirty="0"/>
          </a:p>
        </p:txBody>
      </p:sp>
      <p:sp>
        <p:nvSpPr>
          <p:cNvPr id="4" name="Content Placeholder 3"/>
          <p:cNvSpPr>
            <a:spLocks noGrp="1"/>
          </p:cNvSpPr>
          <p:nvPr>
            <p:ph sz="half" idx="1"/>
          </p:nvPr>
        </p:nvSpPr>
        <p:spPr/>
        <p:txBody>
          <a:bodyPr>
            <a:normAutofit/>
          </a:bodyPr>
          <a:lstStyle/>
          <a:p>
            <a:r>
              <a:rPr lang="en-US" sz="2000" dirty="0"/>
              <a:t>Natural approach: what fraction of a unprotected database language is supported</a:t>
            </a:r>
            <a:r>
              <a:rPr lang="en-US" sz="2000" dirty="0" smtClean="0"/>
              <a:t>?</a:t>
            </a:r>
            <a:endParaRPr lang="en-US" sz="2000" dirty="0"/>
          </a:p>
          <a:p>
            <a:r>
              <a:rPr lang="en-US" sz="2000" dirty="0"/>
              <a:t>Systems implement base queries w/ crypto</a:t>
            </a:r>
          </a:p>
          <a:p>
            <a:pPr lvl="1"/>
            <a:r>
              <a:rPr lang="en-US" sz="1800" dirty="0"/>
              <a:t>Keyword Equality</a:t>
            </a:r>
          </a:p>
          <a:p>
            <a:pPr lvl="1"/>
            <a:r>
              <a:rPr lang="en-US" sz="1800" dirty="0"/>
              <a:t>Range </a:t>
            </a:r>
          </a:p>
          <a:p>
            <a:pPr lvl="1"/>
            <a:r>
              <a:rPr lang="en-US" sz="1800" dirty="0"/>
              <a:t>Boolean Combination</a:t>
            </a:r>
          </a:p>
          <a:p>
            <a:pPr lvl="1"/>
            <a:r>
              <a:rPr lang="en-US" sz="1800" dirty="0"/>
              <a:t>Other (graph </a:t>
            </a:r>
            <a:r>
              <a:rPr lang="en-US" sz="1800" dirty="0" err="1"/>
              <a:t>alg</a:t>
            </a:r>
            <a:r>
              <a:rPr lang="en-US" sz="1800" dirty="0"/>
              <a:t> and substring</a:t>
            </a:r>
            <a:r>
              <a:rPr lang="en-US" sz="1800" dirty="0" smtClean="0"/>
              <a:t>)</a:t>
            </a:r>
            <a:endParaRPr lang="en-US" sz="1800" dirty="0"/>
          </a:p>
        </p:txBody>
      </p:sp>
      <p:sp>
        <p:nvSpPr>
          <p:cNvPr id="5" name="Content Placeholder 4"/>
          <p:cNvSpPr>
            <a:spLocks noGrp="1"/>
          </p:cNvSpPr>
          <p:nvPr>
            <p:ph sz="half" idx="2"/>
          </p:nvPr>
        </p:nvSpPr>
        <p:spPr/>
        <p:txBody>
          <a:bodyPr>
            <a:normAutofit/>
          </a:bodyPr>
          <a:lstStyle/>
          <a:p>
            <a:r>
              <a:rPr lang="en-US" sz="2000" dirty="0"/>
              <a:t>Combine base queries:</a:t>
            </a:r>
          </a:p>
          <a:p>
            <a:pPr lvl="1"/>
            <a:r>
              <a:rPr lang="en-US" sz="1800" dirty="0"/>
              <a:t>Range </a:t>
            </a:r>
            <a:r>
              <a:rPr lang="en-US" sz="1800" dirty="0">
                <a:sym typeface="Wingdings"/>
              </a:rPr>
              <a:t></a:t>
            </a:r>
            <a:r>
              <a:rPr lang="en-US" sz="1800" dirty="0" smtClean="0"/>
              <a:t> </a:t>
            </a:r>
            <a:r>
              <a:rPr lang="en-US" sz="1800" dirty="0"/>
              <a:t>Equality, search for [a, a]</a:t>
            </a:r>
          </a:p>
          <a:p>
            <a:pPr lvl="1"/>
            <a:r>
              <a:rPr lang="en-US" sz="1800" dirty="0"/>
              <a:t>Boolean </a:t>
            </a:r>
            <a:r>
              <a:rPr lang="en-US" sz="1800" dirty="0">
                <a:sym typeface="Wingdings"/>
              </a:rPr>
              <a:t></a:t>
            </a:r>
            <a:r>
              <a:rPr lang="en-US" sz="1800" dirty="0" smtClean="0"/>
              <a:t>  </a:t>
            </a:r>
            <a:r>
              <a:rPr lang="en-US" sz="1800" dirty="0"/>
              <a:t>Range, using set covers</a:t>
            </a:r>
          </a:p>
          <a:p>
            <a:pPr lvl="1"/>
            <a:r>
              <a:rPr lang="en-US" sz="1800" dirty="0"/>
              <a:t>Range </a:t>
            </a:r>
            <a:r>
              <a:rPr lang="en-US" sz="1800" dirty="0">
                <a:sym typeface="Wingdings"/>
              </a:rPr>
              <a:t></a:t>
            </a:r>
            <a:r>
              <a:rPr lang="en-US" sz="1800" dirty="0" smtClean="0"/>
              <a:t> </a:t>
            </a:r>
            <a:r>
              <a:rPr lang="en-US" sz="1800" dirty="0"/>
              <a:t>Substring, by inserting </a:t>
            </a:r>
            <a:r>
              <a:rPr lang="en-US" sz="1800" dirty="0" smtClean="0"/>
              <a:t>prefixes</a:t>
            </a:r>
            <a:endParaRPr lang="en-US" sz="1800" dirty="0"/>
          </a:p>
          <a:p>
            <a:r>
              <a:rPr lang="en-US" sz="2000" dirty="0"/>
              <a:t>Combiners less efficient, more </a:t>
            </a:r>
            <a:r>
              <a:rPr lang="en-US" sz="2000" dirty="0" smtClean="0"/>
              <a:t>leakage</a:t>
            </a:r>
            <a:endParaRPr lang="en-US" sz="2000" dirty="0"/>
          </a:p>
          <a:p>
            <a:r>
              <a:rPr lang="en-US" sz="2000" dirty="0"/>
              <a:t>Allow for rapid expansion of query </a:t>
            </a:r>
            <a:r>
              <a:rPr lang="en-US" sz="2000" dirty="0" smtClean="0"/>
              <a:t>functionality</a:t>
            </a:r>
            <a:endParaRPr lang="en-US" sz="2000" dirty="0"/>
          </a:p>
        </p:txBody>
      </p:sp>
    </p:spTree>
    <p:extLst>
      <p:ext uri="{BB962C8B-B14F-4D97-AF65-F5344CB8AC3E}">
        <p14:creationId xmlns:p14="http://schemas.microsoft.com/office/powerpoint/2010/main" val="1893237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Widespread Use of Good Primitives: AE, SHA-2, </a:t>
            </a:r>
            <a:r>
              <a:rPr lang="mr-IN" dirty="0" smtClean="0"/>
              <a:t>…</a:t>
            </a:r>
            <a:endParaRPr lang="en-US" dirty="0"/>
          </a:p>
        </p:txBody>
      </p:sp>
      <p:pic>
        <p:nvPicPr>
          <p:cNvPr id="9" name="Content Placeholder 3"/>
          <p:cNvPicPr>
            <a:picLocks noChangeAspect="1"/>
          </p:cNvPicPr>
          <p:nvPr/>
        </p:nvPicPr>
        <p:blipFill rotWithShape="1">
          <a:blip r:embed="rId3" cstate="email">
            <a:extLst>
              <a:ext uri="{28A0092B-C50C-407E-A947-70E740481C1C}">
                <a14:useLocalDpi xmlns:a14="http://schemas.microsoft.com/office/drawing/2010/main"/>
              </a:ext>
            </a:extLst>
          </a:blip>
          <a:srcRect l="-326"/>
          <a:stretch/>
        </p:blipFill>
        <p:spPr>
          <a:xfrm>
            <a:off x="609600" y="1102108"/>
            <a:ext cx="7260999" cy="5424104"/>
          </a:xfrm>
          <a:prstGeom prst="rect">
            <a:avLst/>
          </a:prstGeom>
        </p:spPr>
      </p:pic>
      <p:pic>
        <p:nvPicPr>
          <p:cNvPr id="7" name="Content Placeholder 6"/>
          <p:cNvPicPr>
            <a:picLocks noGrp="1" noChangeAspect="1"/>
          </p:cNvPicPr>
          <p:nvPr>
            <p:ph sz="half" idx="4294967295"/>
          </p:nvPr>
        </p:nvPicPr>
        <p:blipFill rotWithShape="1">
          <a:blip r:embed="rId4" cstate="email">
            <a:extLst>
              <a:ext uri="{28A0092B-C50C-407E-A947-70E740481C1C}">
                <a14:useLocalDpi xmlns:a14="http://schemas.microsoft.com/office/drawing/2010/main"/>
              </a:ext>
            </a:extLst>
          </a:blip>
          <a:srcRect/>
          <a:stretch/>
        </p:blipFill>
        <p:spPr>
          <a:xfrm>
            <a:off x="5486403" y="1102108"/>
            <a:ext cx="4127500" cy="1298575"/>
          </a:xfrm>
          <a:prstGeom prst="rect">
            <a:avLst/>
          </a:prstGeom>
        </p:spPr>
      </p:pic>
      <p:sp>
        <p:nvSpPr>
          <p:cNvPr id="4" name="Rectangle 3"/>
          <p:cNvSpPr/>
          <p:nvPr/>
        </p:nvSpPr>
        <p:spPr>
          <a:xfrm>
            <a:off x="6053340" y="2097942"/>
            <a:ext cx="1213247" cy="280061"/>
          </a:xfrm>
          <a:prstGeom prst="rect">
            <a:avLst/>
          </a:prstGeom>
          <a:noFill/>
          <a:ln w="190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Content Placeholder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918333" y="3615531"/>
            <a:ext cx="2664067" cy="2910681"/>
          </a:xfrm>
          <a:prstGeom prst="rect">
            <a:avLst/>
          </a:prstGeom>
        </p:spPr>
      </p:pic>
    </p:spTree>
    <p:extLst>
      <p:ext uri="{BB962C8B-B14F-4D97-AF65-F5344CB8AC3E}">
        <p14:creationId xmlns:p14="http://schemas.microsoft.com/office/powerpoint/2010/main" val="35867792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 in TLS == Really Fast!</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t="-8408" b="-8408"/>
          <a:stretch>
            <a:fillRect/>
          </a:stretch>
        </p:blipFill>
        <p:spPr/>
      </p:pic>
      <p:grpSp>
        <p:nvGrpSpPr>
          <p:cNvPr id="5" name="Group 4"/>
          <p:cNvGrpSpPr/>
          <p:nvPr/>
        </p:nvGrpSpPr>
        <p:grpSpPr>
          <a:xfrm>
            <a:off x="81445" y="1000667"/>
            <a:ext cx="1729568" cy="1315710"/>
            <a:chOff x="118682" y="3093630"/>
            <a:chExt cx="1729568" cy="1315710"/>
          </a:xfrm>
        </p:grpSpPr>
        <p:sp>
          <p:nvSpPr>
            <p:cNvPr id="6" name="TextBox 5"/>
            <p:cNvSpPr txBox="1"/>
            <p:nvPr/>
          </p:nvSpPr>
          <p:spPr>
            <a:xfrm>
              <a:off x="118682" y="3093630"/>
              <a:ext cx="1729568" cy="707886"/>
            </a:xfrm>
            <a:prstGeom prst="rect">
              <a:avLst/>
            </a:prstGeom>
            <a:noFill/>
          </p:spPr>
          <p:txBody>
            <a:bodyPr wrap="square" lIns="0" rIns="0" rtlCol="0">
              <a:spAutoFit/>
            </a:bodyPr>
            <a:lstStyle/>
            <a:p>
              <a:r>
                <a:rPr lang="en-US" sz="2000" i="1" dirty="0" smtClean="0">
                  <a:solidFill>
                    <a:schemeClr val="accent1"/>
                  </a:solidFill>
                </a:rPr>
                <a:t>everything else the server does</a:t>
              </a:r>
              <a:endParaRPr lang="en-US" sz="2000" i="1" dirty="0">
                <a:solidFill>
                  <a:schemeClr val="accent1"/>
                </a:solidFill>
              </a:endParaRPr>
            </a:p>
          </p:txBody>
        </p:sp>
        <p:cxnSp>
          <p:nvCxnSpPr>
            <p:cNvPr id="7" name="Curved Connector 6"/>
            <p:cNvCxnSpPr>
              <a:stCxn id="6" idx="2"/>
            </p:cNvCxnSpPr>
            <p:nvPr/>
          </p:nvCxnSpPr>
          <p:spPr>
            <a:xfrm rot="16200000" flipH="1">
              <a:off x="841471" y="3943510"/>
              <a:ext cx="607824" cy="323835"/>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083684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Divide-and-Conquer ⇒ Side Channels</a:t>
            </a:r>
            <a:endParaRPr lang="en-US" dirty="0"/>
          </a:p>
        </p:txBody>
      </p:sp>
      <p:pic>
        <p:nvPicPr>
          <p:cNvPr id="6" name="Content Placeholder 3" descr="aes_act_3_scene_02_agreement_1100.png"/>
          <p:cNvPicPr>
            <a:picLocks noChangeAspect="1"/>
          </p:cNvPicPr>
          <p:nvPr/>
        </p:nvPicPr>
        <p:blipFill rotWithShape="1">
          <a:blip r:embed="rId2" cstate="email">
            <a:extLst>
              <a:ext uri="{28A0092B-C50C-407E-A947-70E740481C1C}">
                <a14:useLocalDpi xmlns:a14="http://schemas.microsoft.com/office/drawing/2010/main"/>
              </a:ext>
            </a:extLst>
          </a:blip>
          <a:srcRect l="-520" r="-322"/>
          <a:stretch/>
        </p:blipFill>
        <p:spPr>
          <a:xfrm>
            <a:off x="609599" y="1102109"/>
            <a:ext cx="5390345" cy="3090329"/>
          </a:xfrm>
          <a:prstGeom prst="rect">
            <a:avLst/>
          </a:prstGeom>
        </p:spPr>
      </p:pic>
      <p:pic>
        <p:nvPicPr>
          <p:cNvPr id="7" name="Content Placeholder 3" descr="aes_act_3_scene_02_agreement_1100.png"/>
          <p:cNvPicPr>
            <a:picLocks noChangeAspect="1"/>
          </p:cNvPicPr>
          <p:nvPr/>
        </p:nvPicPr>
        <p:blipFill rotWithShape="1">
          <a:blip r:embed="rId3" cstate="email">
            <a:extLst>
              <a:ext uri="{28A0092B-C50C-407E-A947-70E740481C1C}">
                <a14:useLocalDpi xmlns:a14="http://schemas.microsoft.com/office/drawing/2010/main"/>
              </a:ext>
            </a:extLst>
          </a:blip>
          <a:srcRect l="-520" r="-322"/>
          <a:stretch/>
        </p:blipFill>
        <p:spPr>
          <a:xfrm>
            <a:off x="6197600" y="1102109"/>
            <a:ext cx="5380494" cy="3573408"/>
          </a:xfrm>
          <a:prstGeom prst="rect">
            <a:avLst/>
          </a:prstGeom>
        </p:spPr>
      </p:pic>
      <p:sp>
        <p:nvSpPr>
          <p:cNvPr id="8" name="TextBox 7"/>
          <p:cNvSpPr txBox="1"/>
          <p:nvPr/>
        </p:nvSpPr>
        <p:spPr>
          <a:xfrm>
            <a:off x="6197600" y="5118212"/>
            <a:ext cx="5380494" cy="553998"/>
          </a:xfrm>
          <a:prstGeom prst="rect">
            <a:avLst/>
          </a:prstGeom>
          <a:noFill/>
        </p:spPr>
        <p:txBody>
          <a:bodyPr wrap="square" rtlCol="0">
            <a:spAutoFit/>
          </a:bodyPr>
          <a:lstStyle/>
          <a:p>
            <a:r>
              <a:rPr lang="en-US" sz="1500" dirty="0">
                <a:latin typeface="Lato Light"/>
                <a:cs typeface="Lato Light"/>
              </a:rPr>
              <a:t>Source</a:t>
            </a:r>
            <a:r>
              <a:rPr lang="en-US" sz="1500" dirty="0" smtClean="0">
                <a:latin typeface="Lato Light"/>
                <a:cs typeface="Lato Light"/>
              </a:rPr>
              <a:t>:</a:t>
            </a:r>
            <a:br>
              <a:rPr lang="en-US" sz="1500" dirty="0" smtClean="0">
                <a:latin typeface="Lato Light"/>
                <a:cs typeface="Lato Light"/>
              </a:rPr>
            </a:br>
            <a:r>
              <a:rPr lang="en-US" sz="1500" dirty="0" smtClean="0">
                <a:latin typeface="Lato Light"/>
                <a:cs typeface="Lato Light"/>
              </a:rPr>
              <a:t>moserware.com/2009/09/stick-figure-guide-to-advanced.html</a:t>
            </a:r>
            <a:endParaRPr lang="en-US" sz="1500" dirty="0">
              <a:latin typeface="Lato Light"/>
              <a:cs typeface="Lato Light"/>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3665" y="4401742"/>
            <a:ext cx="3763154" cy="2116774"/>
          </a:xfrm>
          <a:prstGeom prst="rect">
            <a:avLst/>
          </a:prstGeom>
        </p:spPr>
      </p:pic>
    </p:spTree>
    <p:extLst>
      <p:ext uri="{BB962C8B-B14F-4D97-AF65-F5344CB8AC3E}">
        <p14:creationId xmlns:p14="http://schemas.microsoft.com/office/powerpoint/2010/main" val="18736508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Management for Access Control</a:t>
            </a:r>
            <a:endParaRPr lang="en-US" dirty="0"/>
          </a:p>
        </p:txBody>
      </p:sp>
      <p:sp>
        <p:nvSpPr>
          <p:cNvPr id="4" name="Content Placeholder 3"/>
          <p:cNvSpPr>
            <a:spLocks noGrp="1"/>
          </p:cNvSpPr>
          <p:nvPr>
            <p:ph sz="half" idx="1"/>
          </p:nvPr>
        </p:nvSpPr>
        <p:spPr>
          <a:xfrm>
            <a:off x="8566691" y="1102132"/>
            <a:ext cx="3015709" cy="5258631"/>
          </a:xfrm>
        </p:spPr>
        <p:txBody>
          <a:bodyPr/>
          <a:lstStyle/>
          <a:p>
            <a:pPr marL="0" indent="0">
              <a:buNone/>
            </a:pPr>
            <a:r>
              <a:rPr lang="en-US" dirty="0" smtClean="0"/>
              <a:t>“This </a:t>
            </a:r>
            <a:r>
              <a:rPr lang="en-US" dirty="0"/>
              <a:t>bar is pretty good, but you have to go stand in line for a ticket before they serve you</a:t>
            </a:r>
            <a:r>
              <a:rPr lang="en-US" dirty="0" smtClean="0"/>
              <a:t>.”</a:t>
            </a:r>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102131"/>
            <a:ext cx="7790565" cy="5258631"/>
          </a:xfrm>
          <a:prstGeom prst="rect">
            <a:avLst/>
          </a:prstGeom>
        </p:spPr>
      </p:pic>
    </p:spTree>
    <p:extLst>
      <p:ext uri="{BB962C8B-B14F-4D97-AF65-F5344CB8AC3E}">
        <p14:creationId xmlns:p14="http://schemas.microsoft.com/office/powerpoint/2010/main" val="24607086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to">
      <a:majorFont>
        <a:latin typeface="Lato Heavy"/>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20842</TotalTime>
  <Words>4546</Words>
  <Application>Microsoft Macintosh PowerPoint</Application>
  <PresentationFormat>Custom</PresentationFormat>
  <Paragraphs>578</Paragraphs>
  <Slides>51</Slides>
  <Notes>38</Notes>
  <HiddenSlides>0</HiddenSlides>
  <MMClips>0</MMClips>
  <ScaleCrop>false</ScaleCrop>
  <HeadingPairs>
    <vt:vector size="4" baseType="variant">
      <vt:variant>
        <vt:lpstr>Theme</vt:lpstr>
      </vt:variant>
      <vt:variant>
        <vt:i4>6</vt:i4>
      </vt:variant>
      <vt:variant>
        <vt:lpstr>Slide Titles</vt:lpstr>
      </vt:variant>
      <vt:variant>
        <vt:i4>51</vt:i4>
      </vt:variant>
    </vt:vector>
  </HeadingPairs>
  <TitlesOfParts>
    <vt:vector size="57" baseType="lpstr">
      <vt:lpstr>Office Theme</vt:lpstr>
      <vt:lpstr>1_Office Theme</vt:lpstr>
      <vt:lpstr>2_Office Theme</vt:lpstr>
      <vt:lpstr>3_Office Theme</vt:lpstr>
      <vt:lpstr>4_Office Theme</vt:lpstr>
      <vt:lpstr>5_Office Theme</vt:lpstr>
      <vt:lpstr>Lecture 25: Computing on Encrypted Data</vt:lpstr>
      <vt:lpstr>Goal: Secure communication in presence of an adversary</vt:lpstr>
      <vt:lpstr>The Internet: 1968</vt:lpstr>
      <vt:lpstr>The Internet Today</vt:lpstr>
      <vt:lpstr>Modes of Operation for Authentication and/or Encryption</vt:lpstr>
      <vt:lpstr>Widespread Use of Good Primitives: AE, SHA-2, …</vt:lpstr>
      <vt:lpstr>Crypto in TLS == Really Fast!</vt:lpstr>
      <vt:lpstr>Divide-and-Conquer ⇒ Side Channels</vt:lpstr>
      <vt:lpstr>Key Management for Access Control</vt:lpstr>
      <vt:lpstr>Reduce Everything to the Lowest Layer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Spectrum</vt:lpstr>
      <vt:lpstr>Trust Spectrum</vt:lpstr>
      <vt:lpstr>Trust Spectrum</vt:lpstr>
      <vt:lpstr>Secure Multi-Party Computation (MPC)</vt:lpstr>
      <vt:lpstr>PowerPoint Presentation</vt:lpstr>
      <vt:lpstr>PowerPoint Presentation</vt:lpstr>
      <vt:lpstr>PowerPoint Presentation</vt:lpstr>
      <vt:lpstr>PowerPoint Presentation</vt:lpstr>
      <vt:lpstr>Performance on AES</vt:lpstr>
      <vt:lpstr>PowerPoint Presentation</vt:lpstr>
      <vt:lpstr>PowerPoint Presentation</vt:lpstr>
      <vt:lpstr>Setting: Outsourced Database</vt:lpstr>
      <vt:lpstr>Ideal Scenario</vt:lpstr>
      <vt:lpstr>A Compromise</vt:lpstr>
      <vt:lpstr>Cryptographically Protected Search</vt:lpstr>
      <vt:lpstr>State of the Art</vt:lpstr>
      <vt:lpstr>Abstract View of a Single-Table DB</vt:lpstr>
      <vt:lpstr>❶ Property Preserving Encryption</vt:lpstr>
      <vt:lpstr>❶ Property Preserving Encryption</vt:lpstr>
      <vt:lpstr>❷ Searchable Symmetric Encryption</vt:lpstr>
      <vt:lpstr>❷ Blind Seer (Columbia &amp; Bell Labs)</vt:lpstr>
      <vt:lpstr>❷ Blind Seer (Columbia &amp; Bell Labs)</vt:lpstr>
      <vt:lpstr>❷ Blind Seer (Columbia &amp; Bell Labs)</vt:lpstr>
      <vt:lpstr>Common Language for Leakage</vt:lpstr>
      <vt:lpstr>Protected Databases: The Pareto Frontier</vt:lpstr>
      <vt:lpstr>Mapping: Leakage Functions → Attacks</vt:lpstr>
      <vt:lpstr>Queries Handled by Protected Databases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Mayank Varia</dc:creator>
  <cp:lastModifiedBy>Mayank Varia</cp:lastModifiedBy>
  <cp:revision>1562</cp:revision>
  <dcterms:created xsi:type="dcterms:W3CDTF">2015-04-11T12:26:38Z</dcterms:created>
  <dcterms:modified xsi:type="dcterms:W3CDTF">2018-04-25T20:56:25Z</dcterms:modified>
</cp:coreProperties>
</file>