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63631DA-338D-40E2-9099-7BF21CCE236B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A88035E-82D3-4B29-9B68-B42B02DDF7A3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0F9851C-69A9-46BC-BDCB-EEE2D13572DC}" type="slidenum">
              <a:rPr lang="en-US" altLang="it-IT" sz="1300"/>
              <a:pPr/>
              <a:t>1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3440441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1BEBA12-5B4E-42E9-8BE9-3B818661480F}" type="slidenum">
              <a:rPr lang="en-US" altLang="it-IT" sz="1300"/>
              <a:pPr/>
              <a:t>10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1642711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1302AAE-619E-41F3-B0B4-E78B0CF2451F}" type="slidenum">
              <a:rPr lang="en-US" altLang="it-IT" sz="1300"/>
              <a:pPr/>
              <a:t>11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217287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F827FE-7BF0-4293-9216-238866FA02BD}" type="slidenum">
              <a:rPr lang="en-US" altLang="it-IT" sz="1300"/>
              <a:pPr/>
              <a:t>2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89294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CD1C06B-1EFB-4E30-9A95-AA6ECAED72E7}" type="slidenum">
              <a:rPr lang="en-US" altLang="it-IT" sz="1300"/>
              <a:pPr/>
              <a:t>3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3809510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0E0BEDD-DD4B-4FA9-B659-04B8C85C929F}" type="slidenum">
              <a:rPr lang="en-US" altLang="it-IT" sz="1300"/>
              <a:pPr/>
              <a:t>4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2504686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B37F32A-473F-4FB8-937D-0FF8070C49AB}" type="slidenum">
              <a:rPr lang="en-US" altLang="it-IT" sz="1300"/>
              <a:pPr/>
              <a:t>5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6870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54840D7-0B00-42BB-9172-F09F460CDB75}" type="slidenum">
              <a:rPr lang="en-US" altLang="it-IT" sz="1300"/>
              <a:pPr/>
              <a:t>6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635583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A593522-1F2A-4D30-A397-7DD6D0435A6F}" type="slidenum">
              <a:rPr lang="en-US" altLang="it-IT" sz="1300"/>
              <a:pPr/>
              <a:t>7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290441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38967ED-2B9F-4815-B05C-727B1F794F1F}" type="slidenum">
              <a:rPr lang="en-US" altLang="it-IT" sz="1300"/>
              <a:pPr/>
              <a:t>8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202931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F8D5247-8068-4575-97DB-3124407A2D25}" type="slidenum">
              <a:rPr lang="en-US" altLang="it-IT" sz="1300"/>
              <a:pPr/>
              <a:t>9</a:t>
            </a:fld>
            <a:endParaRPr lang="en-US" altLang="it-IT" sz="1300"/>
          </a:p>
        </p:txBody>
      </p:sp>
    </p:spTree>
    <p:extLst>
      <p:ext uri="{BB962C8B-B14F-4D97-AF65-F5344CB8AC3E}">
        <p14:creationId xmlns:p14="http://schemas.microsoft.com/office/powerpoint/2010/main" val="213958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A6B34BCD-1402-461A-B5FF-61DE2E35A02C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11902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F9E0A2B3-EC2A-400F-978A-DF6D709933E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51798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EABDDE2D-5066-46FA-9CFB-A59A614169B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9181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4554A096-3380-4870-B357-0E371A3EC00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4563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801F421F-3271-45D7-A3F3-FDBB7723CC42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9170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BF6D3C93-BDF3-4441-997D-AA38B6171E7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9603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0F24855E-95EE-4638-A218-E9C2E3D694C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6032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B7A8923B-3D7E-497E-9425-D78AFB048E92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90546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63BDFD7A-75D5-4BA8-8D78-DA2B805662D1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7216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8D43C4F5-D1EC-4B5A-8281-2BCF40C4319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6395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5D5CD224-BCF8-4DCE-8FD7-481E18851B6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7027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EEDA9C4A-49F8-4EA4-AE71-62A8979E2C7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55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A3E8BA4-B3E4-4288-A804-1B2A1726540F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458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 about Games?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Need more courses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Digital Storytelling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Game AI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HCI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Real-time graphics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3C477E9-AF4D-4496-999D-976428E2F05D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7460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Supercomputing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Fastest supercomputers use GPUs for floating point operations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GPGPU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OpenCL/WebGL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Compute shaders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Low power is a major issue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Exascale machine will require 20MW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Intel vs ARM?</a:t>
            </a:r>
          </a:p>
          <a:p>
            <a:pPr lvl="1"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CF08565-46C2-40AD-90B5-7329DE3F1527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53738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What’s Next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77724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F3328A2-364D-44DD-9C41-92F46106A5F3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4666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 we can do now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Create basic 3D web applications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integrate with other HTML5 packages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Work with event-driven input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 a variety of texture-based methods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Make use of off-screen rendering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F34D26A-F771-4EBD-9E5D-1C891C73F3C8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9032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 we haven’t covered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More OpenGL capabilities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Modeling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Alternate renderers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Integration with Web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Where are things going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8F7CD03-D0BB-454D-97BD-41A349839F4B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2071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What’s in desktop OpenGL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Much more control and many more options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Geometry,Tessellation and Compute Shaders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Level of Detail (LOD)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1-4 Dimensional Textures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Many more texture options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Vertex Array Buffers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Occlusion Queries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49A6650-C99C-4A71-BB09-3ADAE6C511D0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6777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What should we expect soon in APIs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Movement of more desktop OpenGL features to ES and WebGL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WebCL 1.0 released March 2014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ES 3.0 and ES 3.1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ECMA 6 Script draft (new version of JS)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Many JS variants such as Coffee Script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DCC4D07-F13F-42BF-8B0B-988ECE9BC6B7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6541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Players have Changed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Originally hardware and software was dominated by the scientific and CAD communities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SGI key for both hardware and software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OpenGL developed by SGI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With PCs and graphics cards leadership moved to Microsoft and game users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DirectX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Video Toaster 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5A8117F-F59E-47E0-83BC-901FD2641F72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1339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Players Have Changed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Development of GPUs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Nvidia, AMD and Intel dominate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OpenGL makes a comeback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Cg (Nvidia) leads to GLSL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Interactive games control direction of hw and sw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Web and smart phones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Google, Mozilla, Nokia and others dominate software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ARM dominates smart phone chips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C0FBE5D-32E6-43C1-B5DB-5F8BB4F7B7C9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3370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Advanced Topics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Level of Detail (LOD)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Image based rendering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Light field rendering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Ray Tracing (CS 413)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Volume Rendering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Point Clouds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Particle Systems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Information Visualization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7385960-8B67-45EF-9C1C-A6659E1A6D37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20044235"/>
      </p:ext>
    </p:extLst>
  </p:cSld>
  <p:clrMapOvr>
    <a:masterClrMapping/>
  </p:clrMapOvr>
</p:sld>
</file>

<file path=ppt/theme/theme1.xml><?xml version="1.0" encoding="utf-8"?>
<a:theme xmlns:a="http://schemas.openxmlformats.org/drawingml/2006/main" name="AngelICG02">
  <a:themeElements>
    <a:clrScheme name="AngelICG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ngelICG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ngelICG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elICG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C:\PPT\BOOK_LECTURE\AngelICG02.ppt</Template>
  <TotalTime>6776</TotalTime>
  <Words>474</Words>
  <Application>Microsoft Office PowerPoint</Application>
  <PresentationFormat>Presentazione su schermo (4:3)</PresentationFormat>
  <Paragraphs>107</Paragraphs>
  <Slides>11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AngelICG02</vt:lpstr>
      <vt:lpstr>ClipArt</vt:lpstr>
      <vt:lpstr>Introduction to Computer Graphics with WebGL</vt:lpstr>
      <vt:lpstr>What’s Next</vt:lpstr>
      <vt:lpstr>What we can do now</vt:lpstr>
      <vt:lpstr>What we haven’t covered</vt:lpstr>
      <vt:lpstr>What’s in desktop OpenGL</vt:lpstr>
      <vt:lpstr>What should we expect soon in APIs</vt:lpstr>
      <vt:lpstr>The Players have Changed</vt:lpstr>
      <vt:lpstr>Players Have Changed</vt:lpstr>
      <vt:lpstr>Advanced Topics</vt:lpstr>
      <vt:lpstr>What about Games?</vt:lpstr>
      <vt:lpstr>Supercomputing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174</cp:revision>
  <dcterms:created xsi:type="dcterms:W3CDTF">2014-03-22T00:51:22Z</dcterms:created>
  <dcterms:modified xsi:type="dcterms:W3CDTF">2018-05-14T10:25:43Z</dcterms:modified>
</cp:coreProperties>
</file>