
<file path=[Content_Types].xml><?xml version="1.0" encoding="utf-8"?>
<Types xmlns="http://schemas.openxmlformats.org/package/2006/content-types">
  <Default Extension="tmp" ContentType="image/png"/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notesSlides/notesSlide8.xml" ContentType="application/vnd.openxmlformats-officedocument.presentationml.notesSlide+xml"/>
  <Override PartName="/ppt/ink/ink2.xml" ContentType="application/inkml+xml"/>
  <Override PartName="/ppt/notesSlides/notesSlide9.xml" ContentType="application/vnd.openxmlformats-officedocument.presentationml.notesSlide+xml"/>
  <Override PartName="/ppt/ink/ink3.xml" ContentType="application/inkml+xml"/>
  <Override PartName="/ppt/notesSlides/notesSlide10.xml" ContentType="application/vnd.openxmlformats-officedocument.presentationml.notesSlide+xml"/>
  <Override PartName="/ppt/ink/ink4.xml" ContentType="application/inkml+xml"/>
  <Override PartName="/ppt/notesSlides/notesSlide11.xml" ContentType="application/vnd.openxmlformats-officedocument.presentationml.notesSlide+xml"/>
  <Override PartName="/ppt/ink/ink5.xml" ContentType="application/inkml+xml"/>
  <Override PartName="/ppt/notesSlides/notesSlide12.xml" ContentType="application/vnd.openxmlformats-officedocument.presentationml.notesSlide+xml"/>
  <Override PartName="/ppt/ink/ink6.xml" ContentType="application/inkml+xml"/>
  <Override PartName="/ppt/notesSlides/notesSlide13.xml" ContentType="application/vnd.openxmlformats-officedocument.presentationml.notesSlide+xml"/>
  <Override PartName="/ppt/ink/ink7.xml" ContentType="application/inkml+xml"/>
  <Override PartName="/ppt/notesSlides/notesSlide14.xml" ContentType="application/vnd.openxmlformats-officedocument.presentationml.notesSlide+xml"/>
  <Override PartName="/ppt/ink/ink8.xml" ContentType="application/inkml+xml"/>
  <Override PartName="/ppt/notesSlides/notesSlide15.xml" ContentType="application/vnd.openxmlformats-officedocument.presentationml.notesSlide+xml"/>
  <Override PartName="/ppt/ink/ink9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10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11.xml" ContentType="application/inkml+xml"/>
  <Override PartName="/ppt/notesSlides/notesSlide22.xml" ContentType="application/vnd.openxmlformats-officedocument.presentationml.notesSlide+xml"/>
  <Override PartName="/ppt/ink/ink12.xml" ContentType="application/inkml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ink/ink13.xml" ContentType="application/inkml+xml"/>
  <Override PartName="/ppt/notesSlides/notesSlide26.xml" ContentType="application/vnd.openxmlformats-officedocument.presentationml.notesSlide+xml"/>
  <Override PartName="/ppt/ink/ink14.xml" ContentType="application/inkml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ink/ink15.xml" ContentType="application/inkml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ink/ink16.xml" ContentType="application/inkml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ink/ink17.xml" ContentType="application/inkml+xml"/>
  <Override PartName="/ppt/notesSlides/notesSlide34.xml" ContentType="application/vnd.openxmlformats-officedocument.presentationml.notesSlide+xml"/>
  <Override PartName="/ppt/ink/ink18.xml" ContentType="application/inkml+xml"/>
  <Override PartName="/ppt/notesSlides/notesSlide35.xml" ContentType="application/vnd.openxmlformats-officedocument.presentationml.notesSlide+xml"/>
  <Override PartName="/ppt/ink/ink19.xml" ContentType="application/inkml+xml"/>
  <Override PartName="/ppt/notesSlides/notesSlide36.xml" ContentType="application/vnd.openxmlformats-officedocument.presentationml.notesSlide+xml"/>
  <Override PartName="/ppt/ink/ink20.xml" ContentType="application/inkml+xml"/>
  <Override PartName="/ppt/ink/ink21.xml" ContentType="application/inkml+xml"/>
  <Override PartName="/ppt/notesSlides/notesSlide37.xml" ContentType="application/vnd.openxmlformats-officedocument.presentationml.notesSlide+xml"/>
  <Override PartName="/ppt/ink/ink22.xml" ContentType="application/inkml+xml"/>
  <Override PartName="/ppt/notesSlides/notesSlide38.xml" ContentType="application/vnd.openxmlformats-officedocument.presentationml.notesSlide+xml"/>
  <Override PartName="/ppt/ink/ink23.xml" ContentType="application/inkml+xml"/>
  <Override PartName="/ppt/notesSlides/notesSlide39.xml" ContentType="application/vnd.openxmlformats-officedocument.presentationml.notesSlide+xml"/>
  <Override PartName="/ppt/ink/ink24.xml" ContentType="application/inkml+xml"/>
  <Override PartName="/ppt/notesSlides/notesSlide40.xml" ContentType="application/vnd.openxmlformats-officedocument.presentationml.notesSlide+xml"/>
  <Override PartName="/ppt/ink/ink25.xml" ContentType="application/inkml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ink/ink26.xml" ContentType="application/inkml+xml"/>
  <Override PartName="/ppt/notesSlides/notesSlide44.xml" ContentType="application/vnd.openxmlformats-officedocument.presentationml.notesSlide+xml"/>
  <Override PartName="/ppt/ink/ink27.xml" ContentType="application/inkml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ink/ink28.xml" ContentType="application/inkml+xml"/>
  <Override PartName="/ppt/notesSlides/notesSlide49.xml" ContentType="application/vnd.openxmlformats-officedocument.presentationml.notesSlide+xml"/>
  <Override PartName="/ppt/ink/ink29.xml" ContentType="application/inkml+xml"/>
  <Override PartName="/ppt/notesSlides/notesSlide50.xml" ContentType="application/vnd.openxmlformats-officedocument.presentationml.notesSlide+xml"/>
  <Override PartName="/ppt/ink/ink30.xml" ContentType="application/inkml+xml"/>
  <Override PartName="/ppt/notesSlides/notesSlide51.xml" ContentType="application/vnd.openxmlformats-officedocument.presentationml.notesSlide+xml"/>
  <Override PartName="/ppt/ink/ink31.xml" ContentType="application/inkml+xml"/>
  <Override PartName="/ppt/notesSlides/notesSlide52.xml" ContentType="application/vnd.openxmlformats-officedocument.presentationml.notesSlide+xml"/>
  <Override PartName="/ppt/ink/ink32.xml" ContentType="application/inkml+xml"/>
  <Override PartName="/ppt/notesSlides/notesSlide53.xml" ContentType="application/vnd.openxmlformats-officedocument.presentationml.notesSlide+xml"/>
  <Override PartName="/ppt/ink/ink33.xml" ContentType="application/inkml+xml"/>
  <Override PartName="/ppt/notesSlides/notesSlide54.xml" ContentType="application/vnd.openxmlformats-officedocument.presentationml.notesSlide+xml"/>
  <Override PartName="/ppt/ink/ink34.xml" ContentType="application/inkml+xml"/>
  <Override PartName="/ppt/notesSlides/notesSlide55.xml" ContentType="application/vnd.openxmlformats-officedocument.presentationml.notesSlide+xml"/>
  <Override PartName="/ppt/ink/ink35.xml" ContentType="application/inkml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</p:sldMasterIdLst>
  <p:notesMasterIdLst>
    <p:notesMasterId r:id="rId70"/>
  </p:notesMasterIdLst>
  <p:sldIdLst>
    <p:sldId id="587" r:id="rId2"/>
    <p:sldId id="589" r:id="rId3"/>
    <p:sldId id="596" r:id="rId4"/>
    <p:sldId id="509" r:id="rId5"/>
    <p:sldId id="628" r:id="rId6"/>
    <p:sldId id="510" r:id="rId7"/>
    <p:sldId id="629" r:id="rId8"/>
    <p:sldId id="531" r:id="rId9"/>
    <p:sldId id="532" r:id="rId10"/>
    <p:sldId id="533" r:id="rId11"/>
    <p:sldId id="630" r:id="rId12"/>
    <p:sldId id="534" r:id="rId13"/>
    <p:sldId id="514" r:id="rId14"/>
    <p:sldId id="631" r:id="rId15"/>
    <p:sldId id="528" r:id="rId16"/>
    <p:sldId id="515" r:id="rId17"/>
    <p:sldId id="632" r:id="rId18"/>
    <p:sldId id="593" r:id="rId19"/>
    <p:sldId id="599" r:id="rId20"/>
    <p:sldId id="601" r:id="rId21"/>
    <p:sldId id="602" r:id="rId22"/>
    <p:sldId id="604" r:id="rId23"/>
    <p:sldId id="605" r:id="rId24"/>
    <p:sldId id="606" r:id="rId25"/>
    <p:sldId id="607" r:id="rId26"/>
    <p:sldId id="608" r:id="rId27"/>
    <p:sldId id="633" r:id="rId28"/>
    <p:sldId id="610" r:id="rId29"/>
    <p:sldId id="611" r:id="rId30"/>
    <p:sldId id="634" r:id="rId31"/>
    <p:sldId id="612" r:id="rId32"/>
    <p:sldId id="614" r:id="rId33"/>
    <p:sldId id="616" r:id="rId34"/>
    <p:sldId id="635" r:id="rId35"/>
    <p:sldId id="617" r:id="rId36"/>
    <p:sldId id="637" r:id="rId37"/>
    <p:sldId id="639" r:id="rId38"/>
    <p:sldId id="618" r:id="rId39"/>
    <p:sldId id="619" r:id="rId40"/>
    <p:sldId id="620" r:id="rId41"/>
    <p:sldId id="640" r:id="rId42"/>
    <p:sldId id="641" r:id="rId43"/>
    <p:sldId id="621" r:id="rId44"/>
    <p:sldId id="622" r:id="rId45"/>
    <p:sldId id="623" r:id="rId46"/>
    <p:sldId id="642" r:id="rId47"/>
    <p:sldId id="624" r:id="rId48"/>
    <p:sldId id="626" r:id="rId49"/>
    <p:sldId id="594" r:id="rId50"/>
    <p:sldId id="568" r:id="rId51"/>
    <p:sldId id="570" r:id="rId52"/>
    <p:sldId id="571" r:id="rId53"/>
    <p:sldId id="573" r:id="rId54"/>
    <p:sldId id="627" r:id="rId55"/>
    <p:sldId id="575" r:id="rId56"/>
    <p:sldId id="577" r:id="rId57"/>
    <p:sldId id="578" r:id="rId58"/>
    <p:sldId id="580" r:id="rId59"/>
    <p:sldId id="582" r:id="rId60"/>
    <p:sldId id="581" r:id="rId61"/>
    <p:sldId id="584" r:id="rId62"/>
    <p:sldId id="643" r:id="rId63"/>
    <p:sldId id="595" r:id="rId64"/>
    <p:sldId id="585" r:id="rId65"/>
    <p:sldId id="590" r:id="rId66"/>
    <p:sldId id="592" r:id="rId67"/>
    <p:sldId id="586" r:id="rId68"/>
    <p:sldId id="597" r:id="rId69"/>
  </p:sldIdLst>
  <p:sldSz cx="12192000" cy="6858000"/>
  <p:notesSz cx="6858000" cy="9144000"/>
  <p:defaultTextStyle>
    <a:defPPr>
      <a:defRPr lang="en-US"/>
    </a:defPPr>
    <a:lvl1pPr marL="0" algn="l" defTabSz="45718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45718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45718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45718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45718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45718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45718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ueqing Liu" initials="XL" lastIdx="3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0CDBC"/>
    <a:srgbClr val="BD582C"/>
    <a:srgbClr val="008080"/>
    <a:srgbClr val="E48312"/>
    <a:srgbClr val="7F7F7F"/>
    <a:srgbClr val="94A088"/>
    <a:srgbClr val="8656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26" autoAdjust="0"/>
    <p:restoredTop sz="80759" autoAdjust="0"/>
  </p:normalViewPr>
  <p:slideViewPr>
    <p:cSldViewPr snapToGrid="0">
      <p:cViewPr varScale="1">
        <p:scale>
          <a:sx n="53" d="100"/>
          <a:sy n="53" d="100"/>
        </p:scale>
        <p:origin x="138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8852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microsoft.com/office/2016/11/relationships/changesInfo" Target="changesInfos/changesInfo1.xml"/><Relationship Id="rId7" Type="http://schemas.openxmlformats.org/officeDocument/2006/relationships/slide" Target="slides/slide6.xml"/><Relationship Id="rId71" Type="http://schemas.openxmlformats.org/officeDocument/2006/relationships/commentAuthors" Target="commentAuthor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53.xml"/><Relationship Id="rId13" Type="http://schemas.openxmlformats.org/officeDocument/2006/relationships/slide" Target="slides/slide58.xml"/><Relationship Id="rId3" Type="http://schemas.openxmlformats.org/officeDocument/2006/relationships/slide" Target="slides/slide23.xml"/><Relationship Id="rId7" Type="http://schemas.openxmlformats.org/officeDocument/2006/relationships/slide" Target="slides/slide52.xml"/><Relationship Id="rId12" Type="http://schemas.openxmlformats.org/officeDocument/2006/relationships/slide" Target="slides/slide57.xml"/><Relationship Id="rId17" Type="http://schemas.openxmlformats.org/officeDocument/2006/relationships/slide" Target="slides/slide67.xml"/><Relationship Id="rId2" Type="http://schemas.openxmlformats.org/officeDocument/2006/relationships/slide" Target="slides/slide18.xml"/><Relationship Id="rId16" Type="http://schemas.openxmlformats.org/officeDocument/2006/relationships/slide" Target="slides/slide63.xml"/><Relationship Id="rId1" Type="http://schemas.openxmlformats.org/officeDocument/2006/relationships/slide" Target="slides/slide2.xml"/><Relationship Id="rId6" Type="http://schemas.openxmlformats.org/officeDocument/2006/relationships/slide" Target="slides/slide51.xml"/><Relationship Id="rId11" Type="http://schemas.openxmlformats.org/officeDocument/2006/relationships/slide" Target="slides/slide56.xml"/><Relationship Id="rId5" Type="http://schemas.openxmlformats.org/officeDocument/2006/relationships/slide" Target="slides/slide49.xml"/><Relationship Id="rId15" Type="http://schemas.openxmlformats.org/officeDocument/2006/relationships/slide" Target="slides/slide62.xml"/><Relationship Id="rId10" Type="http://schemas.openxmlformats.org/officeDocument/2006/relationships/slide" Target="slides/slide55.xml"/><Relationship Id="rId4" Type="http://schemas.openxmlformats.org/officeDocument/2006/relationships/slide" Target="slides/slide24.xml"/><Relationship Id="rId9" Type="http://schemas.openxmlformats.org/officeDocument/2006/relationships/slide" Target="slides/slide54.xml"/><Relationship Id="rId14" Type="http://schemas.openxmlformats.org/officeDocument/2006/relationships/slide" Target="slides/slide6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CFE3A9B5-2E08-4FAB-A91B-59DBDE946E52}"/>
    <pc:docChg chg="addSld modSld">
      <pc:chgData name="" userId="" providerId="" clId="Web-{CFE3A9B5-2E08-4FAB-A91B-59DBDE946E52}" dt="2018-09-24T22:48:22.101" v="10" actId="20577"/>
      <pc:docMkLst>
        <pc:docMk/>
      </pc:docMkLst>
      <pc:sldChg chg="modSp">
        <pc:chgData name="" userId="" providerId="" clId="Web-{CFE3A9B5-2E08-4FAB-A91B-59DBDE946E52}" dt="2018-09-24T22:48:18.992" v="8" actId="20577"/>
        <pc:sldMkLst>
          <pc:docMk/>
          <pc:sldMk cId="3710900980" sldId="509"/>
        </pc:sldMkLst>
        <pc:spChg chg="mod">
          <ac:chgData name="" userId="" providerId="" clId="Web-{CFE3A9B5-2E08-4FAB-A91B-59DBDE946E52}" dt="2018-09-24T22:48:10.054" v="5" actId="20577"/>
          <ac:spMkLst>
            <pc:docMk/>
            <pc:sldMk cId="3710900980" sldId="509"/>
            <ac:spMk id="4099" creationId="{00000000-0000-0000-0000-000000000000}"/>
          </ac:spMkLst>
        </pc:spChg>
        <pc:spChg chg="mod">
          <ac:chgData name="" userId="" providerId="" clId="Web-{CFE3A9B5-2E08-4FAB-A91B-59DBDE946E52}" dt="2018-09-24T22:48:18.992" v="8" actId="20577"/>
          <ac:spMkLst>
            <pc:docMk/>
            <pc:sldMk cId="3710900980" sldId="509"/>
            <ac:spMk id="4100" creationId="{00000000-0000-0000-0000-000000000000}"/>
          </ac:spMkLst>
        </pc:spChg>
      </pc:sldChg>
      <pc:sldChg chg="modSp new">
        <pc:chgData name="" userId="" providerId="" clId="Web-{CFE3A9B5-2E08-4FAB-A91B-59DBDE946E52}" dt="2018-09-24T22:48:22.101" v="10" actId="20577"/>
        <pc:sldMkLst>
          <pc:docMk/>
          <pc:sldMk cId="227974722" sldId="628"/>
        </pc:sldMkLst>
        <pc:spChg chg="mod">
          <ac:chgData name="" userId="" providerId="" clId="Web-{CFE3A9B5-2E08-4FAB-A91B-59DBDE946E52}" dt="2018-09-24T22:48:04.179" v="3" actId="20577"/>
          <ac:spMkLst>
            <pc:docMk/>
            <pc:sldMk cId="227974722" sldId="628"/>
            <ac:spMk id="2" creationId="{EBDD0947-E81E-49E5-90EB-C470D942586C}"/>
          </ac:spMkLst>
        </pc:spChg>
        <pc:spChg chg="mod">
          <ac:chgData name="" userId="" providerId="" clId="Web-{CFE3A9B5-2E08-4FAB-A91B-59DBDE946E52}" dt="2018-09-24T22:48:22.101" v="10" actId="20577"/>
          <ac:spMkLst>
            <pc:docMk/>
            <pc:sldMk cId="227974722" sldId="628"/>
            <ac:spMk id="3" creationId="{A2376510-EAD4-4799-8D5D-01B5AECC089D}"/>
          </ac:spMkLst>
        </pc:spChg>
      </pc:sldChg>
    </pc:docChg>
  </pc:docChgLst>
  <pc:docChgLst>
    <pc:chgData clId="Web-{AEDB47A9-D69F-409C-A49E-379947AAD0B2}"/>
    <pc:docChg chg="addSld modSld sldOrd">
      <pc:chgData name="" userId="" providerId="" clId="Web-{AEDB47A9-D69F-409C-A49E-379947AAD0B2}" dt="2018-09-25T15:46:09.458" v="635" actId="14100"/>
      <pc:docMkLst>
        <pc:docMk/>
      </pc:docMkLst>
      <pc:sldChg chg="modSp">
        <pc:chgData name="" userId="" providerId="" clId="Web-{AEDB47A9-D69F-409C-A49E-379947AAD0B2}" dt="2018-09-25T14:49:34.194" v="25" actId="20577"/>
        <pc:sldMkLst>
          <pc:docMk/>
          <pc:sldMk cId="521327678" sldId="510"/>
        </pc:sldMkLst>
        <pc:spChg chg="mod">
          <ac:chgData name="" userId="" providerId="" clId="Web-{AEDB47A9-D69F-409C-A49E-379947AAD0B2}" dt="2018-09-25T14:49:34.194" v="25" actId="20577"/>
          <ac:spMkLst>
            <pc:docMk/>
            <pc:sldMk cId="521327678" sldId="510"/>
            <ac:spMk id="5124" creationId="{00000000-0000-0000-0000-000000000000}"/>
          </ac:spMkLst>
        </pc:spChg>
      </pc:sldChg>
      <pc:sldChg chg="modSp">
        <pc:chgData name="" userId="" providerId="" clId="Web-{AEDB47A9-D69F-409C-A49E-379947AAD0B2}" dt="2018-09-25T15:36:01.709" v="527" actId="1076"/>
        <pc:sldMkLst>
          <pc:docMk/>
          <pc:sldMk cId="1826584555" sldId="514"/>
        </pc:sldMkLst>
        <pc:spChg chg="mod">
          <ac:chgData name="" userId="" providerId="" clId="Web-{AEDB47A9-D69F-409C-A49E-379947AAD0B2}" dt="2018-09-25T15:35:49.975" v="524" actId="20577"/>
          <ac:spMkLst>
            <pc:docMk/>
            <pc:sldMk cId="1826584555" sldId="514"/>
            <ac:spMk id="9220" creationId="{00000000-0000-0000-0000-000000000000}"/>
          </ac:spMkLst>
        </pc:spChg>
        <pc:grpChg chg="mod">
          <ac:chgData name="" userId="" providerId="" clId="Web-{AEDB47A9-D69F-409C-A49E-379947AAD0B2}" dt="2018-09-25T15:36:01.709" v="527" actId="1076"/>
          <ac:grpSpMkLst>
            <pc:docMk/>
            <pc:sldMk cId="1826584555" sldId="514"/>
            <ac:grpSpMk id="8" creationId="{00000000-0000-0000-0000-000000000000}"/>
          </ac:grpSpMkLst>
        </pc:grpChg>
        <pc:picChg chg="mod">
          <ac:chgData name="" userId="" providerId="" clId="Web-{AEDB47A9-D69F-409C-A49E-379947AAD0B2}" dt="2018-09-25T15:35:53.193" v="525" actId="1076"/>
          <ac:picMkLst>
            <pc:docMk/>
            <pc:sldMk cId="1826584555" sldId="514"/>
            <ac:picMk id="7" creationId="{00000000-0000-0000-0000-000000000000}"/>
          </ac:picMkLst>
        </pc:picChg>
      </pc:sldChg>
      <pc:sldChg chg="modSp">
        <pc:chgData name="" userId="" providerId="" clId="Web-{AEDB47A9-D69F-409C-A49E-379947AAD0B2}" dt="2018-09-25T15:46:09.458" v="635" actId="14100"/>
        <pc:sldMkLst>
          <pc:docMk/>
          <pc:sldMk cId="1388147455" sldId="528"/>
        </pc:sldMkLst>
        <pc:spChg chg="mod">
          <ac:chgData name="" userId="" providerId="" clId="Web-{AEDB47A9-D69F-409C-A49E-379947AAD0B2}" dt="2018-09-25T15:46:09.458" v="635" actId="14100"/>
          <ac:spMkLst>
            <pc:docMk/>
            <pc:sldMk cId="1388147455" sldId="528"/>
            <ac:spMk id="10244" creationId="{00000000-0000-0000-0000-000000000000}"/>
          </ac:spMkLst>
        </pc:spChg>
      </pc:sldChg>
      <pc:sldChg chg="addSp delSp modSp">
        <pc:chgData name="" userId="" providerId="" clId="Web-{AEDB47A9-D69F-409C-A49E-379947AAD0B2}" dt="2018-09-25T15:05:07.666" v="204" actId="20577"/>
        <pc:sldMkLst>
          <pc:docMk/>
          <pc:sldMk cId="1049753617" sldId="531"/>
        </pc:sldMkLst>
        <pc:spChg chg="mod">
          <ac:chgData name="" userId="" providerId="" clId="Web-{AEDB47A9-D69F-409C-A49E-379947AAD0B2}" dt="2018-09-25T15:05:07.666" v="204" actId="20577"/>
          <ac:spMkLst>
            <pc:docMk/>
            <pc:sldMk cId="1049753617" sldId="531"/>
            <ac:spMk id="6" creationId="{00000000-0000-0000-0000-000000000000}"/>
          </ac:spMkLst>
        </pc:spChg>
        <pc:spChg chg="mod">
          <ac:chgData name="" userId="" providerId="" clId="Web-{AEDB47A9-D69F-409C-A49E-379947AAD0B2}" dt="2018-09-25T15:04:43.665" v="196" actId="20577"/>
          <ac:spMkLst>
            <pc:docMk/>
            <pc:sldMk cId="1049753617" sldId="531"/>
            <ac:spMk id="6148" creationId="{00000000-0000-0000-0000-000000000000}"/>
          </ac:spMkLst>
        </pc:spChg>
        <pc:picChg chg="add del mod">
          <ac:chgData name="" userId="" providerId="" clId="Web-{AEDB47A9-D69F-409C-A49E-379947AAD0B2}" dt="2018-09-25T15:00:57.145" v="121"/>
          <ac:picMkLst>
            <pc:docMk/>
            <pc:sldMk cId="1049753617" sldId="531"/>
            <ac:picMk id="2" creationId="{4B4E87C7-7F16-49F1-AF64-F4E91C04BE58}"/>
          </ac:picMkLst>
        </pc:picChg>
        <pc:picChg chg="add mod">
          <ac:chgData name="" userId="" providerId="" clId="Web-{AEDB47A9-D69F-409C-A49E-379947AAD0B2}" dt="2018-09-25T15:01:44.724" v="137" actId="1076"/>
          <ac:picMkLst>
            <pc:docMk/>
            <pc:sldMk cId="1049753617" sldId="531"/>
            <ac:picMk id="4" creationId="{5A8D5A0C-3248-46F6-82DF-BF25BEC5FA76}"/>
          </ac:picMkLst>
        </pc:picChg>
      </pc:sldChg>
      <pc:sldChg chg="addSp delSp modSp ord addAnim delAnim">
        <pc:chgData name="" userId="" providerId="" clId="Web-{AEDB47A9-D69F-409C-A49E-379947AAD0B2}" dt="2018-09-25T15:19:26.753" v="280" actId="14100"/>
        <pc:sldMkLst>
          <pc:docMk/>
          <pc:sldMk cId="3950794192" sldId="533"/>
        </pc:sldMkLst>
        <pc:spChg chg="add del">
          <ac:chgData name="" userId="" providerId="" clId="Web-{AEDB47A9-D69F-409C-A49E-379947AAD0B2}" dt="2018-09-25T15:10:25.375" v="221"/>
          <ac:spMkLst>
            <pc:docMk/>
            <pc:sldMk cId="3950794192" sldId="533"/>
            <ac:spMk id="22" creationId="{00000000-0000-0000-0000-000000000000}"/>
          </ac:spMkLst>
        </pc:spChg>
        <pc:spChg chg="mod">
          <ac:chgData name="" userId="" providerId="" clId="Web-{AEDB47A9-D69F-409C-A49E-379947AAD0B2}" dt="2018-09-25T15:12:41.268" v="231" actId="1076"/>
          <ac:spMkLst>
            <pc:docMk/>
            <pc:sldMk cId="3950794192" sldId="533"/>
            <ac:spMk id="7176" creationId="{00000000-0000-0000-0000-000000000000}"/>
          </ac:spMkLst>
        </pc:spChg>
        <pc:spChg chg="mod">
          <ac:chgData name="" userId="" providerId="" clId="Web-{AEDB47A9-D69F-409C-A49E-379947AAD0B2}" dt="2018-09-25T15:19:26.753" v="280" actId="14100"/>
          <ac:spMkLst>
            <pc:docMk/>
            <pc:sldMk cId="3950794192" sldId="533"/>
            <ac:spMk id="8196" creationId="{00000000-0000-0000-0000-000000000000}"/>
          </ac:spMkLst>
        </pc:spChg>
        <pc:grpChg chg="mod">
          <ac:chgData name="" userId="" providerId="" clId="Web-{AEDB47A9-D69F-409C-A49E-379947AAD0B2}" dt="2018-09-25T15:12:36.846" v="230" actId="1076"/>
          <ac:grpSpMkLst>
            <pc:docMk/>
            <pc:sldMk cId="3950794192" sldId="533"/>
            <ac:grpSpMk id="8" creationId="{00000000-0000-0000-0000-000000000000}"/>
          </ac:grpSpMkLst>
        </pc:grpChg>
        <pc:graphicFrameChg chg="del">
          <ac:chgData name="" userId="" providerId="" clId="Web-{AEDB47A9-D69F-409C-A49E-379947AAD0B2}" dt="2018-09-25T15:10:22.141" v="220"/>
          <ac:graphicFrameMkLst>
            <pc:docMk/>
            <pc:sldMk cId="3950794192" sldId="533"/>
            <ac:graphicFrameMk id="41" creationId="{00000000-0000-0000-0000-000000000000}"/>
          </ac:graphicFrameMkLst>
        </pc:graphicFrameChg>
      </pc:sldChg>
      <pc:sldChg chg="modNotes">
        <pc:chgData name="" userId="" providerId="" clId="Web-{AEDB47A9-D69F-409C-A49E-379947AAD0B2}" dt="2018-09-25T14:49:45.756" v="29"/>
        <pc:sldMkLst>
          <pc:docMk/>
          <pc:sldMk cId="227974722" sldId="628"/>
        </pc:sldMkLst>
      </pc:sldChg>
      <pc:sldChg chg="addSp delSp modSp new addAnim">
        <pc:chgData name="" userId="" providerId="" clId="Web-{AEDB47A9-D69F-409C-A49E-379947AAD0B2}" dt="2018-09-25T15:05:44.588" v="207" actId="20577"/>
        <pc:sldMkLst>
          <pc:docMk/>
          <pc:sldMk cId="1878076129" sldId="629"/>
        </pc:sldMkLst>
        <pc:spChg chg="mod">
          <ac:chgData name="" userId="" providerId="" clId="Web-{AEDB47A9-D69F-409C-A49E-379947AAD0B2}" dt="2018-09-25T14:55:41.997" v="90" actId="20577"/>
          <ac:spMkLst>
            <pc:docMk/>
            <pc:sldMk cId="1878076129" sldId="629"/>
            <ac:spMk id="2" creationId="{83BB6FEA-C94B-4E39-BD18-BFF994DF209A}"/>
          </ac:spMkLst>
        </pc:spChg>
        <pc:spChg chg="mod">
          <ac:chgData name="" userId="" providerId="" clId="Web-{AEDB47A9-D69F-409C-A49E-379947AAD0B2}" dt="2018-09-25T15:05:44.588" v="207" actId="20577"/>
          <ac:spMkLst>
            <pc:docMk/>
            <pc:sldMk cId="1878076129" sldId="629"/>
            <ac:spMk id="3" creationId="{8F96C053-52D5-4087-8577-5EE4007B1D9E}"/>
          </ac:spMkLst>
        </pc:spChg>
        <pc:graphicFrameChg chg="add mod modGraphic">
          <ac:chgData name="" userId="" providerId="" clId="Web-{AEDB47A9-D69F-409C-A49E-379947AAD0B2}" dt="2018-09-25T14:55:21.622" v="79" actId="1076"/>
          <ac:graphicFrameMkLst>
            <pc:docMk/>
            <pc:sldMk cId="1878076129" sldId="629"/>
            <ac:graphicFrameMk id="5" creationId="{720C2449-7498-4193-9E99-67DCA2F07D26}"/>
          </ac:graphicFrameMkLst>
        </pc:graphicFrameChg>
        <pc:picChg chg="add del mod">
          <ac:chgData name="" userId="" providerId="" clId="Web-{AEDB47A9-D69F-409C-A49E-379947AAD0B2}" dt="2018-09-25T15:00:43.833" v="116"/>
          <ac:picMkLst>
            <pc:docMk/>
            <pc:sldMk cId="1878076129" sldId="629"/>
            <ac:picMk id="6" creationId="{D999389F-AF73-48C3-8BDB-23C360C317AA}"/>
          </ac:picMkLst>
        </pc:picChg>
      </pc:sldChg>
      <pc:sldChg chg="addSp delSp modSp new addAnim delAnim">
        <pc:chgData name="" userId="" providerId="" clId="Web-{AEDB47A9-D69F-409C-A49E-379947AAD0B2}" dt="2018-09-25T15:33:52.269" v="500" actId="20577"/>
        <pc:sldMkLst>
          <pc:docMk/>
          <pc:sldMk cId="3298920857" sldId="630"/>
        </pc:sldMkLst>
        <pc:spChg chg="mod">
          <ac:chgData name="" userId="" providerId="" clId="Web-{AEDB47A9-D69F-409C-A49E-379947AAD0B2}" dt="2018-09-25T15:31:55.455" v="482" actId="20577"/>
          <ac:spMkLst>
            <pc:docMk/>
            <pc:sldMk cId="3298920857" sldId="630"/>
            <ac:spMk id="2" creationId="{CC02EEC6-4549-49C6-93E8-9B548C5BCCAC}"/>
          </ac:spMkLst>
        </pc:spChg>
        <pc:spChg chg="mod">
          <ac:chgData name="" userId="" providerId="" clId="Web-{AEDB47A9-D69F-409C-A49E-379947AAD0B2}" dt="2018-09-25T15:29:10.076" v="441" actId="20577"/>
          <ac:spMkLst>
            <pc:docMk/>
            <pc:sldMk cId="3298920857" sldId="630"/>
            <ac:spMk id="3" creationId="{258B95DE-2C0B-4FE1-9B2E-6C2EA3CB4C50}"/>
          </ac:spMkLst>
        </pc:spChg>
        <pc:spChg chg="add del mod">
          <ac:chgData name="" userId="" providerId="" clId="Web-{AEDB47A9-D69F-409C-A49E-379947AAD0B2}" dt="2018-09-25T15:31:14.047" v="467"/>
          <ac:spMkLst>
            <pc:docMk/>
            <pc:sldMk cId="3298920857" sldId="630"/>
            <ac:spMk id="7" creationId="{D0D60D7E-00E3-4FDE-8229-0132FFB9EA80}"/>
          </ac:spMkLst>
        </pc:spChg>
        <pc:spChg chg="add del">
          <ac:chgData name="" userId="" providerId="" clId="Web-{AEDB47A9-D69F-409C-A49E-379947AAD0B2}" dt="2018-09-25T15:14:31.895" v="234"/>
          <ac:spMkLst>
            <pc:docMk/>
            <pc:sldMk cId="3298920857" sldId="630"/>
            <ac:spMk id="8" creationId="{3D82BF37-3DF5-4BBF-83C1-52947D1493BE}"/>
          </ac:spMkLst>
        </pc:spChg>
        <pc:spChg chg="add mod">
          <ac:chgData name="" userId="" providerId="" clId="Web-{AEDB47A9-D69F-409C-A49E-379947AAD0B2}" dt="2018-09-25T15:33:52.269" v="500" actId="20577"/>
          <ac:spMkLst>
            <pc:docMk/>
            <pc:sldMk cId="3298920857" sldId="630"/>
            <ac:spMk id="10" creationId="{07BB76D2-BEAF-4EF5-AA60-6B208B7FF561}"/>
          </ac:spMkLst>
        </pc:spChg>
        <pc:spChg chg="add del mod">
          <ac:chgData name="" userId="" providerId="" clId="Web-{AEDB47A9-D69F-409C-A49E-379947AAD0B2}" dt="2018-09-25T15:23:38.717" v="369"/>
          <ac:spMkLst>
            <pc:docMk/>
            <pc:sldMk cId="3298920857" sldId="630"/>
            <ac:spMk id="11" creationId="{84ACD19B-1550-4BC2-B131-F321BE23AE10}"/>
          </ac:spMkLst>
        </pc:spChg>
        <pc:spChg chg="add mod">
          <ac:chgData name="" userId="" providerId="" clId="Web-{AEDB47A9-D69F-409C-A49E-379947AAD0B2}" dt="2018-09-25T15:27:34.430" v="423" actId="1076"/>
          <ac:spMkLst>
            <pc:docMk/>
            <pc:sldMk cId="3298920857" sldId="630"/>
            <ac:spMk id="13" creationId="{541EF019-4860-415B-845A-70D40EE07A9C}"/>
          </ac:spMkLst>
        </pc:spChg>
        <pc:spChg chg="add del mod">
          <ac:chgData name="" userId="" providerId="" clId="Web-{AEDB47A9-D69F-409C-A49E-379947AAD0B2}" dt="2018-09-25T15:26:24.069" v="400"/>
          <ac:spMkLst>
            <pc:docMk/>
            <pc:sldMk cId="3298920857" sldId="630"/>
            <ac:spMk id="15" creationId="{4704360D-7627-4437-A127-435FBA435BA8}"/>
          </ac:spMkLst>
        </pc:spChg>
        <pc:spChg chg="add del mod">
          <ac:chgData name="" userId="" providerId="" clId="Web-{AEDB47A9-D69F-409C-A49E-379947AAD0B2}" dt="2018-09-25T15:25:41.990" v="394"/>
          <ac:spMkLst>
            <pc:docMk/>
            <pc:sldMk cId="3298920857" sldId="630"/>
            <ac:spMk id="16" creationId="{3F529D9F-A057-45E2-AC34-73E62D88D724}"/>
          </ac:spMkLst>
        </pc:spChg>
        <pc:spChg chg="add del">
          <ac:chgData name="" userId="" providerId="" clId="Web-{AEDB47A9-D69F-409C-A49E-379947AAD0B2}" dt="2018-09-25T15:25:22.206" v="389"/>
          <ac:spMkLst>
            <pc:docMk/>
            <pc:sldMk cId="3298920857" sldId="630"/>
            <ac:spMk id="17" creationId="{45D12B4C-CB34-4CEC-907C-ED9A9E734DF7}"/>
          </ac:spMkLst>
        </pc:spChg>
        <pc:spChg chg="add mod">
          <ac:chgData name="" userId="" providerId="" clId="Web-{AEDB47A9-D69F-409C-A49E-379947AAD0B2}" dt="2018-09-25T15:30:39" v="462" actId="1076"/>
          <ac:spMkLst>
            <pc:docMk/>
            <pc:sldMk cId="3298920857" sldId="630"/>
            <ac:spMk id="19" creationId="{3EA0F56D-551E-464B-AB58-05E0DDDC1A5F}"/>
          </ac:spMkLst>
        </pc:spChg>
        <pc:spChg chg="add del mod">
          <ac:chgData name="" userId="" providerId="" clId="Web-{AEDB47A9-D69F-409C-A49E-379947AAD0B2}" dt="2018-09-25T15:32:38.705" v="496" actId="1076"/>
          <ac:spMkLst>
            <pc:docMk/>
            <pc:sldMk cId="3298920857" sldId="630"/>
            <ac:spMk id="21" creationId="{715959AB-EB14-43FD-A3C7-B4795CB0DFCA}"/>
          </ac:spMkLst>
        </pc:spChg>
        <pc:graphicFrameChg chg="add mod">
          <ac:chgData name="" userId="" providerId="" clId="Web-{AEDB47A9-D69F-409C-A49E-379947AAD0B2}" dt="2018-09-25T15:30:48.735" v="463" actId="1076"/>
          <ac:graphicFrameMkLst>
            <pc:docMk/>
            <pc:sldMk cId="3298920857" sldId="630"/>
            <ac:graphicFrameMk id="5" creationId="{7A689768-02DF-4A97-8F76-088FC4214F82}"/>
          </ac:graphicFrameMkLst>
        </pc:graphicFrameChg>
      </pc:sldChg>
      <pc:sldChg chg="addSp delSp modSp new ord addAnim">
        <pc:chgData name="" userId="" providerId="" clId="Web-{AEDB47A9-D69F-409C-A49E-379947AAD0B2}" dt="2018-09-25T15:45:53.443" v="629" actId="20577"/>
        <pc:sldMkLst>
          <pc:docMk/>
          <pc:sldMk cId="3539345731" sldId="631"/>
        </pc:sldMkLst>
        <pc:spChg chg="mod">
          <ac:chgData name="" userId="" providerId="" clId="Web-{AEDB47A9-D69F-409C-A49E-379947AAD0B2}" dt="2018-09-25T15:45:53.443" v="629" actId="20577"/>
          <ac:spMkLst>
            <pc:docMk/>
            <pc:sldMk cId="3539345731" sldId="631"/>
            <ac:spMk id="2" creationId="{F6ED58A8-606B-426A-9C03-7AD4FDFE7C3F}"/>
          </ac:spMkLst>
        </pc:spChg>
        <pc:spChg chg="del">
          <ac:chgData name="" userId="" providerId="" clId="Web-{AEDB47A9-D69F-409C-A49E-379947AAD0B2}" dt="2018-09-25T15:38:03.665" v="530"/>
          <ac:spMkLst>
            <pc:docMk/>
            <pc:sldMk cId="3539345731" sldId="631"/>
            <ac:spMk id="3" creationId="{0BA670BB-FACE-4FD7-A9C4-B209653C1647}"/>
          </ac:spMkLst>
        </pc:spChg>
        <pc:spChg chg="add mod">
          <ac:chgData name="" userId="" providerId="" clId="Web-{AEDB47A9-D69F-409C-A49E-379947AAD0B2}" dt="2018-09-25T15:44:23.675" v="615" actId="20577"/>
          <ac:spMkLst>
            <pc:docMk/>
            <pc:sldMk cId="3539345731" sldId="631"/>
            <ac:spMk id="5" creationId="{7221AA65-0ADF-48CB-9B0A-C80F042FB904}"/>
          </ac:spMkLst>
        </pc:spChg>
        <pc:spChg chg="add mod">
          <ac:chgData name="" userId="" providerId="" clId="Web-{AEDB47A9-D69F-409C-A49E-379947AAD0B2}" dt="2018-09-25T15:45:22.661" v="628" actId="20577"/>
          <ac:spMkLst>
            <pc:docMk/>
            <pc:sldMk cId="3539345731" sldId="631"/>
            <ac:spMk id="7" creationId="{478A91CC-8B7E-435C-A89C-97715C704D10}"/>
          </ac:spMkLst>
        </pc:spChg>
      </pc:sldChg>
    </pc:docChg>
  </pc:docChgLst>
  <pc:docChgLst>
    <pc:chgData clId="Web-{B9CAC569-7827-42B2-9B2F-8085AE3C2100}"/>
    <pc:docChg chg="modSld">
      <pc:chgData name="" userId="" providerId="" clId="Web-{B9CAC569-7827-42B2-9B2F-8085AE3C2100}" dt="2018-09-25T17:53:46.576" v="162"/>
      <pc:docMkLst>
        <pc:docMk/>
      </pc:docMkLst>
      <pc:sldChg chg="modNotes">
        <pc:chgData name="" userId="" providerId="" clId="Web-{B9CAC569-7827-42B2-9B2F-8085AE3C2100}" dt="2018-09-25T17:47:52.475" v="17"/>
        <pc:sldMkLst>
          <pc:docMk/>
          <pc:sldMk cId="3710900980" sldId="509"/>
        </pc:sldMkLst>
      </pc:sldChg>
      <pc:sldChg chg="modNotes">
        <pc:chgData name="" userId="" providerId="" clId="Web-{B9CAC569-7827-42B2-9B2F-8085AE3C2100}" dt="2018-09-25T17:48:27.413" v="24"/>
        <pc:sldMkLst>
          <pc:docMk/>
          <pc:sldMk cId="521327678" sldId="510"/>
        </pc:sldMkLst>
      </pc:sldChg>
      <pc:sldChg chg="modSp">
        <pc:chgData name="" userId="" providerId="" clId="Web-{B9CAC569-7827-42B2-9B2F-8085AE3C2100}" dt="2018-09-25T17:49:24.056" v="67"/>
        <pc:sldMkLst>
          <pc:docMk/>
          <pc:sldMk cId="1049753617" sldId="531"/>
        </pc:sldMkLst>
        <pc:graphicFrameChg chg="mod modGraphic">
          <ac:chgData name="" userId="" providerId="" clId="Web-{B9CAC569-7827-42B2-9B2F-8085AE3C2100}" dt="2018-09-25T17:49:24.056" v="67"/>
          <ac:graphicFrameMkLst>
            <pc:docMk/>
            <pc:sldMk cId="1049753617" sldId="531"/>
            <ac:graphicFrameMk id="1767468" creationId="{00000000-0000-0000-0000-000000000000}"/>
          </ac:graphicFrameMkLst>
        </pc:graphicFrameChg>
      </pc:sldChg>
      <pc:sldChg chg="modSp">
        <pc:chgData name="" userId="" providerId="" clId="Web-{B9CAC569-7827-42B2-9B2F-8085AE3C2100}" dt="2018-09-25T17:49:41.384" v="77"/>
        <pc:sldMkLst>
          <pc:docMk/>
          <pc:sldMk cId="16736996" sldId="532"/>
        </pc:sldMkLst>
        <pc:graphicFrameChg chg="mod modGraphic">
          <ac:chgData name="" userId="" providerId="" clId="Web-{B9CAC569-7827-42B2-9B2F-8085AE3C2100}" dt="2018-09-25T17:49:41.384" v="77"/>
          <ac:graphicFrameMkLst>
            <pc:docMk/>
            <pc:sldMk cId="16736996" sldId="532"/>
            <ac:graphicFrameMk id="1767468" creationId="{00000000-0000-0000-0000-000000000000}"/>
          </ac:graphicFrameMkLst>
        </pc:graphicFrameChg>
      </pc:sldChg>
      <pc:sldChg chg="modSp modNotes">
        <pc:chgData name="" userId="" providerId="" clId="Web-{B9CAC569-7827-42B2-9B2F-8085AE3C2100}" dt="2018-09-25T17:50:08.682" v="87"/>
        <pc:sldMkLst>
          <pc:docMk/>
          <pc:sldMk cId="3950794192" sldId="533"/>
        </pc:sldMkLst>
        <pc:grpChg chg="mod">
          <ac:chgData name="" userId="" providerId="" clId="Web-{B9CAC569-7827-42B2-9B2F-8085AE3C2100}" dt="2018-09-25T17:49:46.119" v="79" actId="1076"/>
          <ac:grpSpMkLst>
            <pc:docMk/>
            <pc:sldMk cId="3950794192" sldId="533"/>
            <ac:grpSpMk id="8" creationId="{00000000-0000-0000-0000-000000000000}"/>
          </ac:grpSpMkLst>
        </pc:grpChg>
      </pc:sldChg>
      <pc:sldChg chg="modSp">
        <pc:chgData name="" userId="" providerId="" clId="Web-{B9CAC569-7827-42B2-9B2F-8085AE3C2100}" dt="2018-09-25T17:53:46.576" v="162"/>
        <pc:sldMkLst>
          <pc:docMk/>
          <pc:sldMk cId="743585793" sldId="534"/>
        </pc:sldMkLst>
        <pc:graphicFrameChg chg="mod modGraphic">
          <ac:chgData name="" userId="" providerId="" clId="Web-{B9CAC569-7827-42B2-9B2F-8085AE3C2100}" dt="2018-09-25T17:53:46.576" v="162"/>
          <ac:graphicFrameMkLst>
            <pc:docMk/>
            <pc:sldMk cId="743585793" sldId="534"/>
            <ac:graphicFrameMk id="41" creationId="{00000000-0000-0000-0000-000000000000}"/>
          </ac:graphicFrameMkLst>
        </pc:graphicFrameChg>
      </pc:sldChg>
      <pc:sldChg chg="modNotes">
        <pc:chgData name="" userId="" providerId="" clId="Web-{B9CAC569-7827-42B2-9B2F-8085AE3C2100}" dt="2018-09-25T17:49:11.165" v="57"/>
        <pc:sldMkLst>
          <pc:docMk/>
          <pc:sldMk cId="1878076129" sldId="629"/>
        </pc:sldMkLst>
      </pc:sldChg>
      <pc:sldChg chg="modSp modNotes">
        <pc:chgData name="" userId="" providerId="" clId="Web-{B9CAC569-7827-42B2-9B2F-8085AE3C2100}" dt="2018-09-25T17:52:31.637" v="151" actId="20577"/>
        <pc:sldMkLst>
          <pc:docMk/>
          <pc:sldMk cId="3298920857" sldId="630"/>
        </pc:sldMkLst>
        <pc:spChg chg="mod">
          <ac:chgData name="" userId="" providerId="" clId="Web-{B9CAC569-7827-42B2-9B2F-8085AE3C2100}" dt="2018-09-25T17:52:31.637" v="151" actId="20577"/>
          <ac:spMkLst>
            <pc:docMk/>
            <pc:sldMk cId="3298920857" sldId="630"/>
            <ac:spMk id="4" creationId="{747801B6-1CB2-4D0B-AD71-4DD543290BB4}"/>
          </ac:spMkLst>
        </pc:spChg>
        <pc:graphicFrameChg chg="mod modGraphic">
          <ac:chgData name="" userId="" providerId="" clId="Web-{B9CAC569-7827-42B2-9B2F-8085AE3C2100}" dt="2018-09-25T17:50:21.166" v="97"/>
          <ac:graphicFrameMkLst>
            <pc:docMk/>
            <pc:sldMk cId="3298920857" sldId="630"/>
            <ac:graphicFrameMk id="5" creationId="{7A689768-02DF-4A97-8F76-088FC4214F82}"/>
          </ac:graphicFrameMkLst>
        </pc:graphicFrameChg>
      </pc:sldChg>
      <pc:sldChg chg="modNotes">
        <pc:chgData name="" userId="" providerId="" clId="Web-{B9CAC569-7827-42B2-9B2F-8085AE3C2100}" dt="2018-09-25T17:51:48.137" v="136"/>
        <pc:sldMkLst>
          <pc:docMk/>
          <pc:sldMk cId="3539345731" sldId="631"/>
        </pc:sldMkLst>
      </pc:sldChg>
    </pc:docChg>
  </pc:docChgLst>
  <pc:docChgLst>
    <pc:chgData clId="Web-{841DD39B-A37B-461A-AAC7-1FD4B53354B6}"/>
    <pc:docChg chg="modSld">
      <pc:chgData name="" userId="" providerId="" clId="Web-{841DD39B-A37B-461A-AAC7-1FD4B53354B6}" dt="2018-09-25T17:42:06.356" v="57" actId="20577"/>
      <pc:docMkLst>
        <pc:docMk/>
      </pc:docMkLst>
      <pc:sldChg chg="addSp modSp">
        <pc:chgData name="" userId="" providerId="" clId="Web-{841DD39B-A37B-461A-AAC7-1FD4B53354B6}" dt="2018-09-25T17:42:06.356" v="56" actId="20577"/>
        <pc:sldMkLst>
          <pc:docMk/>
          <pc:sldMk cId="3298920857" sldId="630"/>
        </pc:sldMkLst>
        <pc:spChg chg="add mod">
          <ac:chgData name="" userId="" providerId="" clId="Web-{841DD39B-A37B-461A-AAC7-1FD4B53354B6}" dt="2018-09-25T17:42:06.356" v="56" actId="20577"/>
          <ac:spMkLst>
            <pc:docMk/>
            <pc:sldMk cId="3298920857" sldId="630"/>
            <ac:spMk id="4" creationId="{747801B6-1CB2-4D0B-AD71-4DD543290BB4}"/>
          </ac:spMkLst>
        </pc:spChg>
        <pc:spChg chg="mod">
          <ac:chgData name="" userId="" providerId="" clId="Web-{841DD39B-A37B-461A-AAC7-1FD4B53354B6}" dt="2018-09-25T17:41:39.918" v="40" actId="20577"/>
          <ac:spMkLst>
            <pc:docMk/>
            <pc:sldMk cId="3298920857" sldId="630"/>
            <ac:spMk id="10" creationId="{07BB76D2-BEAF-4EF5-AA60-6B208B7FF561}"/>
          </ac:spMkLst>
        </pc:spChg>
        <pc:spChg chg="mod">
          <ac:chgData name="" userId="" providerId="" clId="Web-{841DD39B-A37B-461A-AAC7-1FD4B53354B6}" dt="2018-09-25T17:41:28.918" v="37" actId="1076"/>
          <ac:spMkLst>
            <pc:docMk/>
            <pc:sldMk cId="3298920857" sldId="630"/>
            <ac:spMk id="13" creationId="{541EF019-4860-415B-845A-70D40EE07A9C}"/>
          </ac:spMkLst>
        </pc:spChg>
        <pc:spChg chg="mod">
          <ac:chgData name="" userId="" providerId="" clId="Web-{841DD39B-A37B-461A-AAC7-1FD4B53354B6}" dt="2018-09-25T17:41:44.543" v="41" actId="1076"/>
          <ac:spMkLst>
            <pc:docMk/>
            <pc:sldMk cId="3298920857" sldId="630"/>
            <ac:spMk id="19" creationId="{3EA0F56D-551E-464B-AB58-05E0DDDC1A5F}"/>
          </ac:spMkLst>
        </pc:spChg>
        <pc:spChg chg="mod">
          <ac:chgData name="" userId="" providerId="" clId="Web-{841DD39B-A37B-461A-AAC7-1FD4B53354B6}" dt="2018-09-25T17:41:35.543" v="38" actId="1076"/>
          <ac:spMkLst>
            <pc:docMk/>
            <pc:sldMk cId="3298920857" sldId="630"/>
            <ac:spMk id="21" creationId="{715959AB-EB14-43FD-A3C7-B4795CB0DFCA}"/>
          </ac:spMkLst>
        </pc:spChg>
      </pc:sldChg>
      <pc:sldChg chg="modSp">
        <pc:chgData name="" userId="" providerId="" clId="Web-{841DD39B-A37B-461A-AAC7-1FD4B53354B6}" dt="2018-09-25T17:39:06.665" v="2" actId="20577"/>
        <pc:sldMkLst>
          <pc:docMk/>
          <pc:sldMk cId="3539345731" sldId="631"/>
        </pc:sldMkLst>
        <pc:spChg chg="mod">
          <ac:chgData name="" userId="" providerId="" clId="Web-{841DD39B-A37B-461A-AAC7-1FD4B53354B6}" dt="2018-09-25T17:39:06.665" v="2" actId="20577"/>
          <ac:spMkLst>
            <pc:docMk/>
            <pc:sldMk cId="3539345731" sldId="631"/>
            <ac:spMk id="5" creationId="{7221AA65-0ADF-48CB-9B0A-C80F042FB904}"/>
          </ac:spMkLst>
        </pc:spChg>
      </pc:sldChg>
    </pc:docChg>
  </pc:docChgLst>
  <pc:docChgLst>
    <pc:chgData clId="Web-{090BD4C5-F679-45FD-8521-AE786122BA4F}"/>
    <pc:docChg chg="modSld">
      <pc:chgData name="" userId="" providerId="" clId="Web-{090BD4C5-F679-45FD-8521-AE786122BA4F}" dt="2018-09-25T16:47:11.882" v="599" actId="1076"/>
      <pc:docMkLst>
        <pc:docMk/>
      </pc:docMkLst>
      <pc:sldChg chg="addSp delSp modSp">
        <pc:chgData name="" userId="" providerId="" clId="Web-{090BD4C5-F679-45FD-8521-AE786122BA4F}" dt="2018-09-25T16:41:55.876" v="379" actId="20577"/>
        <pc:sldMkLst>
          <pc:docMk/>
          <pc:sldMk cId="3710900980" sldId="509"/>
        </pc:sldMkLst>
        <pc:spChg chg="add mod">
          <ac:chgData name="" userId="" providerId="" clId="Web-{090BD4C5-F679-45FD-8521-AE786122BA4F}" dt="2018-09-25T16:41:11.609" v="326" actId="1076"/>
          <ac:spMkLst>
            <pc:docMk/>
            <pc:sldMk cId="3710900980" sldId="509"/>
            <ac:spMk id="6" creationId="{41596B95-4FEA-4DDD-B339-1AD98A290E51}"/>
          </ac:spMkLst>
        </pc:spChg>
        <pc:spChg chg="add mod">
          <ac:chgData name="" userId="" providerId="" clId="Web-{090BD4C5-F679-45FD-8521-AE786122BA4F}" dt="2018-09-25T16:38:18.713" v="221" actId="1076"/>
          <ac:spMkLst>
            <pc:docMk/>
            <pc:sldMk cId="3710900980" sldId="509"/>
            <ac:spMk id="11" creationId="{59CFA96F-874B-4B93-B468-CF5EC959319E}"/>
          </ac:spMkLst>
        </pc:spChg>
        <pc:spChg chg="add mod">
          <ac:chgData name="" userId="" providerId="" clId="Web-{090BD4C5-F679-45FD-8521-AE786122BA4F}" dt="2018-09-25T16:41:55.876" v="379" actId="20577"/>
          <ac:spMkLst>
            <pc:docMk/>
            <pc:sldMk cId="3710900980" sldId="509"/>
            <ac:spMk id="12" creationId="{EAC8DCD3-B3AA-4EF0-A85B-37BA88BC7F1D}"/>
          </ac:spMkLst>
        </pc:spChg>
        <pc:picChg chg="add del mod modCrop">
          <ac:chgData name="" userId="" providerId="" clId="Web-{090BD4C5-F679-45FD-8521-AE786122BA4F}" dt="2018-09-25T16:23:35.409" v="40"/>
          <ac:picMkLst>
            <pc:docMk/>
            <pc:sldMk cId="3710900980" sldId="509"/>
            <ac:picMk id="2" creationId="{9151261F-BF96-4776-8DE1-7FD9B7363E2D}"/>
          </ac:picMkLst>
        </pc:picChg>
        <pc:picChg chg="add mod">
          <ac:chgData name="" userId="" providerId="" clId="Web-{090BD4C5-F679-45FD-8521-AE786122BA4F}" dt="2018-09-25T16:41:07.578" v="325" actId="1076"/>
          <ac:picMkLst>
            <pc:docMk/>
            <pc:sldMk cId="3710900980" sldId="509"/>
            <ac:picMk id="4" creationId="{38BAB779-5800-4AC3-93BB-8805BD51D06A}"/>
          </ac:picMkLst>
        </pc:picChg>
        <pc:picChg chg="add mod">
          <ac:chgData name="" userId="" providerId="" clId="Web-{090BD4C5-F679-45FD-8521-AE786122BA4F}" dt="2018-09-25T16:38:05.151" v="216" actId="1076"/>
          <ac:picMkLst>
            <pc:docMk/>
            <pc:sldMk cId="3710900980" sldId="509"/>
            <ac:picMk id="7" creationId="{E9F83221-6B86-4731-B4C6-3A3EEC17880F}"/>
          </ac:picMkLst>
        </pc:picChg>
        <pc:picChg chg="add del mod">
          <ac:chgData name="" userId="" providerId="" clId="Web-{090BD4C5-F679-45FD-8521-AE786122BA4F}" dt="2018-09-25T16:41:02.375" v="322"/>
          <ac:picMkLst>
            <pc:docMk/>
            <pc:sldMk cId="3710900980" sldId="509"/>
            <ac:picMk id="9" creationId="{70AA8D65-FB1E-4820-AF50-4D0470BC9F5B}"/>
          </ac:picMkLst>
        </pc:picChg>
        <pc:picChg chg="add mod">
          <ac:chgData name="" userId="" providerId="" clId="Web-{090BD4C5-F679-45FD-8521-AE786122BA4F}" dt="2018-09-25T16:41:16.500" v="328" actId="1076"/>
          <ac:picMkLst>
            <pc:docMk/>
            <pc:sldMk cId="3710900980" sldId="509"/>
            <ac:picMk id="13" creationId="{29BBAC94-FA01-4785-8DE6-364A87D9112F}"/>
          </ac:picMkLst>
        </pc:picChg>
      </pc:sldChg>
      <pc:sldChg chg="addSp delSp modSp modNotes">
        <pc:chgData name="" userId="" providerId="" clId="Web-{090BD4C5-F679-45FD-8521-AE786122BA4F}" dt="2018-09-25T16:43:03.612" v="381"/>
        <pc:sldMkLst>
          <pc:docMk/>
          <pc:sldMk cId="227974722" sldId="628"/>
        </pc:sldMkLst>
        <pc:spChg chg="mod">
          <ac:chgData name="" userId="" providerId="" clId="Web-{090BD4C5-F679-45FD-8521-AE786122BA4F}" dt="2018-09-25T16:10:37.883" v="17" actId="20577"/>
          <ac:spMkLst>
            <pc:docMk/>
            <pc:sldMk cId="227974722" sldId="628"/>
            <ac:spMk id="3" creationId="{A2376510-EAD4-4799-8D5D-01B5AECC089D}"/>
          </ac:spMkLst>
        </pc:spChg>
        <pc:picChg chg="add del mod">
          <ac:chgData name="" userId="" providerId="" clId="Web-{090BD4C5-F679-45FD-8521-AE786122BA4F}" dt="2018-09-25T16:10:40.023" v="22"/>
          <ac:picMkLst>
            <pc:docMk/>
            <pc:sldMk cId="227974722" sldId="628"/>
            <ac:picMk id="4" creationId="{EAE94161-F769-4C7C-8329-0F4CA3C61971}"/>
          </ac:picMkLst>
        </pc:picChg>
        <pc:picChg chg="add mod">
          <ac:chgData name="" userId="" providerId="" clId="Web-{090BD4C5-F679-45FD-8521-AE786122BA4F}" dt="2018-09-25T16:11:09.055" v="26" actId="14100"/>
          <ac:picMkLst>
            <pc:docMk/>
            <pc:sldMk cId="227974722" sldId="628"/>
            <ac:picMk id="6" creationId="{A128DB11-F5CD-4DD6-B621-7AD57275BF16}"/>
          </ac:picMkLst>
        </pc:picChg>
      </pc:sldChg>
      <pc:sldChg chg="modSp">
        <pc:chgData name="" userId="" providerId="" clId="Web-{090BD4C5-F679-45FD-8521-AE786122BA4F}" dt="2018-09-25T16:47:11.882" v="599" actId="1076"/>
        <pc:sldMkLst>
          <pc:docMk/>
          <pc:sldMk cId="3298920857" sldId="630"/>
        </pc:sldMkLst>
        <pc:spChg chg="mod">
          <ac:chgData name="" userId="" providerId="" clId="Web-{090BD4C5-F679-45FD-8521-AE786122BA4F}" dt="2018-09-25T16:47:02.194" v="597" actId="20577"/>
          <ac:spMkLst>
            <pc:docMk/>
            <pc:sldMk cId="3298920857" sldId="630"/>
            <ac:spMk id="10" creationId="{07BB76D2-BEAF-4EF5-AA60-6B208B7FF561}"/>
          </ac:spMkLst>
        </pc:spChg>
        <pc:spChg chg="mod">
          <ac:chgData name="" userId="" providerId="" clId="Web-{090BD4C5-F679-45FD-8521-AE786122BA4F}" dt="2018-09-25T16:47:05.101" v="598" actId="1076"/>
          <ac:spMkLst>
            <pc:docMk/>
            <pc:sldMk cId="3298920857" sldId="630"/>
            <ac:spMk id="13" creationId="{541EF019-4860-415B-845A-70D40EE07A9C}"/>
          </ac:spMkLst>
        </pc:spChg>
        <pc:spChg chg="mod">
          <ac:chgData name="" userId="" providerId="" clId="Web-{090BD4C5-F679-45FD-8521-AE786122BA4F}" dt="2018-09-25T16:47:11.882" v="599" actId="1076"/>
          <ac:spMkLst>
            <pc:docMk/>
            <pc:sldMk cId="3298920857" sldId="630"/>
            <ac:spMk id="19" creationId="{3EA0F56D-551E-464B-AB58-05E0DDDC1A5F}"/>
          </ac:spMkLst>
        </pc:spChg>
      </pc:sldChg>
    </pc:docChg>
  </pc:docChgLst>
  <pc:docChgLst>
    <pc:chgData clId="Web-{0D187821-2F01-4739-9519-359F303580B4}"/>
    <pc:docChg chg="addSld modSld">
      <pc:chgData name="" userId="" providerId="" clId="Web-{0D187821-2F01-4739-9519-359F303580B4}" dt="2018-09-25T16:05:58.532" v="187" actId="20577"/>
      <pc:docMkLst>
        <pc:docMk/>
      </pc:docMkLst>
      <pc:sldChg chg="modSp">
        <pc:chgData name="" userId="" providerId="" clId="Web-{0D187821-2F01-4739-9519-359F303580B4}" dt="2018-09-25T16:04:12.733" v="170" actId="20577"/>
        <pc:sldMkLst>
          <pc:docMk/>
          <pc:sldMk cId="1521075353" sldId="515"/>
        </pc:sldMkLst>
        <pc:spChg chg="mod">
          <ac:chgData name="" userId="" providerId="" clId="Web-{0D187821-2F01-4739-9519-359F303580B4}" dt="2018-09-25T16:04:12.733" v="170" actId="20577"/>
          <ac:spMkLst>
            <pc:docMk/>
            <pc:sldMk cId="1521075353" sldId="515"/>
            <ac:spMk id="10244" creationId="{00000000-0000-0000-0000-000000000000}"/>
          </ac:spMkLst>
        </pc:spChg>
      </pc:sldChg>
      <pc:sldChg chg="addSp delSp modSp addAnim delAnim">
        <pc:chgData name="" userId="" providerId="" clId="Web-{0D187821-2F01-4739-9519-359F303580B4}" dt="2018-09-25T15:56:17.209" v="37" actId="1076"/>
        <pc:sldMkLst>
          <pc:docMk/>
          <pc:sldMk cId="1388147455" sldId="528"/>
        </pc:sldMkLst>
        <pc:spChg chg="add del mod">
          <ac:chgData name="" userId="" providerId="" clId="Web-{0D187821-2F01-4739-9519-359F303580B4}" dt="2018-09-25T15:55:17.426" v="19"/>
          <ac:spMkLst>
            <pc:docMk/>
            <pc:sldMk cId="1388147455" sldId="528"/>
            <ac:spMk id="2" creationId="{9DE6B09E-5751-4824-B1BC-5AFFA2E2A70A}"/>
          </ac:spMkLst>
        </pc:spChg>
        <pc:spChg chg="add del mod">
          <ac:chgData name="" userId="" providerId="" clId="Web-{0D187821-2F01-4739-9519-359F303580B4}" dt="2018-09-25T15:55:37.677" v="23"/>
          <ac:spMkLst>
            <pc:docMk/>
            <pc:sldMk cId="1388147455" sldId="528"/>
            <ac:spMk id="3" creationId="{D8129911-6535-4C0B-B16C-8E78B851E089}"/>
          </ac:spMkLst>
        </pc:spChg>
        <pc:spChg chg="add mod">
          <ac:chgData name="" userId="" providerId="" clId="Web-{0D187821-2F01-4739-9519-359F303580B4}" dt="2018-09-25T15:56:17.209" v="37" actId="1076"/>
          <ac:spMkLst>
            <pc:docMk/>
            <pc:sldMk cId="1388147455" sldId="528"/>
            <ac:spMk id="4" creationId="{E8C6D3E4-3F8B-453E-BFD8-A555FCA3948E}"/>
          </ac:spMkLst>
        </pc:spChg>
        <pc:spChg chg="mod">
          <ac:chgData name="" userId="" providerId="" clId="Web-{0D187821-2F01-4739-9519-359F303580B4}" dt="2018-09-25T15:54:43.660" v="13" actId="20577"/>
          <ac:spMkLst>
            <pc:docMk/>
            <pc:sldMk cId="1388147455" sldId="528"/>
            <ac:spMk id="10244" creationId="{00000000-0000-0000-0000-000000000000}"/>
          </ac:spMkLst>
        </pc:spChg>
      </pc:sldChg>
      <pc:sldChg chg="modSp">
        <pc:chgData name="" userId="" providerId="" clId="Web-{0D187821-2F01-4739-9519-359F303580B4}" dt="2018-09-25T16:05:58.532" v="187" actId="20577"/>
        <pc:sldMkLst>
          <pc:docMk/>
          <pc:sldMk cId="227974722" sldId="628"/>
        </pc:sldMkLst>
        <pc:spChg chg="mod">
          <ac:chgData name="" userId="" providerId="" clId="Web-{0D187821-2F01-4739-9519-359F303580B4}" dt="2018-09-25T16:05:58.532" v="187" actId="20577"/>
          <ac:spMkLst>
            <pc:docMk/>
            <pc:sldMk cId="227974722" sldId="628"/>
            <ac:spMk id="3" creationId="{A2376510-EAD4-4799-8D5D-01B5AECC089D}"/>
          </ac:spMkLst>
        </pc:spChg>
      </pc:sldChg>
      <pc:sldChg chg="modNotes">
        <pc:chgData name="" userId="" providerId="" clId="Web-{0D187821-2F01-4739-9519-359F303580B4}" dt="2018-09-25T15:53:56.314" v="6"/>
        <pc:sldMkLst>
          <pc:docMk/>
          <pc:sldMk cId="3298920857" sldId="630"/>
        </pc:sldMkLst>
      </pc:sldChg>
      <pc:sldChg chg="addSp delSp modSp new addAnim">
        <pc:chgData name="" userId="" providerId="" clId="Web-{0D187821-2F01-4739-9519-359F303580B4}" dt="2018-09-25T16:05:14.656" v="186" actId="20577"/>
        <pc:sldMkLst>
          <pc:docMk/>
          <pc:sldMk cId="1187087110" sldId="632"/>
        </pc:sldMkLst>
        <pc:spChg chg="mod">
          <ac:chgData name="" userId="" providerId="" clId="Web-{0D187821-2F01-4739-9519-359F303580B4}" dt="2018-09-25T16:03:42.248" v="163"/>
          <ac:spMkLst>
            <pc:docMk/>
            <pc:sldMk cId="1187087110" sldId="632"/>
            <ac:spMk id="2" creationId="{004A6075-EFE2-4728-8A58-DFAE4863283E}"/>
          </ac:spMkLst>
        </pc:spChg>
        <pc:spChg chg="del">
          <ac:chgData name="" userId="" providerId="" clId="Web-{0D187821-2F01-4739-9519-359F303580B4}" dt="2018-09-25T16:00:04.150" v="72"/>
          <ac:spMkLst>
            <pc:docMk/>
            <pc:sldMk cId="1187087110" sldId="632"/>
            <ac:spMk id="3" creationId="{DE9F99EF-BE41-4040-AB47-F0F2C0C897AF}"/>
          </ac:spMkLst>
        </pc:spChg>
        <pc:spChg chg="add del mod">
          <ac:chgData name="" userId="" providerId="" clId="Web-{0D187821-2F01-4739-9519-359F303580B4}" dt="2018-09-25T16:03:54.483" v="165"/>
          <ac:spMkLst>
            <pc:docMk/>
            <pc:sldMk cId="1187087110" sldId="632"/>
            <ac:spMk id="7" creationId="{F3F28FF9-C3D6-40DD-A959-710AEF15500F}"/>
          </ac:spMkLst>
        </pc:spChg>
        <pc:spChg chg="add mod">
          <ac:chgData name="" userId="" providerId="" clId="Web-{0D187821-2F01-4739-9519-359F303580B4}" dt="2018-09-25T16:05:14.656" v="186" actId="20577"/>
          <ac:spMkLst>
            <pc:docMk/>
            <pc:sldMk cId="1187087110" sldId="632"/>
            <ac:spMk id="9" creationId="{ED0CD7D1-A64D-4AB3-AEB2-7DFFA31F0FEA}"/>
          </ac:spMkLst>
        </pc:spChg>
        <pc:graphicFrameChg chg="add del mod ord modGraphic">
          <ac:chgData name="" userId="" providerId="" clId="Web-{0D187821-2F01-4739-9519-359F303580B4}" dt="2018-09-25T16:03:45.858" v="164"/>
          <ac:graphicFrameMkLst>
            <pc:docMk/>
            <pc:sldMk cId="1187087110" sldId="632"/>
            <ac:graphicFrameMk id="4" creationId="{DF1A8CC2-AABB-48CB-8DCA-6B0C1865A669}"/>
          </ac:graphicFrameMkLst>
        </pc:graphicFrame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617.08099" units="1/cm"/>
          <inkml:channelProperty channel="Y" name="resolution" value="1090.7789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18-09-27T14:47:16.8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2182 17759 0 0</inkml:trace>
  <inkml:trace contextRef="#ctx0" brushRef="#br0" timeOffset="93.777">2182 17759 0 0,'-7'-3'0'0,"1"1"0"0,-7-7 0 0,-1-9 0 0,-2-9 0 0,3-6 0 0,3-8 0 0,8 6 0 0,2 10 0 16,5 11 0-16,3 11 0 0,-2 3 0 16,0 0 0-16,2 10 0 0,3 11 0 15,-3 14 0-15,-5 5 0 0,-1-4 0 16</inkml:trace>
  <inkml:trace contextRef="#ctx0" brushRef="#br0" timeOffset="253.202">2253 17986 1314 0,'0'0'41'0,"0"0"15"0,0 0-56 31,0 0-22-31,0 0-13 0,0 0 8 16,0 0 11-16,-54 142-17 0,38-116-4 15,6-6-39-15,-2-1-85 0,7-5-105 16,4-6-102-16</inkml:trace>
  <inkml:trace contextRef="#ctx0" brushRef="#br0" timeOffset="4113.142">24743 4910 1041 0,'0'0'79'16,"0"0"-78"-16,0 0 44 0,0 0-12 15,0 0-33-15,0 0-10 16,36-173 5-16,-42 118-16 0,-5-3-2 16,1 4 12-16,-2 5 10 15,1 4 0-15,-2 3-1 0,-3 1 2 16,-4 5 22-16,2 7-8 0,1 5 10 15,3 6 10-15,-2-1 16 0,-5-3-9 16,-4-5-39-16,-13-6 39 0,-8-2 3 16,-12 0-35-16,-5 4-7 0,-2 4-2 15,5 11-1-15,0 4-2 0,2 4 3 16,-1 5-1-16,8 3 2 16,-2 3 0-16,4 5 2 0,1 2-1 15,-1 3-2-15,3 4-3 0,1 4 0 16,0 4 0-16,1 5 2 0,0 5-1 15,1 3 1-15,-1 4 1 0,1 3 1 16,1 5-1-16,1 3 1 0,2 1 3 16,3 2 1-16,2 0 1 0,2 2-3 15,1 3-2-15,1 2-1 0,2 0 0 16,0 2-1-16,1 0 1 0,0 4 3 16,-1 4 0-16,4-3 6 0,2 0 3 15,3-4 2-15,5-2-1 0,3 0-5 16,1-1-1-16,4-1-2 15,0 2 0-15,1-1 2 0,2 3-3 16,-2-5-2-16,3-1-1 0,1-2 0 16,1-2-1-16,0-2 0 0,5 0 1 15,1-2-1-15,2 1-2 0,1-3 1 16,1-2 0-16,3 1-1 0,1-3-3 16,-2 2 2-16,4-1-2 0,-5-3-3 15,3-3 2-15,-1-2 3 0,3-2 1 16,-2 2 1-16,3-2 0 0,-4-1 1 15,0-2 2-15,4 1-2 0,-4 1 1 16,6-1-1-16,-2-1 1 0,-3-6-1 16,-4-3 1-16,2-7 0 0,-2 0-1 15,1 3-3-15,6 0-2 0,0 3 0 16,1-2 2-16,-1-1 2 0,1-2 1 16,-1-1 2-16,1-1 1 0,-1-3 1 15,3-2 2-15,-2 1 0 0,2-3 0 16,0-2-2-16,0-1 1 0,2-1-2 15,2-4-2-15,-5 0 2 0,3-2-3 16,-2 0 1-16,1 0 0 0,-4-3-1 16,-1 1-2-16,0 0 1 0,-2-1 0 15,2 1-1-15,-2-2 1 0,2 2-2 16,0-3 2-16,4 1 1 16,-1-1 0-16,2-2 1 0,3 0-1 15,-1-4 0-15,2-2 1 0,-1-4 4 16,2-1 0-16,-1-5 3 0,2-3 1 15,1-9-3-15,7-11 5 0,1-7-3 16,2-3-1-16,-6 4 0 0,-2 4-1 16,-3 5-1-16,-2-2-3 0,0-1 1 15,2-3 0-15,-2-2 2 0,1-2-1 16,-1-2-4-16,0-1 0 0,2-1 2 16,-2-4-2-16,0 0 2 0,-2-4-2 15,2 0 1-15,-3-2 2 16,-3 1-3-16,0 2-5 0,1-2 2 15,-2 0 3-15,-1 3 1 0,-4 0 0 16,1 2 1-16,-3 5 0 0,-4 4-1 16,-4-1 4-16,1 3 3 0,-4 0 3 15,-2 0 6-15,-5 0 0 0,-1-1-2 16,-2 1-6-16,-2 2-7 0,-2 4-1 16,-2 1-1-16,0 4 0 0,-1 2 0 15,4 7 2-15,-3 8-2 0,5 2 3 16,-3 1 0-16,1-3-2 0,-3-4 3 15,-1-3-1-15,-3-1-3 0,4 2 0 16,-1 0 5-16,1 1-1 16,0 2 1-16,0 0 0 0,2 0 1 15,1 0 1-15,-1 1-4 0,1 0-1 16,2 3 4-16,0 0 6 0,0 3-5 16,3 1 5-16,-3 2-4 0,3 1-8 15,0 1-2-15,2 1-2 0,-2 2-7 16,0 0-15-16,0 3-33 0,-1 1-48 15,-10 6-77-15,0 3-162 0,1 5-420 0</inkml:trace>
  <inkml:trace contextRef="#ctx0" brushRef="#br0" timeOffset="21044.105">4942 15840 554 0,'0'0'75'0,"0"0"-66"16,0-1 16-16,0-3-16 0,0-1-9 16,0-1-10-16,-1 0-2 0,-1-1 4 15,1 1 8-15,0-1 16 16,0 2 12-16,1-1 8 0,0 0 6 15,0 3 13-15,0 0 8 0,0 2-5 16,0-1 0-16,0 2 0 0,0 0-6 16,0-1-6-16,0 0-7 0,0 1-9 15,0 0-10-15,1 0-3 0,0-1-4 16,0 0-2-16,2 1-2 0,1-3-2 16,-2 1 1-16,4 0 0 0,0-3 5 15,1 0 4-15,3-2 2 16,-1-1 4-16,3-1 0 0,2-1-1 15,-2 0-2-15,2 0-3 0,0-1-5 16,1 0-4-16,-2 1 0 0,0 0-2 16,3 1 0-16,-2 0-1 0,3 0 9 15,-3 1-11-15,2 1-1 0,-1 1-2 16,3-3 2-16,1 2 1 0,1-1 0 16,2 0 2-16,0 0-1 0,2 0 3 15,0-2-1-15,1 2 2 0,1-1-1 16,0 1 0-16,-2-1 1 0,2 1 2 15,0-1-2-15,0 1 4 16,0 0-1-16,3-1 0 0,-1 2-1 16,0-1-4-16,2 0 1 0,0 1-3 15,2 1 0-15,4-1-2 0,6 2 2 16,8-2-1-16,0 3 2 0,-3 1 0 0,-5 1 3 16,-7 1-3-16,-5 0 3 0,-4 0-3 15,4 0 1-15,6 1-6 0,5 0 8 16,3 0-6-16,-4 0-1 0,-4 0 1 15,1 0-1-15,-1 0 0 0,0 0 0 16,-3 2-1-16,-3 0 1 16,-2 0 2-16,1 1-2 0,4 1 1 15,6 0 1-15,4 3-2 0,-10-1 1 16,-8-1 0-16,5 0 0 0,2 1-1 16,7 1 1-16,-1 0 0 0,-9-2-1 15,0 1 2-15,5-1-2 0,5 1-1 16,5 0 3-16,-6-1-2 0,-8-2 0 15,-5 0 1-15,5-2 3 0,6 1-3 16,3-1 4-16,6 1-5 0,-6-1-1 16,-2 0 0-16,0 0 6 0,2 0-4 15,-3 1 0-15,2 0-1 0,2-1 1 16,0 0 1-16,0-1-2 0,-1 1 2 16,1 0 0-16,-3-1-1 0,1 0-1 15,0 0-1-15,0 0-1 0,2 0 0 16,1 0 0-16,-1-1 0 0,3-1 1 15,1 0 1-15,2-2 0 0,0 0-1 16,1-1 1-16,-2-1 1 0,2 2-2 16,-4 0 1-16,3 0-1 0,-3 1-1 15,-1-1 1-15,0 2 0 0,0 0 1 16,-1 0 2-16,0 2 1 0,1-2-1 16,-1 1 0-16,2-1 1 0,0 0 0 15,0 1 1-15,-1-1 1 16,0 0-2-16,1 0 1 0,-2 1-1 15,0-1 1-15,1 1-4 0,0-2 4 16,-2 3-3-16,2-1 3 0,-2 0 0 16,4 1 0-16,-3-2-1 0,2 2 1 15,-1-3-2-15,-1 1 1 0,-1-1 3 16,1 0-6-16,-2 3 3 0,1-1-2 16,-1 0 2-16,2 1-4 0,0-1 8 15,0 1-2-15,2 0-1 0,-1 0 0 16,2 0 1-16,-2 0 1 0,1 0-1 15,2 0 0-15,0 0-1 16,2-1 2-16,-1 0-2 0,2-1 4 16,-2 1-2-16,1 1 1 0,-2-1 0 15,0 1 1-15,-2-1 4 0,2 0-13 16,-3 0 0-16,0 1 0 0,-3 0 0 16,-1-2 0-16,-2 1 0 0,-4-1 0 15,-3 1 0-15,-8 0 0 0,-6 1 0 16,1-2 0-16,-2 2 0 0,2-1 0 15,0 0 0-15,-2 0 0 0,-3 1 0 16,-1-1 0-16,-1 0 0 0,-3 1 0 16,-1 0 0-16,0 0 0 0,-2 0 0 15,-1 0 0-15,0 0 0 16,-1-2-33-16</inkml:trace>
  <inkml:trace contextRef="#ctx0" brushRef="#br0" timeOffset="36646.987">29218 4720 151 0,'0'0'788'0,"0"0"-743"0,0 0 24 0,-3-9 0 16,3 7-37-16,0-1 4 15,-1 0 24-15,0 0-2 0,0 2-25 16,-1-2-11-16,1 2-5 0,-1-1-3 16,0 2-3-16,2 0-1 0,-1 0-1 15,1 0 2-15,0 0-6 0,0 2-4 16,0 1 2-16,3 2 1 0,3 3 9 15,1 5 4-15,0 4-1 0,1 1-1 16,3 4-3-16,-1 5-1 16,-1 6-2-16,5 6-3 0,-1 5-2 15,0-3 1-15,-4-9-2 0,-1-9 1 16,-1-5-3-16,2 3 1 0,0 2-1 16,3 3 1-16,0-3 4 0,0-2-1 15,0-2 3-15,0-4 7 0,2-1 4 16,-1-1 0-16,-2-2-2 0,-1-3-4 15,1-1-5-15,-1-3 0 0,-1 0-1 16,2-2 2-16,-3-2-3 0,2 0-5 16,-1 0 3-16,-2 0-1 0,1-2-1 15,0-2-1-15,1 0 1 0,1-2 0 16,0-2-1-16,1-1 0 16,2-3 7-16,1-1-6 0,0-5-1 15,3-3 1-15,3-4 1 0,6-11-1 16,6-11 2-16,10-11-2 0,3-5 1 15,0 0 2-15,-1 2 0 0,-3 4 3 16,2-4 2-16,0 0 4 0,1 0-1 16,-1-1-2-16,-3 6-1 0,-3 4 1 15,-5 9-8-15,-7 11 0 0,-7 6 1 16,-4 10-3-16,-2 0 1 0,0 1-1 16,-1-1 2-16,1 1 1 0,-5 5-1 15,-2 5-1-15,-2 1 2 0,-2 2-2 16,-1 2-1-16,0 0-1 0,0 0-15 15,0 0-13-15,0 0-9 0,-1 0-13 16,-1 0-39-16,0 0-49 0,-10 0-87 16,1 0-177-16,-2-3-442 0</inkml:trace>
  <inkml:trace contextRef="#ctx0" brushRef="#br0" timeOffset="38431.454">29189 5598 1267 0,'0'0'26'0,"0"0"4"0,0 0 51 15,0 0-81-15,6 6-3 0,-4 0-3 16,0 4 3-16,-2 2-1 0,2 5-4 16,-1 4 2-16,0 4 0 0,0 0 6 15,0 5 0-15,-1 7 0 0,4 7 3 16,2 9 7-16,2-3 3 0,0-2 7 16,2-7 1-16,-1-11 10 0,-2-4-3 15,1-8-8-15,-1 1-4 16,3 3-3-16,1 3-9 0,1 3-1 15,0-2 2-15,0-2-2 0,2-2-1 16,-3-3-1-16,3-2 3 0,-3-3-1 16,2-3-1-16,0-3 4 0,-1-4 0 15,4-2 4-15,-1-5 11 0,3-5-1 16,3-8-4-16,3-6-1 0,6-11 1 16,7-12-1-16,10-12 0 0,3-4 1 15,0 0 12-15,-1 0-9 0,-5 5-3 16,4-3-3-16,0-4 0 0,2-1-3 15,0-3-3-15,0 0-3 0,-2 1-2 16,-2 4 0-16,-2 4-1 0,-7 4 0 16,-4 6 4-16,-5 5 13 0,-4 5 15 15,-6 5 5-15,-5 7-7 0,-5 8-5 16,-4 5-5-16,-1 3-2 0,-1-1-5 16,-1 1-14-16,-1 0 0 0,0 3 0 15,0 1 0-15,0 2 0 0,-3 0 0 16,1 0 0-16,-1 1 0 0,2 2 0 15,-1-1 0-15,2 1 0 0,-1 1 0 16,1 0 0-16,0 0 0 0,0 0 0 16,0 0-8-16,0 0-22 0,0 0-15 15,0 0-17-15,0 0-22 0,0 0-36 16,0 0-43-16,-2 0-55 0,-2 0-85 16,-3 3-172-16</inkml:trace>
  <inkml:trace contextRef="#ctx0" brushRef="#br0" timeOffset="39837.61">28904 6707 967 0,'0'0'63'0,"0"0"28"16,0 0-10-16,0-2-36 0,0 1-15 15,0 1 16-15,0-1 8 0,0 0-19 16,0 1-5-16,0 0-11 0,-2 0-6 16,1 0 1-16,0 0-8 15,0 0-5-15,1 2-1 0,0 5-5 16,0 5-2-16,0 8 7 0,5 11 5 16,1 12 6-16,3 11-3 0,1 3-4 15,3-2 3-15,-3-6-1 0,1-7 0 16,0-1 2-16,-1-4 0 0,4 0-2 15,-1-4 1-15,-2-5 3 0,0-5 3 16,-3-6-2-16,-2-1 2 0,5 3 4 16,1 2-1-16,-1 1-1 0,3-2-1 15,-3-1 1-15,0-2 0 0,-1-1-3 16,-1-4-4-16,-1 0-4 16,0-4 1-16,-2-1-3 0,-1-1 3 15,1-3-3-15,-2-1 2 0,-2-2 0 0,1 0 2 16,1 0-3-16,0-2 5 15,3-4 3-15,1-4 5 0,4-4 7 16,2-7 1-16,9-12 2 0,8-15-8 16,12-16-1-16,7-10-7 0,4-4 3 15,-2 2-4-15,-1 5-5 0,0 0 5 16,2 2-6-16,1 1 5 0,3 1-4 16,0 2 19-16,-1 0-12 0,-2 4-3 15,-2 0-2-15,-4 6-6 0,-5 4 10 16,-4 4-6-16,-5 5 2 0,-5 6 1 15,-7 10 1-15,-7 8-2 0,-5 6-4 16,-3 5-2-16,-1-1 0 0,-1 2 0 16,-2 1 0-16,0 3 0 0,-3 1 0 15,0 1 0-15,0 0-11 0,0 0-14 16,-1 0-16-16,-1 0-11 0,0 0-19 16,-1 1-30-16,-2 2-40 0,-3 3-53 15,-15 7-74-15,2-1-157 0</inkml:trace>
  <inkml:trace contextRef="#ctx0" brushRef="#br0" timeOffset="53037.859">6765 17027 257 0,'0'0'338'0,"0"0"-273"16,0 0-54-16,0 0-11 16,0 0-7-16,0 0-17 0,-53 17 20 15,40-12 4-15,0 1 8 0,1-1-1 16,2 0 4-16,1-1 5 0,1 1 4 16,0-2 4-16,0 2 0 0,2-1 1 15,2-1 0-15,-2-1-12 0,4 2 7 16,-1-2 4-16,1-1 5 0,-1 1-1 15,3-1 1-15,0 0 1 0,0-1-10 16,0 0 4-16,0 0 0 0,-1 0-9 16,1 0-3-16,-1 0-9 15,0 1-3-15,-1-1 0 0,1 1 1 16,-3-1 0-16,1 0 0 0,0 0 0 16,-1 1 0-16,0-1 0 0,1 0 1 15,-2 0 2-15,2 0 3 0,1 0-1 16,-1 0-1-16,0 0-2 0,-1 0-3 15,0 1 0-15,-2 0 0 0,0 1 0 16,0 0 2-16,1-1-2 0,0 1 1 16,2 0 6-16,-1-1-1 0,1 0 2 15,0-1 4-15,2 0 3 0,-1 0 3 16,2 0 6-16,0 0-5 0,0 0-2 16,0 0-8-16,0 0-6 0,0 0-3 15,1 0-2-15,1 1 1 0,2-1-2 16,1 3 2-16,2-1 1 0,3 0 0 15,4 0 2-15,3 0-1 0,2-1 3 16,3-1 0-16,1 0 4 0,4 0-4 16,6 0 6-16,-3 0-9 0,2 0 7 15,1 0 0-15,-3 0 1 0,8 1-5 16,4 0 0-16,5 0 3 0,-1 2 5 16,-9-3-2-16,-8 0-1 0,1 0 1 15,4 0-5-15,7 0-1 16,3 1-2-16,-5-1 0 0,-4 2 6 15,1 0-3-15,-1 0 0 0,0 0 10 16,1-1-8-16,0 2 1 0,0-2-2 16,1 0-1-16,-1-1-1 0,2 0 1 15,0-1 0-15,1-3 2 0,1 2 0 16,1-4-1-16,1 2-3 0,2-1 1 16,-1-2 3-16,3 1 1 0,1-2 3 15,3 0-1-15,1 0 2 0,-1-2-2 16,1 2-1-16,-3 1-2 0,-1-2-2 15,-1 4-1-15,-1-1 0 0,0 1-2 16,1 1-1-16,-1 0 0 0,0 2 0 16,0-1 8-16,0 0-4 15,0 1 1-15,0 0-1 0,0-2 1 16,1 1 0-16,-1 0 0 0,2-2-2 16,-1 2 3-16,0-3-4 0,-1 2 1 15,-2 1 1-15,2-1 0 0,-2 1 3 16,1 2 0-16,-1-2 2 0,-3 1-2 15,1 1 2-15,-3 0 3 0,-3 0-9 16,-5-1 13-16,-7 0-8 0,-5 1-2 16,1 1-2-16,3-1-2 0,3 0-3 15,2-2 1-15,0 2-1 0,0 0 8 16,-1-1-6-16,2 1 2 0,-2-1-2 16,1 0 3-16,-3 1-1 15,3-1-3-15,-2 0-1 0,-1 1 1 16,0 1-1-16,-3 0 0 0,-1 0 0 15,-2 0-4-15,-3 0-4 0,-3 2-9 16,-2 0-13-16,-4 0-22 0,-1-1-24 16,-4-1-23-16,-1 0-27 0,-2 0-48 15,-21-3-59-15,0-3-94 0,-5-2-247 0</inkml:trace>
  <inkml:trace contextRef="#ctx0" brushRef="#br0" timeOffset="58494.106">23079 7144 426 0,'0'0'45'0,"0"0"17"0,0 0-12 16,-11-3-23-16,8 1-17 0,1 1 5 15,-1-1 0-15,0 1-1 0,-3 0 7 16,4 0 4-16,-1 1 4 15,0-1 2-15,1 1-2 0,2-1-3 16,-1 1-5-16,-1 0-6 0,2 0-7 16,0 0-5-16,0 0-1 0,0 1-2 15,2 1-2-15,1 1 2 0,2 0 0 16,1 2 1-16,2 0 2 0,1-1-1 16,4-1-2-16,-2 1 1 0,3-1 0 15,2 0 0-15,2 1 0 0,0-2-1 16,3 2 0-16,-2-1 1 0,6 2-1 15,0 0 0-15,2 0 2 0,3 1-2 16,8 0 0-16,9 1 1 16,9-1-1-16,4-1 3 0,0-3-3 15,-5 0 0-15,-3 1 4 0,-4 0-4 16,4 1 2-16,0 2 0 0,2-1 1 16,1 3 2-16,-1 2 0 0,1 0 3 15,0 2 3-15,-4 0 2 0,4 1 3 16,-1 1-5-16,-2 2-1 0,2-1 0 15,1-1-2-15,2 0-3 0,1-2 6 16,1-1-1-16,2-2 3 0,4-2-5 16,-1-1-1-16,-1-1 5 0,0-3-5 15,2 0 2-15,0 0-3 16,1-2 10-16,-1 1-6 0,2-1-2 16,-2 0 3-16,0 0-2 0,-2 0-3 15,1 0-4-15,-1 0 0 0,0 0-2 16,0 0 0-16,0 0 1 0,-1-1 0 15,1 1 0-15,-1-3 0 0,1 1 0 16,0-1-1-16,2-2 0 0,0 0-1 16,3-1 2-16,-2-1 3 0,2 2-1 15,-1 0-3-15,-2 1 2 0,-1 1-2 16,2 2 0-16,-3-1-2 0,-3 2 2 16,3 0 1-16,-5 0 2 0,4 0 1 15,-2 2 0-15,0-2-1 0,0 0 3 16,-2 0-4-16,1 0 0 0,2-3-2 15,-1 0 0-15,5-1 6 0,-2-2-3 16,0 1 0-16,-2-1 0 0,-1 2 3 16,-4-3-1-16,1 1-1 0,-3 1 1 15,-2-2 2-15,0-1-1 0,1-2 4 16,-1-2 6-16,-2 0-5 0,0-2-2 16,-3-2-4-16,0-2-3 0,-4 0 0 15,-2 0-1-15,-2-3-1 0,-9 4 1 16,-9 2-1-16,-3 3 1 0,-4 0 1 15,2-1 4-15,1-2 7 0,0-4 2 16,-4 0-4-16,-1-2-3 16,-3-4-4-16,-2-1-4 0,-4-2-5 15,1-1-5-15,-4 0 1 0,-4-2 1 16,-2 1-1-16,-2 0-3 0,-3 1 5 16,-3 0 2-16,-2 1-1 0,-3 0 2 15,-2 2-1-15,-1 0 2 0,-3 2 0 16,-4 0 1-16,-3-2 2 0,-13-3-2 15,-4-3 0-15,-8 0-4 0,-1 6-3 16,1 2-3-16,3 4-1 0,-1 3-1 16,-3 1 1-16,-1 1 5 0,-2 2-1 15,1 1 2-15,-3 1 3 16,-1 1 3-16,0-2-1 0,0 3-2 16,-1-1-2-16,0 1 2 0,0 0-6 15,1 2 8-15,-4 0 0 0,1 1 1 16,-3 1 1-16,-3-1 1 0,0 3 2 15,-3-2-1-15,3 2-2 0,-3 1-2 16,-3 1 0-16,2 1-3 0,-2 1 2 16,-1 2 1-16,0-1-2 0,1 2 3 15,0-2-1-15,0 3-1 0,-1-3 0 16,5 1-2-16,-6 0 3 0,1 1 1 16,1 0 1-16,-1 1 0 15,1 2 0-15,0-3-1 0,1 3-2 16,1-2 3-16,-1 1 4 0,1 0-3 15,1-2 0-15,3 3-1 0,1 0-1 16,-1 0 1-16,2 0-2 0,-3-1 2 16,1 2 0-16,1-1 0 0,0 0 1 15,1 1-1-15,3-1 0 0,1 0-3 16,0 0-3-16,4 0 6 0,3 2 4 16,-2-1-1-16,4 0 0 0,2 0-1 15,2 2 0-15,4 1 0 0,1 3 2 16,5-1 0-16,-2-1 3 0,2 4-6 15,4-2-1-15,-1 1 0 0,0 3 0 16,2-1-2-16,0 1 0 0,3 3 0 16,6-5-2-16,5-2 2 0,8-2 2 15,-1 0-2-15,-4 2 2 0,2 3 0 16,-4 2 0-16,3-1 0 0,1 2 0 16,2-1 0-16,-1 2 0 0,2 0 2 15,3-1 5-15,-2 0-2 0,5-1-2 16,0 1-2-16,3 0 0 0,2 1-1 15,1-2 0-15,0-1 2 0,2 1 0 16,3-1 0-16,0 0 1 0,5 1 0 16,3-3 0-16,6 4 4 0,-1-2-2 15,4 0-3-15,2-1 1 0,0-1-3 16,3 0-1-16,-1 0 0 0,4-2 0 16,0 0-1-16,2-2 0 0,1 1-1 15,2 0-2-15,2-2-12 0,6 1-15 16,11 0-29-16,8 2-38 0,3-3-58 15,-16-1-84-15,-9-5-155 0</inkml:trace>
  <inkml:trace contextRef="#ctx0" brushRef="#br0" timeOffset="83040.391">25050 14471 1004 0,'0'0'110'0,"0"0"-45"0,0 0-54 16,0 0-11-16,0 0-23 0,0 0-13 15,0 0 25-15,0 0 4 0,-132 35 7 16,112-22 1-16,4 0 19 15,2 0 9-15,4 1 2 0,-1-1 4 16,3-1 3-16,1 2 8 0,2 0-6 16,0 0-3-16,2-1-6 0,-2 0-3 15,3 1-3-15,-1-1 2 0,-1 1 0 16,2 0-5-16,2 0-5 0,0 1-5 16,0 0-2-16,0-1-1 0,0 1-3 15,3 1-2-15,0 1-3 0,0 2 2 16,-1 2 2-16,1 2 4 0,0 4-2 15,-3 7-2-15,2 5 0 0,0 12 0 16,-1 3-3-16,1-3-2 0,1-2 0 16,0-4 0-16,3-1 2 15,1 3 2-15,2-2 6 0,-1-1-7 16,3 1 6-16</inkml:trace>
  <inkml:trace contextRef="#ctx0" brushRef="#br0" timeOffset="83308.972">24874 15451 1678 0,'11'44'4'0,"0"-2"-2"0,2 0 2 0,1-2-2 0,3 2-2 0,1 1 0 0,-1 0-5 0,2-1 3 16,0-1-2-16,0-1-5 0,0-2 4 15,3-2-2-15,-3-7 3 0,-3-4 0 16,-2-7-3-16,2 2 2 0,1 0-3 16,4 5 0-16,4 3 5 0,-1 0-4 15,1 0 1-15,0-1-1 0,-4 0-1 16,4-1-2-16,-3 0 1 0,3-2-6 16,-4 0-2-16,1-2-2 15,0-1 2-15,-2 0 7 0,0-2 0 0,0 1-2 16,1 0 2-16,0-1 2 0,-1 0 1 15,-1-1-1-15,0 0 0 0,3 0-3 16,-3-1-4-16,0-2 4 0,1-1-4 16,-2-1-2-16,3 1-24 0,0-1 11 15,-3 0 27-15,3 0-5 0,-4 1-16 16,3 0 2-16,-1-1 9 16,-3 2 3-16</inkml:trace>
  <inkml:trace contextRef="#ctx0" brushRef="#br0" timeOffset="85280.276">25969 16816 574 0,'-5'3'69'0,"0"2"-9"0,1 0 30 16,-3-2-7-16,2 2-38 0,1-1-15 16,-1 0-5-16,2-1-18 0,0 0-6 15,1-2 4-15,-1-1 4 0,2 0 5 16,1 0-7-16,0 0-5 0,0 0-2 16,0 0-3-16,1 0-1 0,2 0 4 15,2-3 0-15,3 0 6 0,5 2-1 16,-2-1-4-16,0 2-1 0,1 0 0 15,1 2 1-15,-1 4 12 0,-2 1 7 16,1 1 3-16,0 2-2 0,0 2-4 16,1 1 4-16,0 1-7 0,-1 0-2 15,3 1-3-15,-3 2-5 0,2-1 1 16,1 1-2-16,1 1 3 0,0 1 5 16,0-1-1-16,2 2 5 0,0 1-1 15,-1 0 0-15,4 2-2 0,-3 1-3 16,5-1 0-16,-2 2 0 0,2-1-3 15,0 2 0-15,0 0-4 0,-1 0 1 16,1 1-2-16,-1 1 0 16,0-1 0-16,0 0-1 0,1-2 0 15,-1 1 0-15,4 1 1 0,-3-1 0 16,2-1 1-16,-2 2 0 0,1-1-1 16,-1 1 0-16,1-3 0 0,0 2 0 15,0-3 3-15,1 1-2 0,-1 0-1 16,-2-4-1-16,1 1-1 0,0-1 1 15,-1-2-1-15,1 2-2 0,-2-3-1 16,2-1 1-16,-2-1-1 0,0-3-1 16,-1-1 2-16,1 0 1 0,-1-2-1 15,2-1 1-15,1 1 1 0,-1-2 1 16,1-2-3-16,-1 0 3 16,-1-1-1-16,-2-1 1 0,0-1 0 15,1 1 0-15,-3-2 0 0,0 1 0 16,-2-1-3-16,1 2 1 0,-2-2 1 15,0 0 0-15,1 0 0 0,-1 0 0 16,0-1-3-16,-1 0-3 0,1-1-2 16,-1-2 4-16,-2-3 3 0,2-2 2 15,-2-2 1-15,-2 0 0 0,4-3 2 16,-4-2-2-16,1-1 3 0,-1-1-3 16,1-4-1-16,-3 1 2 0,1-2-1 15,-2-1 0-15,0-3 4 16,-1-1-3-16,-3 1 0 0,-1-4 2 15,0 0-1-15,-1-6 1 0,-6-10-3 16,-4-6-1-16,3-3 0 0,-2 5-4 16,0 3-3-16,-1 6-3 0,-1 1 9 15,0 0 2-15,-1 0 0 0,-4-1 1 16,2 0-1-16,-5 1 3 0,2 1 1 16,-2 0-1-16,-3 1-2 0,-1 1 0 15,1-3 0-15,-2 1-1 0,2-1-2 16,-2-3-5-16,-1 2 6 0,-2-5 0 15,1 1 1-15,1-2-1 0,-2-3-1 16,0-1-1-16,-1-2 0 0,-1 0 2 16,-3 1 0-16,1-1 2 0,-1 2 0 15,-3 1-1-15,1 1 0 0,-2 1-1 16,0 2 1-16,2-1-1 0,-3-1 0 16,2 0-1-16,1 1 1 0,-3-2 3 15,0 2-3-15,0-2 2 0,-2 0-1 16,0 1-1-16,2 1 2 0,-4 1-1 15,2 3-1-15,-1 0 2 0,-2 0-2 16,5 1-5-16,-3-2 5 0,3 1 0 16,-3 1-4-16,3-1 4 0,-1 2 0 15,-1 0 6-15,1 0-2 0,-1 1-3 16,-2 2 0-16,2-1 0 16,0 2 0-16,2 4 2 0,-1 3-5 15,1 2 4-15,0 3-1 0,0 4 1 16,-1 3 3-16,1 1 9 0,0 3-1 15,1 2 0-15,1 1-8 0,4 3-5 16,7 1 5-16,-5 1 6 0,-5 2-4 16,-4-1-4-16,3 2 0 0,8 0 3 15,10 3 3-15,-1 0-3 0,0 0-1 16,-5 0 5-16,-1 0 4 0,1 4-3 16,2 0-9-16,0 2-2 0,3 3-1 15,0 1-3-15,3 2 4 0,-1-1-6 16,4 3-4-16,2 3-9 0,0 1-19 15,0 7-25-15,5 2-27 16,-2 9-40-16,5 19-54 0,3-7-134 16,0-4-262-16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617.08099" units="1/cm"/>
          <inkml:channelProperty channel="Y" name="resolution" value="1090.7789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18-09-27T15:37:21.7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13563 11809 731 0,'0'0'53'16,"0"0"-46"-16,0 0 22 0,0 0-29 15,0 0-10-15,0 0 4 0,0 0 6 16,-12-5 0-16,11 4-1 0,-1 1-6 15,0 0-4-15,1 0-2 0,-1 0-2 16,1 0 10-16,1 0-2 0,0 4-16 16,0-1-5-16,0 2 3 0,2 2 9 15,2 0 7-15,1 1 5 0,2 0 4 16,1 0 0-16,1 2 2 0,0-1 2 16,4 2 3-16,-1 0-1 0,3-1-5 15,2 0 2-15,3-1 0 0,1 1 3 16,3-3 0-16,1-1 5 0,3-2 1 15,1 0 10-15,-1 0-2 0,2-1-7 16,-1 0 2-16,1 1-1 0,0 0-2 16,-1 1-1-16,1 1-2 0,8 1-7 15,5 0-1-15,8 0-1 16,4 0 0-16,-2-4-1 0,-1-2-2 16,-2-1-3-16,-1-2 6 0,2 0 3 15,0-2 0-15,2 1 10 0,2 0 6 16,0 0 5-16,-2 0-1 0,3-1-2 15,0 2 0-15,0-1-5 0,2 2 2 16,-1-2-5-16,3 1-3 0,1 0-6 16,2-1-1-16,1 3-2 0,2 0 2 15,-1-1 0-15,0 1 3 0,0 0 0 16,-1 0 1-16,1 0-1 0,2 1-2 16,2 0-2-16,0 1 3 15,1-1 1-15,1 2-2 0,-3-2-1 16,2 1-1-16,1 0 2 0,1 0 0 15,1 0-2-15,1 0 0 0,-3-2 0 16,-1 1 3-16,0 0-1 0,0-1-1 16,1 0 4-16,1 0-7 0,1 0 3 15,-1 0-3-15,-3 1 0 0,-2 1 2 16,0 0-2-16,-2 2 2 0,0-1 0 16,3 0 1-16,0-1 3 0,3 0-6 15,-1 0 0-15,-1 0 1 0,0 1 1 16,0-1 3-16,-2-1 3 0,2 0 0 15,-1-1 2-15,0 0-6 16,2-2-3-16,-2-3 1 0,0-1-1 16,-3-1 0-16,2 0 1 0,-4-1-2 15,0 0 1-15,0 0 1 0,2 1-2 16,-2 0 0-16,-1 0 0 0,-2 1 0 16,0 0 3-16,-6 1 3 0,1-1-1 15,-2 2 6-15,-2 0-1 0,-2 1 1 16,-1 0-6-16,-4 2 9 0,-1 1-6 15,-4 0-8-15,-8 0-2 0,-8 0 2 16,-6 0 1-16,-4 0-1 0,3-1-12 16,-2 0-17-16,2 0-12 0,-5 0-11 15,-2-1-14-15,-3 0-27 0,-4 0-35 16,-5-10-39-16,-2-1-97 0</inkml:trace>
  <inkml:trace contextRef="#ctx0" brushRef="#br0" timeOffset="6138.791">15615 11930 723 0,'0'0'45'0,"0"0"-36"15,0 0 27-15,0 0-34 0,0 0-1 16,0 0 2-16,0 0 5 16,-72-50-1-16,54 37-6 0,-2 1-1 15,0-1-11-15,-1 1 10 0,-2 0-25 16,2 2 15-16,0 1 11 0,1-1-3 15,1-1-5-15,2 0-7 0,3-3 1 16,-1-2 8-16,4-2-3 0,0-2 1 16,3-2 1-16,1-2-2 0,3-3 2 15,2-2 7-15,1-3 2 16,1-5-2-16,1-8 0 0,6-6 5 16,7-4 2-16,2-1 1 0,5-2 0 15,3 2-4-15,4-5-2 0,4-2-2 16,4 1-3-16,4-1 2 0,2 4-2 15,5 4 3-15,1 3-3 0,4 5 2 16,2 2 1-16,5 3 0 0,3 3 1 16,3-1 3-16,5 3-2 0,1 0 2 15,6 0-4-15,5 2 0 0,1 2-2 16,5 2 2-16,-1 5-2 0,-2 3 1 16,-1 3-6-16,1 5 3 0,1 2 4 15,-1 3-3-15,2 2 2 16,0 3 1-16,0 1 1 0,-1 3-1 15,1 1 3-15,-2 0-1 0,0 5-2 16,0 0 0-16,-1 2 0 0,1 3 0 16,-4-1 1-16,0 2-1 0,1 0 0 15,0 2 0-15,1 0-10 0,1 1 8 16,-4 2 0-16,-1 2 1 0,-3 0 0 16,2 2 1-16,-2-1 0 0,2 1 1 15,0-1 0-15,0-1 1 0,-1 1-2 16,2 0 2-16,-5-2 0 0,2 3-2 15,-6-1 0-15,1 2-12 0,0 2 9 16,-4 1 2-16,-1 2 1 0,-6 1 0 16,-2 1 0-16,-4 1 0 0,-2 2 1 15,-3 1-1-15,-3 1-4 0,-1 4 3 16,-5 1-1-16,-3 2 1 0,-4 4-3 16,-2 0 3-16,-4 4-1 0,-3-2-1 15,-7 0 2-15,-3-1-1 0,-7-3-3 16,-3 1 5-16,-4-2 2 0,-6 1-2 15,-7-1-3-15,-6 0 2 0,-4 0-6 16,-1-3 7-16,-1-4 46 0,1-6-23 16,2-5 0-16,4-6 6 0,-2 1-12 15,-8 5 3-15,-12 6 4 0,-12 6-4 32,-5 1-6-32,2-5-4 0,-2-4-4 15,-3 0 3-15,-5-1-3 0,1 2-2 16,3-1-4-16,4-3 3 0,7-2 17 15,4-2 9-15,3-1-11 0,2-1-14 0,0-1-4 16,0-2 0-16,3 2 0 0,0-4 0 16,3-1 4-16,0-2-3 0,1-3 2 15,1-5-3-15,-2 0-3 0,2-2-11 16,-1-3-18-16,5-3-22 0,5-2-23 16,-5-4-12-16,-2-9-82 0,7 3-88 15</inkml:trace>
  <inkml:trace contextRef="#ctx0" brushRef="#br0" timeOffset="37393.159">24438 10271 472 0,'0'0'3'0,"0"0"-6"0,0 0 3 16,0 0-5-16,0 0-22 0,0 0 20 15,11 15 7-15,-3-11 3 0,0 0 17 16,3-2 3-16,0 1-5 0,6-3-4 16,4 0-8-16,4 0-6 0,10-6-3 15,9-1-17-15,4-4 2 16,2-2 7-16,-2 0 5 0,-9-1 6 16,-9 1 0-16,-3 0 3 0,0-4 1 15,-5 1 5-15,2-2 3 0,-1-3 7 16,-5-2-4-16,1-1-3 0,1-6-4 15,-4-1 4-15,-5 1 3 0,-2 0 4 16,-7 4 4-16,-2 0 5 0,-11 5 1 16,-2 1-2-16,-8 5-6 0,-6 3-7 15,-10 4-14-15,-14 7 2 0,-12 8-2 16,-4 9 15-16,3 10-14 0,10 3 0 16,10 1 7-16,6 0-5 0,13-1 0 15,6-4 2-15,6 7-5 0,5 8-6 16,4 5 2-16,2 5 1 0,8-5 3 15,7-4-1-15,6-2 2 0,5-1 2 16,7-1 2-16,4-1-5 0,3-2 0 16,5-3-3-16,4-3-17 0,1-7-11 15,5-3-14-15,3-6-15 0,2-9-8 16,2-3-15-16,3-12-67 0,-17 0-64 16</inkml:trace>
  <inkml:trace contextRef="#ctx0" brushRef="#br0" timeOffset="37939.998">25765 10124 488 0,'0'0'300'15,"0"0"-198"-15,0 0-31 0,0 0-71 16,0 0-1-16,-71-119-47 0,35 88 24 16,-18 1-13-16,-14 8-34 0,-10 12-8 15,1 12-17-15,11 16-2 0,17 6 79 16,13 1 19-16,12-2 36 0,6 9-22 15,3 10-14-15,5 10-5 0,4 8 5 16,6-1 1-16,6-7 3 0,7-6 5 16,4-11-1-16,0-13-8 0,9-7-3 15,8-10-22-15,9-6-1 16,3-10 19-16,-2-11 7 0,-4-7 8 16,-3-7 7-16,1-6 1 0,-3-3-7 15,0-3-9-15,-3-2 0 0,-4-1-5 16,-3 1 0-16,-5 4 2 0,-5 5 1 15,-3 10 2-15,-6 10 4 0,-3 8-4 16,1 6 0-16,-4 3-2 0,0 4 0 16,0 4 4-16,-4 10 14 0,1 14-7 15,0 19 13-15,1 18-11 0,2 11-9 16,5 1-1-16,4-2-1 16,5-7 3-16,0 1-1 0,3 0 8 15,1 0-10-15,-2-3 4 0,3-5 3 16,-3-6 1-16,-2-5 28 0,-1-8 28 15,-5-4 3-15,1-9 3 0,-4-6-3 16,-2-7-39-16,-3-4 42 0,0 2 18 16,0-2-51-16,-5 2-21 0,-7-1 21 15,-3-2-4-15,-13 3 7 0,-16-1-34 16,-18-1-6-16,-7-4-13 0,2-5-11 16,9-3-11-16,12-4-2 0,11-5 6 15,8-2-14-15,9 2-1 0,3-2-17 16,4-1-30-16,-3-4-23 0,4-5-27 15,1-21-31-15,9 5-57 0</inkml:trace>
  <inkml:trace contextRef="#ctx0" brushRef="#br0" timeOffset="38564.966">26503 10053 1210 0,'0'0'16'0,"0"0"35"16,0 0-51-16,-11-68-15 0,-6 27-64 15,-17-6 28-15,-8-1 47 0,-7 8-60 16,-5 10-15-16,-3 12-41 16,0 10-41-16,-1 8 1 0,6 7 18 15,6 8 32-15,14 0 86 0,7-1 22 16,12 1 4-16,-1 3-2 0,3 5 6 15,-2 11-3-15,4 15 18 0,9 9 13 16,9-1 10-16,9-6-6 0,5-16-7 16,-2-14-4-16,-2-8-13 0,8-5-14 15,14-4-4-15,13-5-3 0,7-8 0 16,-2-11 7-16,-5-8 21 0,-8-4 23 16,-1-6 11-16,0-3 0 0,-2-2-11 15,-8-2-14-15,-2 0-11 16,-6 1-7-16,-7 4 0 0,-5 4 2 15,-4 7 4-15,-6 9-10 0,-2 7-6 16,-1 6-2-16,-2 0-5 0,0 2 5 16,0 4-2-16,-5 2 2 0,1 8-1 15,-3 3-17-15,-1 8-15 0,-3 12 14 16,3 15-6-16,3 14 3 0,5 8 8 16,2-1 0-16,6-4 7 0,1-7 6 15,3-1 1-15,0 0-5 0,4-1 2 16,-2 2 3-16,0-2 1 0,-2 1 9 15,-3-2 15-15,0-2 31 16,-4-6-7-16,0-4 16 0,-4-5 11 16,-1-9-3-16,0-6-13 0,-1-8-4 15,-4-1-18-15,0 2 6 0,-5 2 0 16,-5 0-14-16,-4-3-28 0,-8 1 5 16,-14-4 12-16,-15-2-13 0,-8-5-6 15,-4-4-9-15,0-3-17 0,6-5-25 16,-1-2-8-16,6-3-13 0,5-5-13 15,8-2-35-15,9-4-35 0,13 4-77 16,4 2-219-16</inkml:trace>
  <inkml:trace contextRef="#ctx0" brushRef="#br0" timeOffset="44002.668">24234 9331 953 0,'0'0'0'0,"0"0"76"16,0 0-76-16,0 0 48 0,0 0-22 15,0 0-26-15,0 0-11 0,0 0 6 16,0 0 3-16,-232-98-14 0,161 100 2 16,-4 14-11-16,-2 13-10 15,6 8-4-15,1 4-26 0,3 2 6 16,8-2 36-16,13-6 19 0,13-9 4 16,8-7 2-16,12-6-2 0,-1-2-6 15,6 1-8-15,0 1 7 0,5-2-1 16,3 0-7-16,9-2 3 0,6 0 5 15,5 1 7-15,7 0 3 0,9 1 0 16,10 4-3-16,8 5-1 0,3 3-4 16,-7 3-4-16,-10-1-6 0,-10-6-14 15,-8-3 29-15,-6-3-3 0,-1-1 3 16,0 1 5-16,-1 0 21 0,0 2-9 16,-7-2-1-16,-1 0-2 0,-5 0-6 15,-2 0 9-15,-10 1-7 0,-2 0-8 16,-6-1 0-16,-4 0-2 15,-3 0-2-15,-4 0 2 0,0-2 3 16,0 0-1-16,2-1 6 0,4-1 14 16,5-2 5-16,6-3-7 0,4-1-12 15,3-2-3-15,1 1 0 0,5-1 0 16,0 2 0-16,0 2-5 0,0 6 1 16,5 9 5-16,4 14-1 0,2 18 4 15,5 22-2-15,0 12-1 0,1 5-6 16,-2 0-2-16,-2-12 2 0,2-4 8 15,-1-12 10-15,4-11 11 0,2-10 17 16,1-10-18-16,-2-8-22 0,-4-7 14 16,1-1 6-16,4 0-24 0,4 0-2 15,2-2-17-15,2-5-22 0,2-6-31 16,17-13-55-16,-10-2-90 0,-4-6-162 16</inkml:trace>
  <inkml:trace contextRef="#ctx0" brushRef="#br0" timeOffset="44938.454">26547 9271 365 0,'18'-6'276'0,"7"-3"-244"0,16-2-5 15,10-5-6-15,3-2-10 0,-3 0-9 16,-8 1 2-16,-8 2-2 0,3 2 2 15,-4 3 19-15,0 1 2 16,-3 2 7-16,-4 2-4 0,-6 1-7 16,-2 2-4-16,-3-1-5 0,3 2-6 15,2 1-6-15,-1 0 0 0,-4 0 0 16,-5 4-6-16,-2 2-11 0,-5 3-17 16,-3 4-1-16,-5 5-12 0,-8 6 27 15,-12 9-12-15,-13 13 3 0,-8 8 8 16,-2 2 21-16,7-7 7 0,9-7 0 15,10-13 4-15,10-6-3 0,4-7 5 16,3-4 3-16,1 1-5 0,2 0 6 16,1-1 2-16,5-2-3 0,3 0 20 15,4-3-17-15,3 0-2 0,3-2-2 16,2 1-3-16,2-1-1 0,-2 1-4 16,1-2-4-16,0 1-1 0,-5 1-2 15,-1 0-3-15,-4 0-2 0,-4 1-16 16,1 0-11-16,-5 0-6 0,-2 2-12 15,-1 1 11-15,-1 1 22 0,-4 0 17 16,1 0 5-16,0 0 4 0,1-1 4 16,-1-2 0-16,2-1 3 0,0-1 1 15,1-2 2-15,0-1-1 0,1-1 1 16,0 1 10-16,0-2-3 0,0 1-5 16,0 2-10-16,0 1-10 15,0 3-1-15,0 2-4 0,0 3-4 16,1 6-1-1,3 2-5-15,0 6 1 0,4 10-4 16,5 13 2-16,2 15 5 0,5 8 8 16,-3 0 2-16,-1-4 9 0,-2-9 27 15,-1-4 13-15,-3-6 4 0,1-7 34 0,-5-7-5 16,0-8-16-16,-1-7-10 0,-3-6-1 16,-2-4-15-16,0 2-27 0,-2-2 31 15,-7 1-44-15,-11-1-2 0,-18-2-37 16,-29-1-36-16,-34-6-60 0,-18-4-60 15,20-6-102-15,17-2-291 0</inkml:trace>
  <inkml:trace contextRef="#ctx0" brushRef="#br0" timeOffset="57784.874">23624 10392 732 0,'0'0'71'0,"0"0"-71"0,0 0 8 16,0 0 13-16,0 0-19 0,0 0 0 16,2-10 7-16,-12 0-8 0,-5-1-2 15,-3-2 1-15,-7 0-3 16,-2 2 3-16,-8-2 1 0,-6 1-1 15,-8 0 2-15,-1 3 1 0,5 2 2 16,0 1 3-16,5 2 1 0,-3 0 2 16,-4 1 3-16,-2 1-1 0,-8 0-1 15,-3-1-2-15,-5 1-10 0,-7 0 2 16,-4-1-2-16,-3 2 0 0,4 1-1 16,3 0 1-16,1 0 4 15,3 0 0-15,0 0 3 0,0 0-7 16,3 0-1-16,1 0 1 0,5 0 0 15,0 0 0-15,1 1 0 0,4 1 0 16,1 0 2-16,0 1-2 0,6 1 0 0,1 1 0 16,5-1 4-16,5 1 1 0,9-2-2 15,9-1-1-15,6-1-2 0,1-1-6 16,0 0-15-16,0 0-28 0,1 0-40 16,2-2-40-16,-1-4-31 0,1 1-47 15,5 0-40-15</inkml:trace>
  <inkml:trace contextRef="#ctx0" brushRef="#br0" timeOffset="58490.119">22504 10111 807 0,'0'0'36'0,"0"0"-36"0,-9 0 0 16,-7 0-6-16,-13-4-32 0,-20-2 9 16,-17 0 24-16,-12 0 3 0,-4 3-13 15,2 3 1-15,4 4-2 0,1 6 11 32,-2 3 2-32,3 5 3 0,0 0 11 15,2 5-8-15,-1 1 12 0,0 4-1 16,5 2-6-16,-2 4-4 0,-4 3-2 15,3 2-1-15,-6 2 0 0,-1 5-1 16,-3 1 0-16,-4 1-2 0,1 2-1 16,-3-2 2-16,1-3-1 0,4-4 2 15,1-4-4-15,5-4 4 0,6-3 5 16,4 0 1-16,4-2-4 0,4-1 0 16,4 0 5-16,5-2 3 15,0 1 3-15,5-1-3 0,-2 1 7 16,6-2-4-16,1 0-5 0,10-4-6 15,4-3-2-15,7-6-2 0,3 0-7 16,-1-1-8-16,0 1-8 0,1-1-11 16,4-3-12-16,3-2-14 0,4-2-22 15,3-2-26-15,1-2-18 0,5-2-29 16,0-3-4-16</inkml:trace>
  <inkml:trace contextRef="#ctx0" brushRef="#br0" timeOffset="58789.558">19990 10691 741 0,'0'0'59'0,"0"0"-16"0,0 0-30 16,0 0-11-16,0 0-2 0,-23 19-62 15,14-7-2-15,-3 4 35 0,-2 4 2 16,1 4 4-16,-6 9-10 0,3 5 14 15,-1-4 14-15,5-5 5 0,4-6 3 16,7-7 7-16,1 1 0 0,0 2 1 16,6-2 3-16,2 0 4 0,2-1-3 15,2-1-10-15,3-1 2 0,2 0 0 16,4-2 6-16,4-2 2 0,10-1 10 16,12-6 5-16,16-4 1 0,10-11-18 15,8-9-13-15,4-8-10 0,-1-7-55 16,-18 9-80-16,-7 0-143 0</inkml:trace>
  <inkml:trace contextRef="#ctx0" brushRef="#br0" timeOffset="68887.697">23403 11252 811 0,'0'0'34'0,"0"0"-34"16,0 0 42-16,0 0-33 0,0 0-9 15,0 0-14-15,0 0 14 0,-47 9-2 16,42-9 2-16,2 0-2 0,1 0 0 16,-1-1-4-16,1 1 1 0,1-2 1 15,-1 2-5-15,2-1 1 16,0-1-2-16,5 0-1 0,3-3 4 16,6-1 4-16,4-3 3 0,13-3 0 15,10-5 0-15,15-2 2 0,4-4-1 16,1 1-1-16,-1 1 1 0,-3 3 1 15,3-3-1-15,5-2 0 0,7-1 3 16,1-2-1-16,5 1 4 0,2-2 8 16,-1 0-7-16,0 2 4 0,5 1-5 15,4 0 3-15,4 1 1 0,4-1 0 16,1 0 4-16,-1 1-8 0,-1 0 0 16,3 2-1-16,1-4 3 15,1 1-6-15,1-3 13 0,-3 1 1 16,1-3-2-16,1 1 2 0,0-1 1 15,1-2-9-15,-2 1 0 0,-1-3 1 16,0-2 2-16,0 1 2 0,0-2-5 16,-2 1-9-16,-2 1 4 0,-4 1-1 15,-4 2-2-15,0 1 2 0,-2 4 1 16,-6 2-3-16,0 3-1 0,-7 1 2 16,-4 2 0-16,1 4 0 0,-3 1-1 15,-2 0-1-15,-2 2 0 0,-4 1 0 16,-3-1 3-16,-2 2-1 0,-6 1-2 15,-4 0 0-15,-4 3 1 0,-8-1-1 16,-7 3-2-16,-6 0 2 0,-3 2-1 16,-1-2-6-16,3 0-3 0,-2 2-7 15,-6-1-7-15,0 0 4 0,-3 2-4 16,-3 0 0-16,-1-1-1 0,-1 1-5 16,0-1-2-16,0 0 2 0,0 1 6 15,0 0 7-15,0 0 1 0,0 0 4 16,0 0-1-16,-1 0-2 0,-1 0 5 15,-2 2 10-15,-3-1 2 0,-1 2 4 16,-1-2 1-16,-3 2 2 0,-1 1 2 16,-1-1 4-16,-5 0-4 0,1 0-7 15,-3 1 9-15,-4 0 1 0,-3 1-1 16,-9 1-6-16,-14 1-6 0,-15 3 17 16,-13 1-15-16,-4 1-3 0,-2 2-11 15,8 1-10-15,1 2 5 0,1 2 16 16,-3 0 10-16,-2 2-2 0,0 1-4 15,-2 2-4-15,3 4-6 0,-2 1 5 16,0 3 0-16,-2 3 0 0,-4-1-7 16,-1 0 6-16,-1 2-10 15,3-2 2-15,0 0 6 0,0-3 4 16,-2-1 2-16,1 1-2 0,2-2 2 16,4-1-2-16,2-2 7 0,-1-1-3 15,4-1 4-15,1-5-8 0,-2-2 6 16,3-2-5-16,-2-1 11 0,3-1-8 15,1 0 1-15,-1-1-4 0,2 2-1 16,-3-1-6-16,1 4 0 0,0 0-3 16,-1 2-8-16,6 2-3 0,3 0 8 15,5 0 12-15,4 0 2 0,2-2 1 16,3-1-1-16,4 1 1 0,4-2 1 16,-1-1 14-16,8-1-5 0,6-4-5 15,6-1 1-15,8-4-1 0,3 0 7 16,-4 0-5-16,0-1-8 0,2 1-2 15,4-1-3-15,2-3 2 0,4 0-1 16,2-2-4-16,3 0-7 0,0 0 0 16,0 0-7-16,0 0-4 0,3 0 4 15,5 0 2-15,8 0 17 16,4 1-3-16,7-1 0 0,14-1 0 16,7-5 2-16,15-3 0 0,6-3 2 15,-4 1 4-15,0-2 0 0,-5 1 0 16,0 2 2-16,5-3 3 0,1 1 5 15,7-2-2-15,1-3-7 0,5-1 2 16,0 0 4-16,3-3-1 0,1 0 0 16,2-3 2-16,3 0-3 0,2-2-9 15,4-1 2-15,-3-1-2 0,2-1-1 16,-1-3-4-16,4-3 2 0,2-1-2 16,-3-1-9-16,0 1 5 15,-1 0 4-15,-3 1 4 0,2 3 1 0,-3 1 0 16,0 2-3-16,-3 1 3 15,0 2 6-15,-5 1 1 0,1 2 0 16,-2-1 0-16,-1 0 6 0,-1-1-13 16,-5 0 2-16,1 0-2 0,-6 2 0 15,0-1 4-15,-4 1-1 0,0 2-3 16,-3 0-2-16,-5 3 2 0,-2 2 4 16,-4 3-1-16,-4 3 2 0,-4 0 2 15,-4 2 1-15,-3 2-4 0,-7 1 2 16,-5 1 1-16,-7 1-4 0,-2 0 0 15,2 0-1-15,1 0-2 0,2 0-3 16,-4 1-4-16,-3 0-6 0,-4 1-2 16,-2 0-4-16,-4 1-5 0,-1 0-2 15,-2 0-5-15,0 0-8 0,0 0-19 16,-3 0-29-16,-13 7-31 0,-2 1-64 16,-3 2-128-16</inkml:trace>
  <inkml:trace contextRef="#ctx0" brushRef="#br0" timeOffset="118000.088">27498 9887 700 0,'0'0'77'0,"0"0"0"0,0 0-70 16,-13 0 51-16,11 0-15 0,1 0-25 15,0 0 18-15,0 0-5 0,-1 0-21 16,0 2 2-16,-1 2-11 0,-1 3-1 15,-3 3-17-15,-1 7 6 0,-3 7-18 16,-2 11-3-16,-5 15 2 0,-6 13-4 16,0 6-3-16,-3 3 8 0,2-3 5 15,3-2-15-15,0-2-5 0,7-5-14 16,4-8-16-16,5-17-71 0,3-12-137 16</inkml:trace>
  <inkml:trace contextRef="#ctx0" brushRef="#br0" timeOffset="118689.985">28419 9238 1084 0,'0'0'30'15,"0"0"-29"-15,0 0-1 0,-36-16-7 16,19 6-13-16,-6 1 2 0,-13 0 14 16,-14 5-43-16,-23 10-44 0,-7 15-5 15,-6 15 0-15,6 11 5 0,14 3 21 16,7 2 64-16,12-1 6 15,7 0 52-15,10-1-22 0,9 3-30 16,7 0 0-16,8 2 8 0,6-3 22 16,3-5 12-16,11-7 1 0,2-8-10 15,1-10-16-15,1-6-17 0,3-3-3 16,4 0-22-16,9-3-14 0,9-6-7 16,12-11 7-16,-1-14 9 0,-3-12 2 15,-2-9-1-15,-6-5-17 0,1-3-18 16,-1-4-49-16,-5 2-43 0,-3 2 11 15</inkml:trace>
  <inkml:trace contextRef="#ctx0" brushRef="#br0" timeOffset="118939.97">28309 9496 13 0,'0'0'102'0,"0"0"12"0,0 0 13 16,0 0-17-16,0 0 3 0,0 0-37 15,0 0-32-15,-61-79-39 0,32 90 4 16,-5 11-9-16,-4 13 0 0,3 11 0 16,6-2 11-16,11-5-11 0,12-13-10 15,6-8 5-15,1-4 0 0,7 0 1 16,2 0-2-16,5-1 4 0,5-4 2 15,1-5 0-15,2-2 4 0,1-2 4 16,0-7 6-16,0-2 8 0,-2-3 6 16,-2-3-2-16,-2-1-10 0,-4-1-2 15,-3 0 3-15,-2 0 2 0,-4 2 1 16,-3-1 0-16,-2 2-3 16,-3 0-17-16,-7-1 0 0,-2 2-25 15,-1-1-28-15,-4 5-33 0,1 4-26 16,-2 5-49-16,0 12-14 0,4 2-12 15</inkml:trace>
  <inkml:trace contextRef="#ctx0" brushRef="#br0" timeOffset="119361.877">28878 8918 644 0,'0'0'70'0,"0"0"-54"0,0 0-14 15,0 0-2-15,0 0-33 0,-106-121-6 16,64 106 3-16,4 9-12 0,5 6 48 16,9 8 23-16,9 11 16 0,-4 10-27 15,1 21-12-15,4 23 0 16,1 15 2-16,7 8 17 0,4 4 9 16,2 0-1-16,0 10 11 0,2 6 8 15,1 5-4-15,0 5-14 0,1 1-16 16,1-4-12-16,-1-8-14 0,-2-11-6 15,2-12-17-15,-1-12 9 0,0-16 17 16,-1-17 1-16,1-19-3 0,-1-14-10 16,0-11-35-16,-1-7-30 0,6-34-108 15,-2 0-30-15</inkml:trace>
  <inkml:trace contextRef="#ctx0" brushRef="#br0" timeOffset="119658.738">29076 8331 838 0,'0'0'50'0,"0"0"8"16,0 0-57-16,0 0-1 0,0 0-23 16,0 0-9-16,0 0 27 0,-27 405 5 15,12-293 5-15,6-7 2 0,5 4 2 16,2-1 5-16,2 0-7 15,3-2-7-15,5-2 0 0,2-3 3 16,2-3 6-16,2-6 5 0,1-4-1 16,2-7-9-16,-2-10 6 0,1-11 0 15,-2-11-6-15,-2-15-4 0,-3-10-12 16,-2-8-15-16,-1-4-24 0,1 0-20 16,-1-2-11-16,-2-3-12 0,-3-7-36 15,-6-22-78-15,-3-3-13 0</inkml:trace>
  <inkml:trace contextRef="#ctx0" brushRef="#br0" timeOffset="119941.387">28259 9257 5 0,'0'0'1067'0,"0"0"-1004"0,0 0-63 16,0 0-27-16,0 0 17 0,0 0-23 16,0 0 27-16,209-35 4 0,-142 17-3 15,3 2-2-15,-3 0-4 0,2-1 8 16,4 0-4-16,-1 0-12 0,1 0-1 16,0 3-4-16,-2 2-2 0,-1-1-9 15,-5 4-11-15,-2 2-21 0,-5 2-26 16,-5 1-48-16,-14 2-68 0,-10 1-35 15</inkml:trace>
  <inkml:trace contextRef="#ctx0" brushRef="#br0" timeOffset="120613.186">29336 9476 1271 0,'0'0'0'0,"0"0"-3"0,0 0-14 16,0 0-46-16,0 0-8 0,31 12 32 16,-21-11 39-16,1 0-4 0,2-1-14 15,3 0-10-15,4-1 4 0,2-6-14 16,5-4-23-16,8-10-26 0,5-9 17 16,7-10 16-16,1-4 15 0,-4 1 21 15,-5 3 18-15,-9 4 1 0,-4 2 17 16,-6 5 13-16,-6 7 10 0,-6 5 3 15,-4 2-3-15,-1 0-8 16,-3-2-12-16,-2 0-9 0,-8 2-3 16,-9 2-1-16,-13 4-8 0,-19 8 0 15,-17 10-33-15,-3 16-5 0,7 11 7 16,16 6 31-16,19 0 29 0,8 1 15 16,8 1-18-16,6 3-23 0,7-1-1 15,4-3-2-15,8-2 14 0,6-4 6 16,4-1 4-16,0-7-6 0,0-5-7 15,-2-7-11-15,-1-2-2 16,10 7-7-16,12 3-3 0,7 3-2 16,3-3-16-16,-2-7-11 0,-6-8-32 15,-2-8-49-15,0-6-43 0,-10-4-64 16</inkml:trace>
  <inkml:trace contextRef="#ctx0" brushRef="#br0" timeOffset="121003.818">29999 9370 1023 0,'0'0'21'0,"0"0"-21"15,0 0-4-15,0 0-6 0,0 0-7 16,190-107-1-16,-144 64 13 0,-4 1 5 15,-7 4-5-15,-1-1 5 0,-1 1 5 16,-2 0 2-16,-6 1 3 0,-2 2-2 16,-10 5 5-16,-5 7 5 0,-5 5 1 15,-3 3 3-15,-1-3-3 0,-7-3 2 16,-6-1-16-16,-9 1-5 0,-13 6-14 16,-21 10-20-16,-15 22-29 0,-4 18-20 15,9 19 32-15,20 12 50 0,18 4 1 16,6 11 11-16,7 7-10 0,7 3 2 15,8-2 25-15,8-5 28 0,13-7 16 16,6-7-20-16,9-5-28 16,6-5-24-16,5-4-2 0,6-3-9 15,3-5-14-15,6-4-28 0,7-7-58 16,-16-13-120-16,-8-9-203 0</inkml:trace>
  <inkml:trace contextRef="#ctx0" brushRef="#br0" timeOffset="124069.616">30268 8361 782 0,'0'0'62'15,"0"0"-62"-15,0 0 11 0,0 0-6 16,0 0-5-16,0 0 1 0,0 0-1 15,0 0 10-15,80-33-10 0,-43 15-3 16,10-4-20-16,13-5-3 0,4 1-6 16,-3 3-6-16,-5 8 4 0,-10 7 0 15,-1 5 3-15,-5 3 10 0,-7 3 8 16,-6 4 11-16,-8 0 0 0,-9 1-1 16,-3 4 2-16,-1 2 1 0,-5 5 0 15,-1 6 8-15,-17 9-3 0,-18 13-2 16,-15 11 0-16,-11 4-1 0,1-4-2 15,8-6 2-15,10-11 1 0,8-6 8 16,11-9 9-16,8-7-5 0,6-6-10 16,3-3-5-16,3 3 0 0,1-2-16 15,2 1-7-15,5-1 23 0,7 2 0 16,4-3 3-16,5 1-1 0,2-4-2 16,4 0-1-16,3-3-6 15,0-1-8-15,0-1-7 0,0 0-3 16,-3 0-2-16,-2 1 4 0,-1 1-1 15,-5 0-4-15,-6 2 8 0,-3 1 13 16,-3 1 3-16,-4 1 4 0,-3 0 11 16,0 1 2-16,-5 2 4 0,-2 1 0 15,-1 1 4-15,0 0 1 0,0 1 5 16,-1 1 0-16,1 2 4 0,1-1-5 16,2 3 8-16,3 2-11 0,2 2 5 15,1 2-10-15,8 9-6 0,7 9-7 16,9 8-3-16,6 3-1 15,0 1-1-15,1 0 0 0,0-2 2 16,-1 3 0-16,-1 4 3 0,0 2-5 16,-5 2 10-16,0 5 26 0,-2 5 5 15,-4 2 1-15,-2-1-7 0,-4-1-11 16,-2-5 56-16,-4-5-32 0,-2-10-30 16,-2-9-5-16,-3-13 27 0,0-11-38 15,0-9 11-15,-1-7-13 0,-2-2-2 16,-2-1-40-16,-4-2-29 0,-4-1-20 15,-9-6-24-15,-15-9-17 0,-23-20-56 16,7 2-79-16</inkml:trace>
  <inkml:trace contextRef="#ctx0" brushRef="#br0" timeOffset="128831.68">23939 11295 541 0,'0'0'30'16,"0"0"-20"-16,0 0 17 0,0 0 8 15,-75-8-22-15,60 8-3 0,2 0-2 0,2 0-4 16,0 0 3-16,1 0-5 16,2 3-1-16,1-1-1 0,0 0 0 15,4 0-3-15,2-1-2 0,1 0-9 16,1-1-17-16,4 0-10 0,4 0 20 16,4 0 19-16,7 0 2 0,3 0 3 15,10-4 1-15,13-2-2 0,7-4 5 16,7-2-6-16,-1-3-1 0,-5 1 7 15,-2-1-6-15,1-1 1 0,1-1-2 16,5 0 3-16,1-1-1 0,3-1 7 16,2-1-5-16,7 0-1 0,-2 0 2 15,1-1 2-15,3 0 3 0,1-1-6 0,3 1 3 16,0-1 4-16,7 0-11 0,0-1 4 16,2-1-2-16,-3-1-2 15,6 1 1-15,-3-2 0 0,3-1 0 16,0 3 3-16,2-1-3 0,-4 1 6 15,1 1 1-15,-2 1 3 0,1 1 1 16,-1 0 3-16,5 3-9 0,-2 0 7 16,0 2-1-16,0 0 2 0,3 1-3 15,1 0-2-15,0 2-1 0,1 1-7 16,-1 1-1-16,-3 1 1 0,-1 1-1 16,-1 2 3-16,1 0-3 0,-4 0 2 15,3 1-2-15,-4-2 1 0,-1-1 0 16,-1 2-1-16,0-2 1 0,1 1 4 15,2-1-3-15,-3 0 6 16,-2 1-3-16,-1 1-4 0,-2-1 1 16,3 1-1-16,-1 0-1 0,0-3 1 15,2 2-1-15,-2 0 1 0,-1-1-1 16,-2 0 0-16,-2-2 0 0,0 2 0 16,0 0 0-16,-1 0 0 0,1 0 0 15,-4-2 3-15,-1 2-2 0,0-2-1 16,-1 0 3-16,0-2-3 0,-1-1-1 15,-2 0 1-15,0 0 0 0,-1-2 1 16,-1 0-1-16,-1 1 0 0,1-1 2 16,-3 0 3-16,1 1 6 0,-1-2 1 15,0 2-3-15,-2-2-2 0,-3-2 2 16,-4 1 1-16,0-2-2 0,-3-2-3 16,-1-3-4-16,-1-2 2 0,-5-5-1 15,-3-2 2-15,-3-2-2 0,-2-5 2 16,-5-3 4-16,1-5 2 0,-2-5 1 15,-2-4-2-15,-1-8-8 0,-2-1 5 16,-5-7-2-16,3-4-4 0,-4-3-5 16,-3-1-7-16,-4 4-10 0,-3 5 8 15,-7 2 9-15,0-2 4 0,-9-3-1 16,-2-4-1-16,-4-3-1 0,-6 0-10 16,-5 1-3-16,-4 5 1 15,-8 3 1-15,-7 3 3 0,-10 1 7 16,-8 2-8-16,-7 3 0 0,-2 3-9 15,-5 8 7-15,-2 4 8 0,-4 3 4 16,-4 3 3-16,-3 4-1 0,3 3 1 16,0 4 1-16,-3 2-1 0,-2 4 0 15,-4 1 2-15,-4 4-2 0,-1 2-1 16,-4 2-1-16,-5 4-10 0,-7 2 11 16,-6 2-2-16,-4 3 0 0,-2 2-1 15,2 4-3-15,1 1 6 0,-1 0 0 16,6 4 1-16,-2 2-3 0,5 3 1 15,0 3-7-15,-2 3-7 16,0 3-2-16,0 2-1 0,3 2 2 16,-3 5 9-16,-2-2 6 0,0 5 0 15,-2 1-1-15,0 2 0 0,-1 3 0 16,0 2 3-16,2-3-7 0,5 0 2 16,1-2 5-16,8-1-3 0,3-1 3 15,3 3 0-15,4-2 0 0,1 2 0 16,3 1-3-16,0 3 0 0,-1 1 2 15,1 0 1-15,-3 5 3 0,-3 3-3 16,-3 5 0-16,1 6 0 0,-1 1-7 16,1 2-4-16,5 3-4 15,5 0 1-15,4 1-11 0,4-2 6 16,6-5 3-16,8-4 12 0,6-4 4 16,7-2 16-16,7 0-16 0,2 3-4 15,3 4 2-15,2 3-8 0,1 3 8 16,1 2 2-16,1 1-1 0,1 5 0 15,1 0-1-15,1 4 2 0,0 2 0 16,3 2 2-16,-1 3-1 0,4 3 0 16,5-1 5-16,5 0 2 0,8-4-1 15,3-2 0-15,6-1 0 0,5-1-2 16,2 0-5-16,9-3-2 0,6-3-2 16,7-3 0-16,9-6 4 0,8-3 0 15,8-5 0-15,8-5 2 0,9-2-1 16,7-3-1-16,9-3-1 0,8-1-6 15,7-3-15-15,6 0-24 0,-23-9-86 16,-12-6-55-16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617.08099" units="1/cm"/>
          <inkml:channelProperty channel="Y" name="resolution" value="1090.7789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18-10-02T14:37:58.92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30420 5144 1077 0,'0'0'40'0,"0"0"5"16,0 0 67-16,0 0-72 0,0 0-5 15,-3-5-19-15,-4 1-1 0,-1-4-15 16,-4-2-8-16,-3 0-14 16,-3 2-2-16,-4 0-12 0,-3 3-2 15,-2 4-1-15,-3 1 17 0,-6 8 16 16,-6 8 6-16,-8 11 13 0,-3 5 9 15,4 4 15-15,1 2-10 0,5-1-6 16,1 2-3-16,0 2-5 0,1-1-4 16,5-1-3-16,-2-3 0 0,5-1-5 15,5-7 0-15,6-4 2 0,4-6 0 16,3-1 1-16,-3 3-2 0,-3-1-1 16,1 5-1-16,1-2 0 0,3-4-1 15,2-1 1-15,2-5 1 16,4-3-1-16,2-3 1 0,4-2 1 15,2-2 1-15,0-1-1 0,3 0-2 16,6 1 0-16,4 2 9 0,8 0 7 16,7 2 5-16,10 0-6 0,12-1-5 15,13-2 3-15,5 0-8 0,-1-2 1 16,-1-1 0-16,-5 0-3 0,0 0 3 16,-1 0-2-16,0 1 1 0,0 2-1 15,-2 1-1-15,0 2 4 0,-3-2 1 16,-3 2 9-16,-2-1-7 0,-5 1-2 15,-7 1-3-15,-8-2-3 0,-7 0-1 16,-6-1-1-16,-3-1-1 0,2 1-8 16,-1 0-7-16,2 0-11 15,-4 0-7-15,-1-1-23 0,-6-2-30 16,-1-1-31-16,-4 0-73 0,-7-7-69 16,-3-1-95-16</inkml:trace>
  <inkml:trace contextRef="#ctx0" brushRef="#br0" timeOffset="453.092">30394 5255 1181 0,'0'0'6'0,"0"0"-6"0,0 0 14 16,4 0-14-16,-4 0-32 0,0 0 0 15,0 0 31-15,0 0 1 0,0 0-16 16,0 1-1-16,0 3 1 0,1 4 8 16,1 3 8-16,0 8 14 0,0 7 8 15,-2 12 6-15,0 14 1 16,-1 14 7-16,-3 8-4 0,0-4 4 15,0-5-1-15,-1-7 1 0,2-2 0 16,-3-3-1-16,3-2-3 0,-1-2-3 16,0-3-1-16,-1-4 2 0,2-4-8 15,-2-3 1-15,1-5 0 0,2-6 4 16,-1-4-4-16,1-4-3 0,0 5-8 16,-1 1-4-16,1 0-5 0,0-5-3 15,0-3 0-15,1-6-9 16,1-2-13-16,-1-3-13 0,1-3-15 15,0 0-28-15,-2-2-35 0,-12-23-75 16,2 2-136-16,-5-7-289 0</inkml:trace>
  <inkml:trace contextRef="#ctx0" brushRef="#br0" timeOffset="3673.484">29806 3737 863 0,'0'0'44'16,"0"0"42"-16,-12-10-20 0,8 6-28 15,1 0-16-15,-1-2-5 0,1-2 9 16,-1-2-9-16,1-1-11 0,1-1 0 15,1 1 0-15,1 0-1 16,0-1-2-16,0 2 3 0,4-1 1 16,3 3 1-16,2-2-1 0,7-1 7 15,3 1 3-15,11-2 1 0,11-1-8 16,8-1-6-16,3 3-3 0,-2 2 0 16,-5 4-1-16,-4 3 1 0,0 2 1 15,-1 0-2-15,-1 2 0 0,1 3 2 16,-1 3-1-16,-1 2 0 0,-2 1 0 15,2 3 1-15,-5 3 0 0,-6-2-2 16,-5-1 0-16,-4-1 0 0,-5-1-4 16,2 4-1-16,1 1 1 15,0 4-1-15,-3-1 1 0,-4 1 2 16,-1-1 2-16,-4 0 0 0,-4-3 0 16,-1 3 1-16,-6 0 1 0,-6 1-1 15,-5 1-1-15,-6 3 0 0,-8 5-3 16,-11 4 2-16,-5 5 0 0,-2 0 1 0,11-8 0 15,9-7 0-15,10-9-2 16,1-1-5-16,-5 2-2 0,-3 2 6 16,-2 2 2-16,0-3 1 0,-1-1 0 15,2 1 0-15,-2-4 6 0,-5 3-4 16,-8 1-2-16,-7 2 0 0,1 0 0 16,5-3 5-16,12-4 6 0,13-6 10 15,6-4 0-15,4 1-5 0,-2-3-8 16,1 1-6-16,1-1 0 0,2 0 3 15,-1 0 2-15,6 0 3 0,0 0 0 16,2 0 0-16,0 0 2 0,0-1-3 16,0 1-4-16,3-2-5 15,6 1 0-15,1 0 4 0,6-3 6 16,7 1 5-16,10-2-1 0,10-1-6 16,9 0 0-16,3 0-1 0,-1 2 1 15,-5 2 0-15,-3 2 2 0,-1 0 2 16,1 1 1-16,-1 1-3 0,1 3 1 15,-3-1 5-15,0 2-2 0,-4 0 0 16,-1 2 2-16,-2-1 1 0,-7-2 2 16,-5 1-2-16,-9-2-2 0,0 0-6 15,-1-1-3-15,0 1-3 0,-1-1 0 16,-3 0-3-16,-5-2 0 0,-2 0 0 16,-2-1-20-16,-1 0-27 15,0-1-40-15,-6-11-60 0,-2-1-104 16,-1-2-210-16</inkml:trace>
  <inkml:trace contextRef="#ctx0" brushRef="#br0" timeOffset="5705.331">29421 4323 892 0,'0'0'23'16,"0"0"-23"-16,0 0 57 0,0 0-25 15,0 0 6-15,0 0-2 0,0 0 18 16,-51-142-24-16,28 117-16 16,-3 2-3-16,-9-4-10 0,-12 2-1 15,-10 0-1-15,-5 4-4 0,2 7-6 16,3 8-2-16,4 6 6 0,-2 3 0 15,3 7 3-15,0 3 4 0,1 2 2 16,3 6 1-16,0 2 3 0,2 8 0 16,0 4-3-16,0 6-3 0,3 5-2 15,1 6 1-15,4 4-4 0,7 3 1 16,0 1 3-16,8 2 0 16,4 1 1-16,7-1 0 0,4-1-1 15,2 1 1-15,6-3-1 0,4-1 0 16,6 0-3-16,2-1 0 0,8-4 2 15,3-4 2-15,3-3 1 0,3-6-1 16,5-3 0-16,-2-2 1 0,3-4-1 16,0-1 4-16,-1 0-3 0,0-6 2 15,-5-3-1-15,-5-5 0 0,-4-5 3 16,3 0 6-16,4-1 3 0,9 1 6 16,10-3 3-16,7-3-6 0,-2-5-7 15,-5-3-8-15,-12-3-2 16,-12 1-10-16,-4 1-8 0,-4 0-12 15,2 0-34-15,-1 0-40 0,6 0-66 16,-5 1-91-16,-9 2-241 0</inkml:trace>
  <inkml:trace contextRef="#ctx0" brushRef="#br0" timeOffset="144209.892">6202 12241 0 0</inkml:trace>
  <inkml:trace contextRef="#ctx0" brushRef="#br0" timeOffset="145937.092">6202 12241 0 0,'5'2'0'0,"-1"0"0"0,5 2 0 0,0-2 0 0,-1 1 0 0,0-1 0 0,-2-1 0 16,0 0 0-16,-1 0 0 0,4 0 0 16,0-1 0-16,1 0 0 0,1 0 0 15,-6-3 0-15,-1-2 0 0,-4-1 0 16,0-1 0-16,-5 1 0 15,-4 0 0-15,0 2 0 0,-2 3 0 16,-2 1 0-16,0 1 0 0,-4 5 0 16,3-1 0-16,-3 1 0 0,0 1 0 15,2-1 0-15,-3 0 0 0,0 1 0 16,5-2 0-16,-8 2 0 0,5-1 0 16,0 0 0-16,-3 0 0 0,6-2 0 15,1 1 0-15,1 0 0 0,3-1 0 16,1 0 0-16,2 1 0 0,0 0 0 15,3 2 0-15,2-1 0 16,1 2 0-16,4 1 0 0,0 1 0 16,2 2 0-16,-1 2 0 0,2 1 0 15,0-1 0 1,-2 1 0-16,-3-5 0 0,-1-1 0 16,-2-5 588-16,0-4-510 0,0 0-36 15,-2 0 35-15,-1 1-33 16,0-1-18-16,-1 0-10 0,-2-1-1 15,1-1-14-15,-1-2 5 0,0 0 16 16,2 0 10-16,1 1-5 0,0 1-6 16,0 1-9-16,2 0-4 0,1 1-7 15,0 0-1-15,0 0-3 0,0 0-2 16,0 0 1-16,0 0-3 0,0 0-2 16,1 3-2-16,3 1 3 0,1 3 4 15,1 3 4-15,0 0 1 0,3 3 0 16,0 1-1-16,0 3-1 0,0 1 0 15,1 3-4-15,-2 1 1 0,0 4-4 16,-1 2 4-16,1 2-1 0,-1 2 0 16,-1-1 2-16,0 7 0 0,0-4 2 15,2-1 0-15,-2 7 1 0,1 1 0 16,2 11-1-16,0-1 0 0,-2-4-2 16,0-6-4-16,-1-7-2 0,0-6 2 15,-2-4 5-15,0-6 2 0,-1 0 1 16,1 3-1-16,0 3 1 0,1 4-1 15,1 0 0-15,-2 0 0 0,0 1 0 16,-1-2 0-16,0 0-17 0,0 1-11 16,-1 0-8-16,-1 1 2 0,-1 1-2 15,0 0 11-15,0 0-13 16,0-1-15-16,-1 1 21 0,-1-1 19 16,-1-2 13-16,0-1 2 0,0 0 3 15,-1-1 4-15,0-1 4 0,-2 2 6 16,1-1 0-16,-2 1 6 0,0-1-4 15,1-1-3-15,-3 3-7 0,1-1-7 16,-1 0-4-16,-2 2-1 0,-1 2-2 16,0 0-4-16,-3 1-4 0,1 1 5 15,-2-1 5-15,1 1 1 0,-2-3 3 16,1 2 0-16,-2-1 2 0,1 1-2 16,0 1-3-16,-3 1 0 0,-1 3 0 15,1-5 0-15,-1 2 5 16,-1-4 5-16,4-5 3 0,-4 2 4 15,-1-1-1-15,-1-1-3 0,-1-1-2 16,0 0-3-16,-2-3 0 0,0 1 1 16,1-3 6-16,-2 1 1 0,1 0 2 15,0-3-1-15,-2 2-1 0,0-2-10 16,1-1-2-16,-4-1 2 0,2 2-6 16,-1-2-1-16,-2 0 1 0,-2 2 4 15,-8-1-2-15,8-1 3 0,2-4 2 16,-2 0 0-16,10-5 5 0,-3 1 4 15,-5 1 3-15,4-2-1 0,-8 0-3 16,-7 0-1-16,-8 0-2 0,-1-3-12 16,3-2 1-16,3 0-1 0,6-1-4 15,-2-5 2-15,2 2-2 0,-2-2-2 16,-1 0 5-16,1-1 0 0,-2 1 0 16,5-2 1-16,1-1 2 0,-2-2 0 15,5-2-2-15,-1-1-1 16,-1-4 0-16,0-3 1 0,0-3-2 15,0-2-1-15,0-4 3 0,1-1 0 16,2-5 2-16,0-3 0 0,1-2 1 16,0-3-3-16,3-3 2 0,1 0-2 15,1-5 0-15,2 0 0 0,0-3-3 16,3 2 0-16,1 0 2 0,3-1-2 16,0-2 3-16,2-5 0 0,2-2 1 15,0-3-1-15,3-2 0 0,2-2 0 16,3 2 0-16,4 2 0 0,0-2-2 15,1 2 2-15,3 0 0 0,0 1 0 16,6 1 0-16,-1-2 0 0,2 1 1 16,3 2 0-16,0 0-1 0,1 2 2 15,3-1-1-15,-1 2-1 0,4-1-1 16,-1 0-2-16,3 4 1 0,2 1 1 16,1 3 1-16,3 6-1 0,0 5 1 15,1 4-1-15,-4 9 0 0,-1 6 0 16,-3 4 0-16,1 1 1 0,4-2 2 15,5-2-2-15,3-2-2 0,7 0 2 16,3 0-1-16,8 1-2 0,0 1 2 16,-3 5-1-16,-5 4 1 0,-3 3 0 15,2 1 0-15,-1 1 2 0,1 0 0 16,-1 2 0-16,2-1 0 0,0 0 5 16,2 2 2-16,2-1 7 0,2 1-2 15,2 3-2-15,-3 0-3 0,2 1 2 16,-5 1-1-16,2 0-5 0,0 2-1 15,0 1 1-15,0 1 0 0,2-3 1 16,0 0 4-16,0-1-3 0,3 0-1 16,-1 0 2-16,2-1-3 0,1 0 2 15,-2-2 3-15,-2 2-2 0,0 1 2 16,0 1-2-16,1 3 0 0,-3 1 4 16,2 1-4-16,-1 4-3 15,-2-1 2-15,-3 3 2 0,2 2-1 16,-6 0-1-16,0 3 0 0,-8 0-4 15,-3-2 0-15,-6-1-1 0,-3 2 2 16,4 2-2-16,1 4 0 0,4 2 1 16,-4 0 0-16,-2-1 1 0,-2-1 8 15,-3-1-2-15,-1-2-4 0,-4 1 2 16,-1-4 3-16,-2 1-2 0,-2 0-4 16,-2-1-2-16,-3 0-2 0,-1 2-4 15,-1 0-20-15,-8 4-39 0,-2 2-38 16,-17 16-81-16,3-4-137 15,-2-8-311-15</inkml:trace>
  <inkml:trace contextRef="#ctx0" brushRef="#br0" timeOffset="-212841.572">21415 5309 977 0,'0'0'50'0,"0"0"-44"0,0 0 17 16,0 0-23-16,0 0-12 0,0 0-2 15,0 0-5-15,-117-159-18 0,92 130 10 16,0 0 9-16,-2 2 16 0,-2 2 2 15,1 2 12-15,-10 0-3 0,-9 2 6 16,-7-1 0-16,-6 5-7 0,4 3-3 16,5 8-5-16,6 6 0 0,1 0 1 15,3 10 0-15,-2 5-1 16,-3 8-9-16,4 10-6 0,-2 11 2 16,1 13 1-16,5 11-3 0,1 7 8 15,7 2 2-15,8-5-1 0,13-5 1 16,9-6-4-16,5-6-3 0,12-3 3 15,7-7 4-15,3-5 1 0,1-10 1 16,-4-7 3-16,10 1 5 0,4-3 7 16,5-3 7-16,8 2-2 0,-8-9 1 15,-4-6-4-15,2-5 2 0,-3-3-1 16,0-5 2-16,3-7-1 0,-3-4 0 16,0-3-3-16,-3-4-8 0,-2 2 0 15,3-12 6-15,-3-4-4 0,-1-2-3 16,2-8-1-16,-8 4-3 0,-4 1-2 15,-3-1 2-15,-6 0 0 0,-4-1 6 16,-4-2 5-16,-1 2 3 0,-4 1 4 16,-1 6-4-16,-4 10-2 0,-1 6-2 15,-3 7 2-15,-3 3-4 0,-3-3-8 16,-5 2-10-16,-13 2-10 0,-12 8-26 16,-17 9-20-16,-4 14-37 0,4 11-73 15,17-2-38-15,17-5-176 16</inkml:trace>
  <inkml:trace contextRef="#ctx0" brushRef="#br0" timeOffset="-211073.576">3022 11192 859 0,'0'0'63'15,"0"0"-49"-15,0 0 17 0,0 0-24 16,0 0-7-16,0 0-12 0,0 0-11 16,0 0-16-16,-245-187-2 0,192 168 6 15,5 5 21-15,4 4 14 16,6 3 13-16,2 2 2 0,-1 0 1 16,-1 2 1-16,-1 2-1 0,-1 1-7 15,-1 1-6-15,-1 5-3 0,1 3 0 16,-1 3-3-16,0 5-3 0,2 4 4 15,2 4 2-15,5 0 0 0,3 1 5 16,8-4-3-16,0 10-2 0,4 7-2 16,-2 10-6-1,4 10 0-15,7-1 0 0,6-3-1 0,3 2 5 0,6 0 2 0,8 0-4 16,5-4 6-16,5-3 0 0,6-5 13 31,3-6-2-31,8-1-1 0,0-9-4 16,0-5 1-16,2-9-4 0,-4-8 0 15,0-7-1-15,-3-8 7 0,1-9 14 16,-2-12 4-16,-2-13-3 0,-1-14 4 16,1-16 2-16,-6-12-2 0,-2-11-13 15,-5-6-4-15,-5-3-5 0,-7 4-4 16,-3 9 0-16,-5 13-2 0,0 13 2 16,-7 14-3-16,-4 11 1 0,-3 10 0 15,1 7 0-15,-2 8-14 0,2 2-34 16,-4 2-75-16,-18 11-17 0,5 5-122 15</inkml:trace>
  <inkml:trace contextRef="#ctx0" brushRef="#br0" timeOffset="-209882.693">16635 16737 599 0,'0'0'457'0,"0"0"-378"15,0 0-53-15,0 0-6 0,-28 3-20 16,14-3-15-16,-8-6-7 0,-4 2 8 16,0-1 0-16,-2 0-10 15,1 2 7-15,1 0 11 0,0 2 1 16,-1 1 1-16,-7 6 3 0,-6 6 1 15,-7 8-5-15,0 4-16 0,3 4 3 16,9 3 4-16,4 1-9 0,5 2 5 16,4 1 10-16,3 1 8 0,6 4 1 15,6 1 4-15,5 5-1 0,2 2 0 16,6 1-4-16,6 1 0 0,3-2 0 16,4 0 3-16,3-5-1 0,0-1 3 15,6-6 0-15,2-1 4 0,-1-7 4 16,5 1 3-16,2-5-1 15,-1-7-3-15,5 3-4 0,-10-12-2 16,-4-2 7-16,-7-6 4 0,0 0 2 16,4-6 2-16,3-2 3 0,4-8-9 15,-2-6 6-15,2-13 1 0,2-15 1 16,-4-16 1-16,-2-5-6 0,-6 1-9 16,-8 8-5-16,-3 11-4 0,-1-2-6 15,-3 4-4-15,-1 2 0 0,-3 2 1 16,-1 4-9-16,0 2-1 0,0 3-2 15,-1 8 4-15,-3 7-1 0,0 6-2 16,-3 4 0-16,-2-1-6 0,-5-2 1 16,-6-2-9-16,-6 1-21 0,-10 1-7 15,-16 0-26-15,-20 1-42 0,8 2-85 16,6 6-147-16</inkml:trace>
  <inkml:trace contextRef="#ctx0" brushRef="#br0" timeOffset="-168912.089">24164 3562 1467 0,'0'0'27'0,"0"0"21"0,0 0-24 16,0 0 15-16,0 0-39 0,0 0-18 15,0 0-7-15,0 0-8 0,0 0-16 16,-97-171-8-16,89 180-15 0,1 18-9 16,1 23 42-16,6 25 39 0,5 11 0 15,9 7 23-15,10-6 3 0,6-8-3 16,3-8 12-16,5-11-10 0,3-11-13 16,3-14 1-16,2-8 0 0,0-8 1 15,1-6 6-15,-4-9 6 0,-2-4 9 16,0 0-1-16,-3-8-3 0,-3-4-5 15,1-3 2-15,-1-6-5 0,1-7 0 16,2-14-3-16,5-14-8 0,6-14-3 16,4-15-9-16,3-10-4 0,4-5-11 15,3-5 9-15,3 0-9 0,-1 2 15 16,3 5 4-16,-5 6 1 0,-3 6 7 16,-1 6 2-16,-7 9 2 0,-5 12 1 15,-7 7 4-15,-1 10-5 0,-6 9-10 16,-7 8-6-16,-6 8-5 0,-6 6-21 15,-4 4-24-15,1 2-37 16,3 1-46-16,4 5-69 0,-3 5-84 16,-5 2-184-16</inkml:trace>
  <inkml:trace contextRef="#ctx0" brushRef="#br0" timeOffset="-167771.204">7847 9654 1525 0,'0'0'18'0,"0"0"-36"0,0 0 16 15,0 0-79-15,0 0-87 0,0 0 18 16,0 0 139-16,0 0-21 0,99 133 3 16,-49-41 19-16,4 19 10 15,0 8 3-15,-2 1-1 0,-7-10 11 16,2 2 19-16,-1-5-12 0,3-14-10 16,-5-15-7-16,0-20 8 0,-4-18-2 15,-4-11 3-15,-1-11 1 0,-7-6 11 16,-6-9 7-16,-5-3 0 0,-2-4-1 15,4-10 6-15,2-7 3 0,9-24 13 16,5-30-13-16,8-38-13 0,2-16-18 16,1-1-8-16,-2 15-4 0,-5 22 2 15,-1 8-1-15,-1 4 3 0,-1-1 3 16,0 3-2-16,1 0-1 0,-1 2-4 16,1-1-9-16,0 2-5 0,2-2-4 15,1 0 3-15,1 0-9 0,0-2 10 16,1 2-1-16,-2 10-30 0,-5 15 18 15,-6 17-21-15,-7 16-29 0,-5 11-54 16,7 14-60-16,-4 6-57 0,-4 6-142 16</inkml:trace>
  <inkml:trace contextRef="#ctx0" brushRef="#br0" timeOffset="-166740.018">19914 14939 1266 0,'0'0'0'0,"0"0"0"15,0 0-2-15,0 0-9 0,0 0-10 16,0 0-3-16,0 0 14 0,46 209 10 15,-26-108 4-15,1 5 0 0,9 1-1 16,8-7 3-16,5 0 7 16,0 0 26-16,7-8-14 0,2-10-12 15,3-6 6-15,-2-9-2 0,-2-6-3 16,0-3-8-16,-3-4-5 0,2-6-1 16,-7-11 4-16,-8-12 5 0,-10-11 21 15,-6-10 2-15,-3-3-6 0,6-2 1 16,0-9 3-16,2-9 0 0,1-18-10 15,2-26-4-15,1-31-1 0,4-18 3 16,-2-10-9-16,3 2-6 16,0 13-1-16,4 4 0 0,7 4-2 15,2 4 0-15,6-1 3 0,3-2-3 16,0-1 0-16,1 3-1 0,2 5-1 16,-1 6-2-16,0 7 4 0,0 4-1 15,-4 4 3-15,-2 5 5 0,-2 4 2 16,-5 7 5-16,-6 6 6 0,-3 8 1 15,-13 11-1-15,-6 9 1 0,-7 8-4 16,-5 5-6-16,-1 1-7 0,-3 4-4 16,0-2-13-16,0 4-14 0,-3 0-16 15,-4 0-17-15,-6 3-39 0,-14 9-43 16,-21 25-64-16,3-1-83 16,0 6-148-16</inkml:trace>
  <inkml:trace contextRef="#ctx0" brushRef="#br0" timeOffset="-137522.423">19827 18215 157 0,'28'0'0'0,"-5"-2"-145"15</inkml:trace>
  <inkml:trace contextRef="#ctx0" brushRef="#br0" timeOffset="-136504.246">17831 18623 371 0,'0'0'115'0,"0"0"-94"0,0 0-14 16,0 0-7-16,0 0 0 0,-1-6 3 15,3 7 8-15,1 1 0 0,2 0-9 16,4-1-1-16,-1 2-1 0,1-2 2 16,4-1 5-16,-1 0 7 0,5-2 2 15,1-1 2-15,3-2-5 0,4 0-5 16,2-3-4-16,9-6 1 0,9-4 3 15,10-4-2-15,3-1 6 0,-1 3 9 16,-6 1 9-16,-6 5 9 0,0 0 8 16,1 2-2-16,-2 2-5 0,-1 1-7 15,1 3-12-15,-3 1-8 0,1 3-9 16,0 1 0-16,-2 1 0 0,2 0-1 16,-3 2-1-16,2 1-1 0,0 0 0 15,0-1 1-15,2 0 2 0,1-2 3 16,1-2 0-16,4 0 6 0,-3-2 4 15,2 1-5-15,-1 0 5 0,1 0 8 16,-2 1 4-16,1 0-1 0,0 1-3 16,-4 0 1-16,-1 1-13 0,-7-2 13 15,-5 2-9-15,-5 0-14 16,-6 0 8-16,1 1 0 0,2 1-11 16,5 1 1-16,-1 2-3 0,0-2 3 15,-3 1-1-15,-3 0 2 0,-1-1 0 16,-1 1 0-16,0-1-1 0,-3 1 0 15,0-1 1-15,-3-1 0 0,0 0-1 16,-3-1 4-16,0 0 3 0,-1-1 1 16,-2 1-1-16,0-1-3 0,-3 0-5 15,2 0 0-15,-2 0 0 0,0 0 0 16,1 0 0-16,0 0 1 0,-2-1-1 16,2 0 1-16,-1 0-1 0,1 0 3 15,-1 1-1-15,-1-1 0 0,1 0-2 16,-2 1 0-16,0 0-2 15,-1 0-1-15,0 0-2 0,0 0 2 16,0 0-4-16,0 0-3 0,0-1-7 16,0 1-10-16,0 0-22 0,-2-1-40 15,-10-6-71-15,0-1-117 0,-1-2-244 16</inkml:trace>
  <inkml:trace contextRef="#ctx0" brushRef="#br0" timeOffset="-121470.172">24335 17524 1041 0,'0'0'41'0,"0"0"-41"16,0 0 18-16,0 0-18 0,0 0-80 16,0 0 63-16,-11 18 17 0,8-16 43 15,1-1 13-15,-1 2-9 0,3 1-14 16,0 4-26-16,0 5-6 0,0 5 5 16,0 6 10-16,-3 8-8 0,3 9-5 15,-3 9-3 1,0 7-2-16,-2-3-8 0,2-8-8 15,1-17-1-15,-1-9 2 0,3-13 10 16,0-4 6-16,0-2 1 0,0-1 15 16,0 0 10-16,-2-6 2 0,1-6-20 15,1-9-7-15,0-15-30 0,10-18-1 16,7-12 1-16,5-3 10 0,3 7 17 16,2 13 3-16,0 14 0 15,-3 9 3-15,-5 10-1 0,-4 8-2 16,-2 4 0-16,1 4-1 0,4 2 1 15,1 7-3-15,-3 6 1 0,-1 6 2 16,-2 11 1-16,-1 7 0 0,-2 7-1 16,0-4 0-16,-3-12 2 0,-2-11-2 15,0-9 0-15,-2 1-1 0,2-2 1 16,1-1 2-16,-4-2-2 0,2-3 0 16,1-2 1-16,-2-1 4 0,0-6 14 15,2-3 5-15,2-5-16 0,3-4-8 16,0-4-13-16,3 0-9 0,4 0 4 15,3 5 3-15,1 7 13 0,1 4-2 16,0 6 2-16,-1 6-4 0,4 5 4 16,-3 7-1-16,0 4 3 0,-1 0 1 15,1 6 0-15,0-2-2 0,-1 3 1 16,-1-2-17-16,1 1-54 0,-2-6-51 16,6-4-23-16,8-8 9 0,8-10 1 15,12-14 6-15,4-10 6 0,-2-7 41 16,-5 1 82-16,-9 4 67 0,-1 1 74 15,-10 5 13-15,-6 4 4 0,-10 4-20 16,-2 2-24-16,-4 1-17 0,-3-1-6 16,-1 0 6-16,-4 0-8 0,-9-2-33 15,-4-1-31-15,-7-1-25 0,-2-2-9 16,-5 1-9-16,-3 1 10 0,-8 2 2 16,-3 1-2-16,3 6-2 0,6 3 3 15,6 4-6-15,5 8 3 16,3 5 3-16,-2 6-1 0,6 6 1 15,8 11-8-15,6 8 15 0,8 10 12 16,9-1-4-16,5-6-7 0,-1-13-1 0,-4-15-3 16,-2-6-5-16,0-4 8 0,4-2 0 15,3-3 8-15,5-4 2 0,0-3 1 16,-2-8 5-16,0-7-2 0,1-7 0 16,1-7-3-16,0-8-1 0,-7 1-5 15,-2 7-5-15,-8 7-3 0,-2 5 2 16,-3 3-3-16,0 2 1 0,-2 6 0 15,1 7-14-15,1 5-7 0,0 8 21 16,3 5 3-16,0 7 10 0,3 2-6 16,-1 0-4-16,-1 1-9 0,2-3-35 15,3-1-41-15,0-6-15 0,4-4-67 16,4-7-26-16,11-10-15 0,-4-8-25 16</inkml:trace>
  <inkml:trace contextRef="#ctx0" brushRef="#br0" timeOffset="-121138.876">25874 17461 1055 0,'0'0'72'0,"5"0"-46"0,-2 0-26 16,6 1-18-16,1 5 1 0,3 5 13 16,7 3 4-16,2 5 2 0,11 6 2 15,7 4-4-15,9 4 1 0,3-3-1 16,-3-6 1-16,-6-7 1 0,-4-3-2 15,-4-3-27-15,-5-4-29 0,-5-4 4 16,-9-3 10-16,5-5 6 16,-2-4 1-16,4-5-4 0,-1-5-35 15,-5-5-45-15,-5-3-23 0,-6-10 8 16,-6-6 35-16,-4-5 56 0,-5-1 43 16,-4 10 63-16,0 11 44 0,2 14 18 15,4 7 9-15,-2 4 7 0,-2 1-5 0,-5 2-31 16,-6 6-14-16,0 7-4 0,-16 13-1 15,-13 18-12-15,-21 22-28 0,-14 13-27 16,-5 5-19-16,0-8-17 16,6-10-73-16,8-7-97 0,20-16-144 15,13-13-259-15</inkml:trace>
  <inkml:trace contextRef="#ctx0" brushRef="#br0" timeOffset="-91222.882">8784 12590 688 0,'0'0'1'0,"0"0"10"15,0 0 4-15,0 0-15 0,0 0-17 16,-2-4 0-16,4 1 17 0,-1-2 1 16,0 2 3-16,0 0-1 15,-1 2 2-15,0 1 3 0,0 0-1 16,0 0 5-16,0 0-9 0,0 0-3 16,0 2-6-16,0 2-3 0,0 3 1 15,3 3 8-15,3 4 1 0,-1 4-1 16,2 3 0-16,0 1 0 0,2 4 1 15,-1 2 2-15,2 7 1 0,1 10 8 16,1 11 3-16,-3 6 0 0,-3 0 7 16,-4-2-3-16,-2-3-2 0,-1 3-1 31,-3 4-1-31,0 1-5 0,-1-1-2 16,1 0-5-16,0-1 0 0,1-3-3 15,2-4 0-15,1-4 2 0,0-1-2 16,0-3 1-16,1 0 0 0,-1-2 2 15,0-3 3-15,0-3 7 0,-1-5 8 16,-2-6-1-16,1-7 0 0,0-3-4 16,-1-3-5-16,0 4 0 0,-1 4-5 15,-1 2 0-15,0 0-1 0,0-3-1 16,-1 0-1-16,3-4-1 0,-1-2 9 16,0-1 0-16,0 2-5 0,-1 1 2 15,1 2 5-15,-2 2 10 0,0 0 0 16,0 2-7-16,0 2-7 0,-4 8 1 15,2 5-2-15,0-3-2 0,1-6-1 16,2-7 5-16,0-6 1 0,0-1-6 16,2 2-4-16,0-6-1 0,1-5 0 15,0-2-3-15,2-4-21 0,0-2-9 16,-1 0-30-16,1-15-38 0,0-3-110 16,0-7-180-16</inkml:trace>
  <inkml:trace contextRef="#ctx0" brushRef="#br0" timeOffset="-89637.583">25433 6233 462 0,'0'0'216'0,"0"0"-208"16,0 0 27-16,0 0-35 0,0 0-18 15,0 0-18-15,8 11 27 0,-6-7 6 16,1-2 1-16,0 2 2 0,-3-3 4 16,2 0 1-16,-2 1-2 0,2 0 6 15,-2-1 17-15,0 2 10 0,0 1 13 16,0 2-7-16,-2 2-9 0,2 3-4 15,-2 3-12-15,-1 6-6 0,0 0-8 16,1 6-2-16,2 0-1 0,-1 10 0 16,1 7 0-16,-2 13-3 0,2 2 3 15,-3 2-2-15,1-3 0 0,-3-2 0 16,2 2-2-16,-3 0-1 0,6 2 0 16,0 0-3-16,0-1 1 0,0 3 5 15,0-1 2-15,0 0 0 0,2 2 4 16,-2-2 4-16,0 0 7 0,0-2 1 15,-2-5-1-15,2-2-3 0,0-4 6 16,0-3-3-16,2-4-4 0,2-5 0 16,-1-7 0-16,-1-6-1 0,1-4 0 15,1-2-3-15,0 5 0 16,0 0-5-16,0 5 1 0,-2-2 0 16,4 1 3-16,-3-3 0 0,0 0 3 15,1-1 3-15,-3 0 0 0,2-3 5 16,-1 2 1-16,1-2 3 0,1 0-4 15,-3 1 0-15,2-3-3 0,0-1-1 16,-1 1-2-16,-1 0-2 0,-1-1 0 16,2 1-4-16,-2 0-1 0,0 0 0 15,0 3-1-15,-2-1-2 0,2 2 0 16,-2 2 2-16,1-1 0 0,-2 0-1 16,3-3 0-16,0-2 7 0,0-2 3 15,0-5 4-15,0-2-3 0,0-3 1 16,0-2-2-16,0-1-12 0,0-1 0 15,0 0-25-15,0 0-20 0,0-1-31 16,0-3-48-16,-4-16-55 0,0 1-98 16,-1-2-294-16</inkml:trace>
  <inkml:trace contextRef="#ctx0" brushRef="#br0" timeOffset="-41847.229">5979 12473 115 0,'0'0'17'0,"0"0"-17"0,1 1-2 16,-1 3-17-16,0 0-26 0,0 1 4 16,-1 6 16-16</inkml:trace>
  <inkml:trace contextRef="#ctx0" brushRef="#br0" timeOffset="-40600.268">6090 12423 694 0,'0'0'42'0,"0"0"-8"16,0 0 25-16,0 0-42 0,0 0-13 15,0 0-3-15,0 0-1 0,0 0-24 16,0 0-23-16,9 3 3 15,-9-3 16-15,0 0 18 0,0 0 8 16,0 1 2-16,0-1 0 0,1 1 2 16,-1 1 4-16,4 0 3 0,-1 1-2 15,2 1-4-15,1 1-2 0,-2 0-1 16,3 2 0-16,-2 1 0 0,0 1 0 16,-1 2 0-16,3 2 2 0,-2 5-2 15,-1 2 2-15,1 5-1 0,-1 8-1 16,0 12-1-16,-3 13 1 0,2 3 0 15,-1 2-3-15,-2-3 2 0,0-4 0 16,0 3-1-16,0 0 1 0,0 2 1 16,0 3 0-16,0 0 0 0,1 1 0 15,0 1-2-15,-1-1 2 0,1 1-4 16,0 0-6-16,-1 0 4 0,3 2-3 16,-3 0 2-16,0 6-2 0,0 2 5 15,0 3-2 1,0 1-8-16,-1-3-5 0,-2-4-3 15,1-9 3-15,0-4 5 0,1-6 3 16,-3-3 5-16,1-4 4 0,-2-1 2 16,-1-4 0-16,-1-1 5 0,-4-3 6 15,-1 1 10-15,0-4 10 0,-2-6 3 16,2-6-1-16,0-4-2 0,0-3-8 16,-5 4-11-16,-2 1-7 15,-5 4-5-15,-2-3-11 0,-1-2-9 16,-2-4 10-16,0-3 6 0,-7 0 1 15,-6-2 2-15,-10-1 1 0,-4 0 3 16,4-2 5-16,-4 1 17 0,5 0 19 16,-5-2-5-16,-4 1-4 0,-1-1-7 15,-1-2-5-15,-3-2-10 0,2-3-9 16,1-4-4-16,-1-6-13 0,3-4-1 16,1-6 1-16,3-2-4 0,-4-6 16 15,3-2-2-15,-3-2 0 0,-3 0 3 16,3 1 3-16,-2 0 6 0,-4-1-1 15,1 3-1-15,-4 1-5 0,1 1-1 16,0 2 0-16,3 1-1 0,2-1 1 16,4-2-1-16,5-2 0 0,3-2-2 15,3-2-4-15,5-4-3 0,1-1-1 16,7-1 1-16,2 1 5 0,3-1 4 16,3 1 0-16,2 1 2 0,0 2 0 15,6 5 1-15,3 6-3 0,3 4 0 16,5 0-1-16,-4-3-6 0,-1-4-4 15,2-4-4-15,3-1 3 0,0-6-3 16,7-9-6-16,1-9 4 0,6-5 2 16,5 1-3-16,5 2 2 0,-2 2 4 15,5 2 4-15,0-2 2 0,0 1 3 16,2 2 2-16,0 1-3 16,-3 2 4-16,4 1 4 0,2 1-2 15,-2-1 0-15,3 4 1 0,0 0 1 16,2 2-4-16,0 2 0 0,0 2 3 15,1 4-3-15,-2 6 2 0,-4 5-1 16,8-4-1-16,8-3 0 0,6-7 0 16,7-4 0-16,-1 2-1 0,-7 4-1 15,4 1-3-15,-1 0 2 0,0 4 0 16,-1 4 2-16,3 1 1 0,2 4 1 16,0 2-1-16,4 1 0 15,-2 5 3-15,1 1-3 0,1 5 0 16,1 3 1-16,2 3-1 0,1 2 2 15,-2 0-1-15,5 3 3 0,-1 1-1 16,3 3-3-16,-2-2 0 0,4 3 5 16,-1-1-3-16,0-2 12 0,0 0-1 15,-1-3 11-15,-1-1-5 0,2 0 14 16,-4-1-9-16,0 0 1 0,-4 1 2 16,-5 0-12-16,-1 2 0 0,-6-1 1 15,-3 3 0-15,-7 2 0 0,-6-1-1 16,-8 0 0-16,-5 0-2 0,-1-2-6 15,0 1 2-15,-2 1 3 0,-1 0-5 16,0-2-5-16,-6-1 0 0,-1-1 0 16,-3-1-2-16,0 0-4 0,-1 0-8 15,0 0-10-15,0-1-9 0,-1 0-21 16,-4 0-25-16,-16 1-72 0,1-1-132 16</inkml:trace>
  <inkml:trace contextRef="#ctx0" brushRef="#br0" timeOffset="-17240.816">3948 12260 535 0,'0'0'0'0,"0"0"-6"16,0 0 2-16,4-4 6 0,-1 0-2 15,1 1 0-15,-1-1 0 0,-3 2-7 16,3 0-20-16,-2 0 3 16,1 0 13-16,0 2 3 0,0 0-1 15,0 0 5-15,2 0 4 0,-1 1 2 16,2 1 1-16,1-1 0 0,2 1-1 16,0 0 0-16,0-1 3 0,5 0 6 15,-1-1 4-15,3 0 2 0,0-3-5 16,4-1-2-1,-1-1 2-15,2 0-5 0,-1 0 2 16,1 1-1-16,1-1-1 0,1 3 2 16,-1-1-4-16,1 0-1 0,3 0 2 15,0 1-4-15,1 0-1 0,0 0 3 16,3 1-3-16,-2 0 0 0,2 1 0 16,-2 0 3-16,-1 0-2 0,2 3 3 15,0 0 2-15,1 1 2 0,-2-1-3 16,1 0-2-16,2-1-1 0,-1-1 1 15,3-1 1-15,-2 0 1 0,9 0 1 16,2-1 1-16,-4 0 3 0,-5-1 0 16,-3 2-1-16,-6 0-1 0,4 0 1 15,3 0 5-15,-1 0 0 0,0 0 1 16,-1 0-4-16,-1 2 0 0,0 0-2 16,-1 1-2-16,0 0 2 0,-1-1-2 15,0 2-4-15,-3-2-1 0,4 1-1 16,-3 0-1-16,1-1 0 0,-2 0-1 15,2-1 1-15,-2 1 2 0,0-2 1 16,-2 1 5-16,0-1 2 0,1 0 0 16,-4 1 2-16,1-1-6 0,-2 0 2 15,0 0 0-15,-3 0-2 0,-2 0-1 16,1 0-4-16,-4 0-1 0,-1 0 1 16,-1 1-2-16,-2-1 1 0,-3 0-1 15,2 0 1-15,-3 0-1 0,0 0-2 16,0 0 0-16,0 0-6 0,0 0 3 15,0 0-2-15,-1 0-9 0,-2 0 16 16,-1 0 4-16,-6-1-4 0,-2 0 0 16,-6-1-5-16,-1 0 2 15,-4-2 3-15,0 1 0 0,-1-1 3 16,-1-2-1-16,-2 1-1 0,-1-2-1 16,-1 0 2-16,-2 0 1 0,0-1 4 15,-8-1-6-15,-7 0-1 0,-11-2-3 16,-2 2-3-16,1 4-6 0,4 2-4 15,6 3 0-15,5 0 6 0,1 0 5 16,6 0 2-16,7 0 3 0,4 0 0 16,5-1 0-16,1-1 0 0,-4-1-2 15,-2-1 2-15,-5 0 2 0,2-1 9 16,0-1-1-16,-1 2 4 0,1-2-3 16,-2 1-2-16,2 2-4 15,-1-1 0-15,-2 1-3 0,2 1 2 16,1 2-3-16,-1 0-1 0,1 0-1 15,5 0-7-15,-2 0-3 0,2 2 1 16,2-1 0-16,4 2 2 0,1-2 3 16,2 2 5-16,3-1 0 0,1-1 1 15,2-1 2-15,4 0 2 0,0 1 8 16,1-1-2-16,2 0-2 0,1 0-3 16,0 0-6-16,0 0-3 0,0 0-4 15,0 0-8-15,0 0-1 16,1 0 3-16,4 2 3 0,1 0 5 15,6 0 0-15,2 3 2 0,3 0-1 16,3 0 4-16,3 0-1 0,0 1 1 16,5 0-3-16,1-1-1 0,9 0 2 15,5 0-2-15,11-3-1 0,0-1 2 16,-1-1 0-16,-2 0 0 0,-6 0-1 16,1-3 4-16,0 0 2 0,1 0 0 15,-4 1 0-15,4 0 2 0,-4 1-1 16,1 1 0-16,0 0-1 0,-1 0-1 15,2 1-1-15,0 1 1 0,-1-1-1 16,-2 1 0-16,0-1 0 0,0 0 0 16,-1 1 0-16,2-1 1 0,-3-1 1 15,1 1 2-15,-2-1-1 0,-2 0-2 16,-1 0 5-16,-1 0-4 0,0 0 3 16,-6 0 1-16,-5-1-2 0,-6 0 0 15,1 1 1-15,2 0-3 0,3-1 0 16,2 1-2-16,-1-1 0 0,-1 0 0 15,2 1 0-15,-4 0 0 0,-2 0-2 16,1 0 1-16,-3 0 1 0,-2 0 0 16,-2-1 0-16,-1 1 1 0,-2-1 1 15,-3 0-2-15,1 1 3 0,-5-1-2 16,-1 0 3-16,-1 0 6 16,-2 1-4-1,0 0-1-15,0 0 0 0,0 0-2 0,0 0-3 0,0 0-4 0,-1 0 1 16,-3 0-4-16,-3-1 1 0,-4 1 1 15,-3-1-1-15,-1 1 6 0,-3 0 1 16,-3 0-1-16,-2 0 0 0,-1 0 1 16,-4 1-1-16,-3 1 5 0,-8-1-3 15,-9 2 3-15,-7 0-3 0,-4-1-1 16,4 0 0-16,4-2-1 0,3 0 1 16,2 0 0-16,-3-2 2 15,-1-2-1-15,-1 2-1 0,-3 1-1 16,-4 0 0-16,1 1 0 0,-2 3 0 15,2 2 0-15,-1 3 1 0,0 4-1 16,0-1 3-16,2 3-3 0,1-1-3 16,5 0 3-16,2-1-2 0,0-2 2 15,1-1 0-15,4 2 0 0,-1-4 0 16,5-2-5-16,2 1 5 0,2-4 1 16,8 0 2-16,2-2 1 0,8 0 6 15,1 0-1-15,-2 0 0 0,-2-2-3 16,1 1 4-16,2-2-6 0,4 1-2 15,2 0-2-15,4 1-4 16,2 0-4-16,3-1 0 0,0 2-5 16,2 0-8-16,0 0-5 0,0-1 11 15,2 1-7-15,9-1-6 0,3-1 16 16,13-2 4-16,11-2 2 0,14-2 4 16,6 0 2-16,-3 0 0 0,1 2 0 15,-4-1 0-15,3 0 3 0,2-3 2 16,-2 0 5-16,4-2-6 0,-1 2 4 15,1-2 0-15,0 1-1 0,1 0 0 16,0 1-2-16,0 1-4 0,1 1-1 16,0 1 3-16,-1 3-3 15,0 0 0-15,-1 1-1 0,-4 1 1 16,-3 1 0-16,0 1 1 0,-4 0-1 16,-1 0 1-16,-4 3 7 0,-2-2 5 15,-5 2 0-15,-1-2-2 0,-9 1 2 16,-6-2-1-16,-4 0-8 0,-3 0 1 31,0 0-2-31,-1 0 1 0,0-2 0 16,-3 1 2-16,-6 0-1 0,1 1 3 15,-4-1 0-15,0 0 1 0,0 0 2 16,-4-3 0-16,-3-2-11 0,-8-2-1 16,-3-3-9-16,-12-3 0 0,-9-2-4 15,-11 1 1-15,-4 4 6 0,-2 4-6 16,2 4 4-16,4 3 0 0,-4 2 6 15,-5 2 1-15,-4 4 2 0,-4 1 4 16,0 0-4-16,-2 0 3 0,0-1 10 16,2-1 0-16,-1 0-6 0,0-3-3 15,0 0-2-15,2 0-2 0,0-4 0 16,3 0 0-16,3-1 2 0,1-3 0 16,5-3 4-16,0 1 1 0,-1-1-3 15,3 0 1-15,1 0-3 0,1 1 1 16,0 1 0-16,2 0-3 0,1 1-11 15,6 2 7-15,5 2 2 0,7-1-5 16,7 1-3-16,6-1 5 0,2 1-2 16,2-1 7-16,-1 1 0 0,4 0 8 15,2 0 6-15,3-1 2 0,4 1-5 16,0 0-9-16,0-1-2 0,0 1-9 16,0 0-2-16,8 0-8 0,4 0 8 15,11 2 7-15,18 1 2 0,14 2 1 16,7 0-1-16,6 0 2 0,-2 2 0 15,-3 0 2-15,6 5-2 0,1-2 0 16,6 3 4-16,0-2-3 16,2 0-1-16,-1 1 0 0,0 0-1 15,3-1-15-15,-1 1-43 0,0 0-52 16,-19-4-86-16,-10-1-163 0</inkml:trace>
  <inkml:trace contextRef="#ctx0" brushRef="#br0" timeOffset="1137.069">9534 11900 879 0,'0'0'0'16,"1"-3"-3"-16,-1-3 1 0,1-3 2 15,-1-2-13-15,0-2-31 0,-3-1 36 16,-2 0-63-16,-1 2 10 0,2 1 28 15,0 2 33-15,1 3 12 0,1 1 4 32,1 2 7-32,1 2-2 0,-1 1-13 15,1 0-6-15,0 0-2 0,1 3-10 16,1 5 2-16,2 3 8 0,0 5 1 16,0 5 5-16,0 1 1 0,-2 1-3 15,-1-2-2-15,1-1-2 0,1-4-2 16,-2-4 1-16,1-3-2 0,-1-3-5 15,0-2 3-15,0-3 3 0,-1-1 2 16,0-1 1-16,2-5 2 0,-1-3 2 16,4-9-5-16,3-12-5 0,6-15-4 15,7-12-4-15,4-2 0 0,2 5 1 16,-1 13 0-16,-6 17 12 0,-4 7 1 16,-5 8 11-16,-1 3 4 0,-1 0 7 15,0 4-1-15,2 2-1 0,-3 1-12 16,-2 9-6-16,1 6-1 0,-2 7-1 15,-3 10 1-15,-2 6 1 0,-2-5-3 16,-2-4-2-16,3-9-4 0,1-9-9 16,0-1-6-16,1-1 5 0,3-4 3 15,-1-3 10-15,1-3 3 0,2-1 8 16,1-7-1-16,5-4 1 0,1-7-8 16,4-5 0-16,5-8-15 0,-1 1-12 15,1 0-5-15,-4 5 1 0,-3 8 15 16,0 1 5-16,-3 7-12 0,-1 6-4 15,-1 4-8-15,1 3-3 0,-2 7-2 16,1 5 5-16,1 5 23 0,0 1 12 16,0 2 3-16,2 0 17 0,0-3 7 15,2-2-9-15,-1-4 3 0,1-3 12 16,-1-4 1-16,-3-3-9 0,2-4-11 16,-1-1 2-16,1-7-4 15,0-4-5-15,4-4-7 0,-4-5 3 16,2-2-2-16,-3-3 6 0,-2 1 14 15,-2 1-19-15,-4 2 36 0,-4 3-31 16,-1 4-7-16,-7 2-2 0,-3 5 2 16,-3 4 0-16,-3 4-2 0,-3 4 1 15,0 8 1-15,0 7 1 0,1 6 1 16,3 3 0-16,0 2-2 0,5-1 0 16,4-3 0-16,3-4 5 0,4-2 2 15,3-5 2-15,3-2-1 0,2-2 0 16,2-4 0-16,-1-1-2 0,1-4-6 15,1-2-8-15,0 0-5 0,1-7-3 16,3-4-3-16,1-3-5 0,3-4-8 16,-1-2-5-16,0-2 7 15,1 3 4-15,-3 4 4 0,-1 4 8 16,-3 4-4-16,-2 3-8 0,0 2-11 16,-3 2-24-16,-1 3-16 0,-1 1 11 15,1 6 66-15,2-1 0 0,-1 3 44 16,2 1 27-16,2-1 2 0,0 0-19 15,0-1-14-15,1-1-9 0,0 0-12 16,1-1-4-16,-1 0-8 0,-1-2-6 16,2 0-1-16,-2-2-8 0,1-1-11 15,-1-1-15-15,1-2-17 0,4-5-23 16,-4-4-53-16,-4-2-97 0</inkml:trace>
  <inkml:trace contextRef="#ctx0" brushRef="#br0" timeOffset="1327.043">10547 11543 1014 0,'4'3'14'0,"1"2"-14"16,1 2 0-16,2 3-3 0,-1 1-28 15,-1 3-5-15,-2 4 13 0,0 3-43 16,-1 2 26-16,0 3 24 0,1 0-13 15,-1-1-32-15,2 6-53 0,0-7-69 16,-1-4-113-16</inkml:trace>
  <inkml:trace contextRef="#ctx0" brushRef="#br0" timeOffset="1577.079">10793 11557 549 0,'0'0'73'0,"0"0"-61"16,0 0 3-16,0 0-1 0,0 0 0 15,0 0-3-15,0 0 7 0,0 0-13 16,-158 183-2-16,113-136-3 0,-1 0-1 16,3-7-11-16,10-10-39 0,9-13-13 15,8-3 4-15,2-5-6 0,3 2-6 16,-2-2-15-16,5-2-20 15,4-5-26-15</inkml:trace>
  <inkml:trace contextRef="#ctx0" brushRef="#br0" timeOffset="2643.585">10629 11726 180 0,'0'0'83'0,"-11"-5"-41"16,1 1-23-16,1-1-13 0,1 0 1 15,0 0 14-15,-1-1 22 0,1-1-8 16,0 0-8-16,1-1 9 0,0 1 5 16,1 0 8-16,0 0-8 0,3 0 3 15,-1 1-5-15,0 1-1 0,1 0-6 16,-1 1-4-16,2 0 0 0,-1 0-9 15,1-2-12-15,1 1-5 0,-1 0-2 16,0 0-2-16,1 1 2 0,0 1-1 16,0 1-2-16,1 1 1 0,0 1-3 15,0 0 1-15,0 0 0 0,0 0 2 16,2 1 0-16,2 2 1 0,1 0 1 16,3 1-2-16,1 0 4 0,1-1-1 15,4 1 4-15,-2 0 2 16,2 1 6-16,0-1-3 0,0 1 4 15,2 1 5-15,-1 1 1 0,0 2-1 16,-2 0-5-16,0 2-4 0,-2 1-2 16,-1 3-5-16,1 1 1 0,-1 3-1 15,-1 3-1-15,-1 0-1 0,0 3 0 16,-2 0 5-16,1 1-3 0,2-1 4 16,-2-1 1-16,0-2 2 15,0-1 4-15,2-2-1 0,-2-2 1 16,-1-1 8-16,0-4-1 0,-1-1-4 15,-2-4 1-15,0-2-2 0,-1-2-5 16,-2-1-5-16,1-1-3 0,-1-1-1 16,0 0-2-16,0 0-12 0,0 0-13 15,0-1-23-15,-5-2-24 0,-9-11-30 16,2 0-124-16,-5 0-160 0</inkml:trace>
  <inkml:trace contextRef="#ctx0" brushRef="#br0" timeOffset="7200.631">23632 5942 409 0,'0'0'0'0,"2"0"0"15,2 1 5-15,1-1 13 0,3 2 13 16,0-1-3-16,0 0 10 0,0 1-19 15,-2 1-5-15,2-1-7 16,-1 0-1-16,3 2 4 0,3-1-3 16,4 1 0-16,4 0 2 0,12-1 3 15,16-3 16-15,13 0-19 0,9-9-4 16,3-2-4-16,-1-1 1 0,-7 1-2 16,-6 1-9-16,0 3-1 0,-4 1 7 15,-6 4 0-15,-1 0 3 0,-8 2 0 16,-6 1 2-16,-8 1 6 0,-8 2 6 15,1-2 9-15,5 3 5 0,0 1 8 16,6 2-7-16,-1-1-4 0,3 0-7 16,3 0-11-16,7 0-4 0,6-2 1 15,-3-2-4-15,-10-2-1 0,-12-1-15 16,-10 0-4-16,-6-1-2 0,0 0-3 16,-3 1-4-16,0-3 6 0,-4 3 13 15,-1-1 5-15,-4 0 5 0,-8-1-7 16,-5-1 6-16,-13 0-4 0,-16 2-8 15,-9-2 5-15,-7 1-4 0,-1 0 1 16,3-4 3-16,0-1 0 0,-5-1-19 16,-3 1 1-16,-3-2 7 0,-5 2-1 15,-2 1 8-15,-5 1 10 0,1 1 2 16,1 1 0-16,4 1 2 16,4-1 4-16,8-1-1 0,8 0 1 15,5-1-1-15,9 1-5 0,12 0 3 16,9 1 9-16,6 0 0 0,8 0 3 15,-1 2 2-15,2-2 5 0,1 2-5 16,3 0-15-16,3 1-2 0,0 0-12 16,0 0-5-16,0 0-3 0,0 0 2 15,9 2 8-15,1 2 10 0,10 3 8 16,10 4 12-16,18 7 10 0,20 4-2 16,17 3 6-16,5 0-4 0,5-3-14 15,-5-5-10-15,3-1-6 16,-9-3-12-16,-10 0-56 0,-20-5-67 15,-18-2-140-15</inkml:trace>
  <inkml:trace contextRef="#ctx0" brushRef="#br0" timeOffset="94213.544">4163 14065 135 0,'0'0'20'16,"0"0"-1"-16,0 0-19 0,-5-19-13 15,4 7-9-15,-2-4-13 0,2-1 0 16,0-1 13-16,-1 2 20 0,2 3 2 16,-3 5 11-16,2 3 19 0,0 4-1 15,-3 0-27-15,2 1-2 0,-1 0-13 16,2 0-23-16,-1 0 5 15,2 0 13-15,0 0 4 0,0-3 14 16,0-1 1-16,5-3 5 0,1-2-2 16,0-3 4-16,2-2 6 0,-1-1-2 15,-1 1-1-15,0 2 2 0,-3 4 5 16,0 2 5-16,-2 4 10 0,-1 1 4 16,0 0 13-16,0 1 6 0,0 0-18 15,0 0-17-15,0 0-10 0,0 0-9 16,0 0-2-16,0 0 0 0,0 0 0 15,1-1 2-15,1 1 5 16,-1-2 6-16,3 1 6 0,-3-1 0 16,3-1-2-16,0 1-3 0,-2-1-2 15,1 0-2-15,1 2-1 0,-2-2-6 16,0 1 1-16,2-1-4 0,0 0 0 16,1 0 0-16,2-2 0 0,2 1 1 15,-1-2-1-15,2 1 0 0,1 0 0 16,0 0 0-16,3 0 4 0,0-2 4 15,1 0 1-15,2-3 1 0,3 2-1 16,-2-2-3-16,4 1-1 0,0-2-5 16,1 0 2-16,0 1-1 0,3 1-1 15,-1-1-2-15,1 3 2 16,0-1 0-16,-1 1 0 0,1 1 0 16,0-1 1-16,1 2-1 0,2 0 1 15,-3 0 0-15,4 2 0 0,-1-1 5 16,0 1-1-16,-2-2 2 0,2 2 4 15,0-1 3-15,-1-1-13 0,2-1-1 16,0 2 5-16,0-2 2 0,0 0-3 16,-1 0-1-16,-1 1 1 0,0 0 0 15,-1 1-1-15,0 1 0 0,1 0-1 16,-3 3 5-16,2 0 0 0,1 0-4 16,0 2 0-16,1 1-2 0,0-1-1 15,-1 2 1-15,1-2 0 0,-2 2 0 16,1-2 2-16,-4 0-3 0,0-1 0 15,0 1-2-15,-2-1 4 0,-1-1-2 16,2 0 1-16,1 0 0 0,-1 0-1 16,-3 0 0-16,2 0 1 0,-1 0-1 15,-2 0 2-15,2 0-2 0,0 0 0 16,-1 0 2-16,-1 2-2 0,-2 2-2 16,1-1 2-16,-3 1-4 0,0-1 3 15,-1 1 1-15,-2-1 0 0,-3 1 1 16,-1-3 1-16,-1 0-1 0,-2 0 0 15,-1 0 2-15,-3-1-1 0,-1 0 3 16,2 0 3-16,-2 0 5 16,0 0-2-16,0 0 1 0,0 1-5 15,0-1 2-15,0 1-2 0,0-1-1 16,0 1-5-16,0-1 1 0,0 0-2 16,0 0-1-16,0 0-5 0,0 0-3 15,0 0-3-15,0 0-3 0,0 0-12 31,0 0-14-31,0 0-36 0,1-5-61 16,2 0-87-16</inkml:trace>
  <inkml:trace contextRef="#ctx0" brushRef="#br0" timeOffset="155600.379">24705 16846 555 0,'0'0'112'0,"0"0"-92"15,0 0 33-15,0 0-29 0,0 0 12 16,0 0-11-16,-3-1-4 0,0-3-12 16,-4-3-8-16,-2 0-1 0,1-2 0 15,-2-3 6-15,-1-1-1 16,-1-5-5-16,2-1-4 0,2-1 0 16,-4-3-4-16,2 1 7 0,2 1-1 15,-2 3-1-15,1 2 3 0,0 4 0 16,-2 4 5-16,1 4-4 0,-1 3 0 15,-3 2-2-15,-2 7 1 0,-3 4 0 16,1 6-5-16,0 6 2 0,-4 10 1 16,-3 9 2-16,4 9 4 0,1 4 3 15,7-6 4-15,2-4 6 0,9-11 4 16,2-7 0-16,0-8-2 16,5-7-2-16,1-2-10 0,2 0-6 15,7 2-1-15,5-2-7 0,5-2-2 16,8-2-2-16,10-3-3 0,12-4-13 15,2-5-15-15,-3-5-22 0,-3-8-51 16,-18 3-75-16,-3 1-106 0</inkml:trace>
  <inkml:trace contextRef="#ctx0" brushRef="#br0" timeOffset="155850.377">25116 16205 916 0,'0'0'26'15,"0"0"17"-15,0 0-49 0,0 0 6 16,0 0-34-16,0 0-6 0,-9 28 35 16,2-6 5-16,-3 15 0 0,-2 16-2 15,-1 18 2-15,-1 7 0 0,3-2 0 16,1-8-2-16,6-7-6 0,-1-3-29 15,5-4-34-15,6 0-11 0,-1-4-13 16,6-4-26-16,3-5-24 0,2-6-14 16,-2-12 5-16</inkml:trace>
  <inkml:trace contextRef="#ctx0" brushRef="#br0" timeOffset="156241.997">25430 16775 571 0,'0'0'79'0,"0"0"-18"0,0 0-26 16,0 0-20-16,0 0-8 0,0 0-7 16,0 0-4-16,-45-119-8 0,30 117-19 15,-5 3-12-15,-1 12 23 0,0 8-18 16,-4 16 11-16,0 19 14 0,9 14-7 16,5 3 6-16,11-7 5 15,14-16 9-15,1-21 2 0,3-9 3 16,-3-12-4-16,5-3 13 0,10-4 7 15,8-5 12-15,-1-6 27 0,-4-1 28 16,-4-7 12-16,-8-2-13 0,8-12-17 16,2-13-15-16,-1-10-10 0,-6-3-9 15,-9 4-16-15,-11 11-7 0,-4 13-6 16,-3 10-3-16,-5 6-4 0,-2 3-5 16,-4 2-12-16,-2 0-2 0,-6 1-2 15,-1 4-11-15,-4 4 9 0,6 3-5 16,-4 4-7-16,5 0-4 0,3 2-9 15,2-2 2-15,5-1-9 0,5-2-4 16,2 1-24-16,8-4-43 0,2-1-77 16,2 0-80-16</inkml:trace>
  <inkml:trace contextRef="#ctx0" brushRef="#br0" timeOffset="156619.998">25978 16508 797 0,'0'0'165'0,"0"0"-147"16,0 0-7-16,0 0-11 0,0 0-42 16,0 0 17-16,-17 7 6 0,-5 2-15 15,-4 5-8-15,-3 6-4 0,0 4 23 16,1 1 23-16,3 0 0 0,4-2 1 16,5-4-1-16,5-3-6 0,6-4-5 15,5-2-7-15,2 0 0 16,6-1 5-16,6 1 13 0,5 1 4 15,5-2 10-15,4-2 9 0,7 1-2 16,7-1 0-16,3 2-6 0,-4-2 0 16,-11 0 2-16,-8 0 6 0,-8-1-2 15,2 4-10-15,-2 2-6 0,2 5-2 16,-5 1 4-16,-5 3 5 0,-4 0 6 16,-2 4 4-16,-8-2 8 0,-4 3-9 15,-3-2-4-15,-2 0 2 0,-2-2-3 16,0-3-7-16,0-2-5 0,2-3-4 15,-1-3-15-15,2-3-5 0,-1-2-11 32,4-5-6-32,4-1-14 0,1-2-10 15,3-5-10-15,5-17-30 0,3 5-69 16,2-5-110-16</inkml:trace>
  <inkml:trace contextRef="#ctx0" brushRef="#br0" timeOffset="157373.422">26242 16815 854 0,'0'0'0'0,"0"0"-21"16,0 0 13-16,0 0-12 0,0 0 9 15,108-14-18-15,-86 2 7 0,3-3-3 16,1-1 25-16,0-4 12 0,1-3 6 15,0-3-5-15,0-7-10 0,-1 2-2 16,-5-1 2-16,-3 4 5 0,-9 7 19 16,-1 0 11-16,-6 6 0 0,-4 2 8 15,-4 6-10-15,-5 0-7 0,-7 4-8 16,-3 3-15-16,-9 9-6 0,-9 13-8 16,-7 14-8-16,-1 7-10 0,11 4-3 15,9-3-1-15,11-5 4 0,5-2 4 16,8-1 6-16,3-3 8 0,3-3 2 15,4-7 3-15,3-6 3 16,1-2-3-16,5 2-18 0,7 0-11 16,12-1-16-16,8-3-1 0,14-4-4 15,1-5-16-15,-2-4-14 0,-5-2-1 16,-7-5 5-16,0 0 17 0,-3 0 62 16,-6-4 0-16,-6 4 62 0,-6 0 33 15,-7-1 6-15,-3 2 0 0,-1-2-4 16,-1-2-11-16,0-3-10 0,-6-3-14 15,-3-2-26-15,-4-3-1 16,-7-1-24-16,-7-5-11 0,-5 1-12 16,-3 2-16-16,-5 4-7 0,0 3-4 0,2 7-6 15,1 6-7-15,4 4 8 16,2 10-7-16,3 5 9 0,4 16 35 16,5 15 7-16,8 17 5 0,2 3-4 15,7-7 5-15,4-17 17 0,-3-20 11 16,1-9 8-16,3-9 1 0,2-3-25 15,4-3-17-15,8-11 3 0,2-18 9 16,5-22 20-16,6-27 1 0,0-13-21 16,-6-4 3-16,-5 0-6 0,-7 6 2 15,-2-6 13-15,-5-2 9 0,-2 5 7 16,-4 9 1-16,-1 16-12 0,-5 20-11 16,-3 23-11-16,-1 13-5 0,-1 13 5 15,-3 7-8-15,0 11-14 16,-9 21 14-16,-4 37 2 0,-9 42 6 15,-2 20-7-15,4 6-1 0,7-12-3 16,12-22-4-16,5-10-18 0,4-5-39 16,6-9-53-16,6-10-87 0,-2-21-56 15,-3-17-52-15</inkml:trace>
  <inkml:trace contextRef="#ctx0" brushRef="#br0" timeOffset="158889.715">10022 10724 833 0,'0'0'53'15,"0"0"20"-15,0 0-58 0,0 0-15 16,-49-14-34-16,29 11-3 0,-5 2 11 15,0 1-19-15,-1 0 16 0,-3 4 11 16,1 0 10-16,1 2 8 0,-1 0 3 16,1 1-1-16,0 2-1 0,-1 0 2 15,1 2 5-15,-1 1 9 0,0 1 6 16,1 1 5-16,3 0 5 0,2 1-7 16,3-1-10-16,4-1-4 0,2-3-11 15,4 1-1-15,1-3-3 0,2 0-7 16,2-1 2-16,3 0 0 0,1 2 4 15,0 0 1-15,6 2 0 0,2 3 0 16,3 1 2-16,3 2 1 0,5 1 0 16,2 0 0-16,3 3-1 0,1-2-10 15,8 3-30-15,6 1-33 16,9-1-33-16,0-5-65 0,-10-7-103 16</inkml:trace>
  <inkml:trace contextRef="#ctx0" brushRef="#br0" timeOffset="159186.565">10232 10088 981 0,'0'0'58'0,"0"0"-67"0,0 0 9 0,0 0-32 15,0 0-68-15,-9 49 52 16,0-9 43-16,-6 23 4 0,1 23-8 16,-2 9 9-16,6 1 2 0,4-8-2 15,3-14-4-15,3-2-3 0,0-5 1 16,5-4-2-16,1-4 4 0,2-7-8 16,3-7 4-16,-2-12-2 0,-1-9-23 15,1-8-26-15,0-7-28 0,0 1-43 16,10-10-31-16,-3 0-59 0</inkml:trace>
  <inkml:trace contextRef="#ctx0" brushRef="#br0" timeOffset="159530.293">10554 10768 851 0,'0'0'55'0,"0"0"17"15,0 0-72-15,0 0-19 0,0 0-79 16,0 0 12-16,0 0 20 0,0 0-42 15,-139-68 16-15,116 83 19 0,4 9 58 16,3 12 15-16,6 13 16 0,9 8 7 16,6 1-4-16,9-14-7 0,2-16 8 15,-1-14 2-15,2-7 14 0,10-4 5 16,10-5 8-16,8-11-4 0,-3-4-12 16,-10-4-1-16,-1-10 0 0,-4-9-4 15,1-7-12-15,2-7-3 0,-8 4-2 16,-10 8-2-16,-6 3 5 0,-4 10 11 15,-4 7 5-15,-3 8-6 0,-3 4-13 16,-5 2-11-16,-4 4 0 0,-4 4-16 16,-3 9-2-16,-5 10 4 0,-4 11-6 15,-3 9-3-15,4-2-5 0,7-3-10 16,9-9-43-16,8 0-58 0,3-5-66 16,3-1-109-16</inkml:trace>
  <inkml:trace contextRef="#ctx0" brushRef="#br0" timeOffset="160311.478">11108 10647 1024 0,'0'0'86'0,"-4"-10"-44"16,-2 1-42-16,-2-4-1 0,-3-2-28 15,-6 0-4-15,-3 2 25 0,-6 4-28 16,-8 4-37-16,-13 8 26 0,-8 13-7 15,-1 8 15-15,6 4-17 0,8 4 23 16,14-9 15-16,8-3-3 0,5-6 4 16,8-2 0-16,0 4-1 0,3-1-4 15,2 0 2-15,5 0 6 0,9-3 14 16,6-2 10-16,4-1 5 0,6-3-3 16,2-2-1-16,8 0 1 0,-6-1-9 15,2-2 4-15,-3 1 3 0,-4 0-2 16,0 1-1-16,-3 3 0 0,-2-1 1 15,-5 2 0-15,-3 0 2 16,-4 0 4-16,-2 3 2 0,-4-1 0 16,-4 1 0-16,-4 3 2 0,-6 4 2 15,-4 2-3-15,-6 4-4 0,-2 1 1 16,-4 0 4-16,-1-1-8 0,1-3-10 16,1-2-18-16,4-6-26 0,5-3-20 15,5-5-25-15,6-7-28 0,5-3-58 16,3-3-119-16</inkml:trace>
  <inkml:trace contextRef="#ctx0" brushRef="#br0" timeOffset="160671.013">11290 10933 581 0,'0'0'41'0,"0"0"0"0,0 0-18 16,0 0 5-16,0 0-28 0,81-16-1 15,-62 1 1-15,-1-5-6 0,2-4-14 16,3-9 9-16,-5 3 2 0,1-3 6 16,-6 2 3-16,-4 5 1 15,-2-1 13-15,-5 3 23 0,-3 3 7 16,-5 5-3-16,-7 4-6 0,-4 3-3 15,-5 6-7-15,-3 3-1 0,-3 12-17 16,-3 7-7-16,-4 17-5 0,-4 15 3 16,0 18-9-16,6 5 2 0,11-4 5 15,15-10-3-15,10-15 7 0,12-8 5 16,5-10 4-16,5-8-3 0,14-4-6 16,17-5-14-16,14-5-35 0,12-5-72 15,-20-4-141-15</inkml:trace>
  <inkml:trace contextRef="#ctx0" brushRef="#br0" timeOffset="180577.86">18024 18163 422 0,'0'0'60'0,"0"0"36"16,0 0-30-16,0 0-31 0,0 0 8 16,0 0 9-16,-34-13 6 0,30 11-12 15,1 1-13-15,-1 1-8 0,2 0-2 16,0 0-5-16,1 0-9 0,0 0-9 16,1 0-2-16,0 0-6 0,0 0 0 15,0 0-4-15,5 2 5 0,2 1 7 31,1 1 0-31,3 0 1 0,1 2 0 16,1-3 1-16,3 3 1 0,0-1-1 16,4-2-1-16,0 3 3 0,1-1-1 15,2-2 0-15,2 2 2 0,1-1 1 16,1-1 4-16,5 1-4 0,3-1 2 16,6 3-6-16,-3-4-1 0,-2 3 0 15,0-1 3-15,4 1-3 0,11 1 0 16,5 2-1-16,-7-1-3 0,-1 3 0 15,-10-1 3-15,2 0 0 0,2 2 0 16,-4-1 0-16,2 1 4 0,1-2-2 16,-1 0 1-16,2 0-1 0,2-1 0 15,3-1 2-15,2 0-4 0,2-1-7 16,1 1 6-16,0-3-1 0,0 1 2 16,4-1 0-16,1-1 0 0,-3-1 0 15,2 1 2-15,-1-3-1 0,1 0 1 16,2 0 12-16,2-3-12 0,0 1-2 15,2-3 0-15,1 3 0 0,-1-3 1 16,-1 2 0-16,1-1 3 16,1 0-3-16,2 0 1 0,0 1-2 15,-2 0-3-15,3 1 3 0,0 0 2 16,-1-1-1-16,0 2 4 0,-2-1-3 16,4 0 0-16,-4 0 0 0,5 1-2 15,0-1-1-15,-2 0 0 0,2 2 0 16,-5 0 1-16,2 0 0 0,0 0 1 15,-3 1 0-15,4-1 3 0,-4 0 1 16,1 0-5-16,-1-3 9 0,-1 0 2 16,-2-2 1-16,-1-1-6 0,-1 1 0 15,1-1-3-15,-1 0-1 16,3 0 0-16,0 1-1 0,-2 0 2 16,4 1 3-16,-5 0 2 0,2 2 1 15,-2 0 2-15,-4-1 0 0,-1 2 4 16,-4 1-3-16,-4 0-5 0,-3 0-4 15,-6 0 1-15,-5 0-1 0,-8 0 3 16,-6 1-2-16,1 1 2 0,1-1-4 16,2-1 0-16,0 2 1 0,-2-1-1 15,-2 0 1-15,-2 1 1 0,-2-1-4 16,-3-1 1-16,-5 0-1 0,-2 0 0 0,1 0-8 16,-3 0-8-16,0 0-12 0,0 0-10 15,0 0-13-15,-3-3-7 0,0-1-25 16,-7-10-40-16,-2 0-84 0,-1-2-185 15</inkml:trace>
  <inkml:trace contextRef="#ctx0" brushRef="#br0" timeOffset="182473.15">3947 12282 498 0,'0'0'56'0,"0"0"-56"0,0 0-15 15,0 0-5-15,0 0 20 0,-3-20 9 16,3 19 9-16,-1 1-4 0,1 0-12 16,0 0-2-16,0 0-6 0,0 1 1 15,0 2 3-15,1 3-14 0,3 0-10 16,3 1-6-16,3 0-4 0,0 1 4 16,5-1 25-16,0-1 7 0,2 0 17 15,2-2 5-15,0 0 1 16,3-1 2-16,-1 0 1 0,3-2 5 15,-1 1-8-15,3-2-4 0,-1 0 3 16,4 0-7-16,0 0-4 0,3-2-8 16,3-2 4-16,10-1-5 0,7-1 3 15,1-1-5-15,2 1 9 0,-5 0-5 16,-6 0-2-16,4 2 1 0,-1 0-3 16,1 2 2-16,1 1 0 0,-1-3 7 15,0 1 1-15,2-1 4 0,-1-3 6 16,2 2-5-16,0 0 1 0,0 0-2 15,-1 0-5-15,-1 1-7 0,1 0-1 16,-1 0-2-16,2 0 2 0,-1 0-2 16,3 1 1-16,1-3 0 0,0 2 2 15,1-2 1-15,3 1 4 0,1 1 3 16,2-2 1-16,-1 1-5 0,2 0 1 16,-2 0-3-16,4 2 1 0,-3 2 3 15,-1-2 3-15,-2 2-6 0,0 0 5 16,-2 1 2-16,-3 0-3 0,0 0 5 15,-2 1-2-15,2 0-3 0,-2-1 2 16,0 0-1-16,2-2 2 0,-3 0-2 16,3 0-7-16,-2 0 1 0,-2 1 2 15,1-1-1-15,-2-1-2 0,3 1 0 16,-1 0-3-16,-3-2 8 0,1 1-5 16,1-1 3-16,0 0-2 0,0 1 2 15,2 1 3-15,-1 0-2 0,-4 0-3 16,0 1 0-16,-2 0 1 0,1 0 1 15,-2-1-4-15,0-2-1 0,-2 1 7 16,0-1-2-16,-3-1 0 0,1 2 0 16,1-2-2-16,-1 1-3 0,0 0 3 15,1 0-3-15,-2 1 1 16,-1 1-1-16,-2 1 1 0,-5 0-1 16,-4-1 2-16,-5 0 2 0,-2 0-1 15,5-1-2-15,4-1 4 0,2-1 1 16,-1-1 0-16,-1 0 1 0,0 0-4 15,-1-1 1-15,0 1 3 0,-1 0-1 16,0 0-2-16,0 1 4 0,-3 2 2 16,0-1 7-16,-2 0-7 0,2 0 0 15,-2 0-3-15,0 1-1 0,2-2-3 16,0 2 0-16,-3-1-4 0,-1 2-1 16,0 0-2-16,-1 1-1 0,1 0-1 15,0 1-6-15,0 0-1 0,0 0-8 16,1 0-10-16,-1 3-22 15,2 1-23-15,-3 2-30 0,8 5-53 16,-4 0-68-16,-5 0-141 0</inkml:trace>
  <inkml:trace contextRef="#ctx0" brushRef="#br0" timeOffset="191416.655">4509 13786 701 0,'0'0'52'0,"0"0"-27"0,0 0-25 16,0 0 0-16,0 0-11 0,0 0-9 15,0 0 16-15,-72-24-13 0,59 23-3 16,3 1 13-16,2 0 7 0,3 0 2 16,2 0 15-16,2 0 6 0,1-1-4 15,0 0-19-15,0 1-5 16,2-1-3-16,2 1 1 0,1 0 7 16,2-1 9-16,5 0-2 0,0-1-4 15,4-1 0-15,0 2-1 0,2-3 2 16,-1-1 7-16,5 1 2 0,1-1-2 15,-2 1-3-15,1-1-3 0,0 3-4 16,0-1-1-16,-2 0 0 0,0 2 0 16,5 1 0-16,-4-1 2 0,5 0 2 15,0-1 5-15,3 0 10 0,0-3 7 16,2-1-3-16,2-2-1 0,-1-1 0 16,6-2-15-16,2 1 2 0,-2 0-4 15,-8 2-1-15,-2 3-3 16,-7 1-1-16,3-1 1 0,5 2-2 15,1 0 2-15,0 1-1 0,0 1 0 16,1 1 0-16,6-1 1 0,7 0 0 16,6-2-1-16,2-1 0 0,-3-1 1 15,-5 2 4-15,-5-1 0 0,3 4 0 16,-2-1-2-16,0 1 3 0,0 0 2 16,-1 1-1-16,-2 3-4 0,3-1-2 15,0 0 1-15,0-2 2 0,1 0-2 16,4-1-1-16,-3 0 1 0,4 1 0 15,-3 1-2-15,1 2-3 16,0 2 3-16,0 2-1 0,1-1-2 16,-2 2 1-16,1 1 1 0,-1 1 0 15,0-1 1-15,2 0 0 0,-2 1 0 16,1-1 0-16,-2 1 2 0,2 0 0 16,0 0-1-16,0 1-1 0,1 0 0 15,-1 2-1-15,-1 0-1 0,2 0 1 16,-2 0 0-16,1 0-1 0,-1 1 2 15,1-1 1-15,-2-1 0 0,1 1 0 16,1-1 0-16,0-3-1 0,3 0 2 16,0-1 0-16,2-2 4 0,-2 0-3 15,2-2 7-15,-1 0-4 0,-1-1-1 16,-1 0 1-16,-2-1 0 0,-1 0-1 16,-2-1 0-16,0 1-5 0,-3 0 2 15,2-2-1-15,0 1 1 0,0-2-2 16,1 0 0-16,-2 0 0 0,2-3-1 15,-2-1 0-15,1-2 1 0,-3-2 0 16,-1 1-1-16,-1-1 1 0,-5 0 1 16,-3 0 0-16,1-1 0 0,5-3-1 15,4-1 2-15,-2-1-1 0,-9 2 0 16,-7 4-1-16,-3 1 2 0,6-3-1 16,2-2-1-16,4-2 3 15,-3 0-3-15,-1 1 0 0,0-2-2 16,-3 2 1-16,-2-1-1 0,-1-3 1 15,1-1 0-15,-2-1-1 0,1-2-1 16,-2-1 3-16,0-2-2 0,-2-1 2 16,-2 3-1-16,-3-1 1 0,-3 3 0 15,-2 1 2-15,-2 1 2 0,-2 3 3 16,-2-1 5-16,-4 0 8 0,-2-2 2 16,-4 0-5-16,-4-2-12 0,-1-2-5 15,-2-1-2-15,-3-1-8 0,-2-3-4 16,-2 2-4-16,-1-1 0 0,-2 1 3 15,-3 2 7-15,-5-1 4 16,-6 1 2-16,-7 1 2 0,-2 1 3 16,2 7 2-16,4 1 1 0,2 2 3 15,-1 0-1-15,-1-1 1 0,-1 0-2 16,-3-1-5-16,0-2-2 0,-1 1-2 16,-1 2-1-16,2-2-2 0,1 1 0 15,1 1 5-15,1 1-3 0,0-1 3 16,1 3 0-16,-2 0 2 0,0 0-2 15,-4 0-3-15,-2 0 2 0,-1 2 1 16,-1 2 2-16,-2 0 0 0,-2 0-1 16,-1 2-1-16,-2 0-3 15,0 2 1-15,-1 0-2 0,1 0 2 16,-1 0-1-16,0 0 1 0,0 1 1 16,-1 0-1-16,1 0 1 0,2 2 0 15,-4 0 0-15,1 2 1 0,-2 0 0 16,-3 2-2-16,1 1 0 0,-1 2 2 15,-5 1-1-15,5 3-2 0,-3 1-8 16,0-1 3-16,2 2 3 0,-1-1 4 16,0-2 2-16,1 1-1 0,3-1 0 15,3-1-2-15,1 1 1 0,-1-1 1 16,0-2 1-16,2-1-1 0,3 1 1 16,0-4-1-16,3 1 2 0,-1-1 0 15,5 1-2-15,-1-2 3 0,3 0 1 16,-1 1 0-16,4-1 1 0,1-2 0 15,-1 0-3-15,3 0-2 0,2-1 0 16,-1 2-1-16,3 0 1 0,0 2-3 16,1 2-3-16,3 2 2 0,0 0-2 15,5 0 4-15,3 1 2 0,6-2 0 16,3 1 1-16,4 0 0 0,-3 2-1 16,-4 2 0-16,0 5 0 0,0-1-2 15,2 1 1-15,2 1-2 0,3-1 3 16,1 3-2-16,1 0-4 0,2 4 3 15,4 0 0-15,-2 3 0 0,3 2-2 16,2 0 2-16,2 7-3 16,3 6-2-16,3 6-2 0,2 1 4 15,6-4-3-15,0-5 1 0,0-6 4 16,0 0 3-16,2-7 0 0,-2-7 1 16,2-5 0-16,-1-2 2 0,5 0 3 15,1 0 3-15,11 1 3 0,6-4 0 16,12-6-8-16,11-5 3 0,4 0-6 15,-1-6-3-15,-3-1 2 0,-5 1 1 16,4 3 0-16,0-1 1 0,3 4-1 16,2 0 0-16,1 4 0 15,3 1 0-15,1 1 0 0,3 0 0 16,3 1-7-16,0 0-14 0,2 0-20 16,1 0-43-16,3 0-20 0,-2 4-40 15,-18-3-63-15,-11-1-75 0</inkml:trace>
  <inkml:trace contextRef="#ctx0" brushRef="#br0" timeOffset="-213499.708">4086 13750 572 0,'0'0'57'0,"-4"0"-23"16,-2-3-34-16,-2 0-17 0,0-1 0 16,0 0-20-16,-2-1 13 0,2 1 16 15,1 0 8-15,2 0 12 0,-1 0 5 16,2 2-3-16,2-1-5 0,0 2 5 15,2 0-9-15,0 1-5 0,0-1-2 16,0 1-4-16,3-2-4 0,-1-1-2 16,1 1 9-16,3-1 1 0,-1-1 2 15,0 1 3-15,0 1 0 0,-1-1 0 16,-2 0 1-16,1 1 3 0,0 2 0 16,0-1-2-16,-1 1-2 0,1 0-1 15,0-1-2-15,2 1 0 0,1 0 0 16,1 0 0-16,2 0 3 0,2 2 4 15,1 0 0-15,2 1 1 0,1-1 3 16,4 0 0-16,0 0 20 0,4-1 14 16,-2-1-44-16,-2 1-1 0,1-1 0 15,0 1 0-15,0 0 0 16,-3 2 2-16,3 0-4 0,-3 2 4 16,2 0-4-16,1 0 2 0,-2 2 0 15,3 0 0-15,0-1 0 0,0 1 0 16,2-1 0-16,1 0 0 0,0 0 2 15,1-1-1-15,1 1-1 0,2 0 0 16,-1 0 0-16,0 0 1 0,2 0-1 16,0 0 1-16,-2 1-1 0,1 0 0 15,-2 0 0-15,1 1 1 0,1 1 0 16,0 0 3-16,1 0-3 0,1 0 4 16,0 0-2-16,0-1 0 0,1 0 2 15,6 0 3-15,3-1 0 0,7 0 1 16,-4-2-3-16,-8 0-2 0,-2-3-3 15,3 2-1-15,2-1 2 0,9 1 2 16,-7-2-3-16,-3 0 1 0,-1 1 0 16,-1-1-2-16,2-1 2 15,-1 3-2-15,1-3 2 0,-1 2 1 16,2 0-1-16,-1 0-1 0,1-2 1 16,0 1-1-16,1 0 4 0,1-2-1 15,0 0 1-15,-2-4-1 0,1 1-2 16,2-2 1-16,0 1-1 0,1-1 1 15,2-1 1-15,-2-1-3 0,3 0 1 16,-1 0 1-16,1 2-3 0,-2 0 2 16,0 0-4-16,2 0 4 0,-2 0-4 15,1 0 2-15,1-1 0 0,-2 0 0 16,2-1 0-16,-1 0 0 0,1-1 2 16,1-1-1-16,2-1-1 0,-1 0 2 15,1-1 0-15,-2-3-1 16,4 0 4-16,-1 0-4 0,-4-1 1 0,2-1 1 15,-2 2 1-15,0 1-4 16,-2 0-1-16,1 2 1 0,-1 2 0 16,-1 2 0-16,-1 1 0 0,1 1-2 15,-4 1 2-15,0 0-1 0,-3 2 1 16,2 0-1-16,-1-1 1 0,-1 1 0 16,0-1 0-16,0-1 1 0,0 2 0 15,2-3-1-15,-1 3 0 0,2-1-1 16,-2 0 2-16,1-1-1 0,-2 2 0 15,-6-2 0-15,-4 3 2 0,-6 0-1 16,-3 0-1-16,5 1 0 0,2 0 0 16,2-1 0-16,-2 0 1 0,2 1-1 15,-2 0 0-15,0 0-1 0,-1-1 0 16,2 0-5-16,0 0-6 0,2-1 7 16,-1-2 3-16,-1 0 2 0,0-2 1 15,1-2 1-15,-2-1 2 0,-1 0 1 16,-1-1 1-16,-2-2-2 0,-3 2-3 15,-1-2 4-15,-3 1-3 0,-2 0 3 16,0 2-3-16,-4 0 3 0,-2 0 2 16,-1-1 1-16,-2-2-1 0,-1-1-1 15,-1-1-5-15,-4-4-1 16,-1 0-5-16,-3-3-1 0,-2-1-4 16,-1 0-3-16,-2 0 3 0,0 2 2 15,-3 0 6-15,-2 1 2 0,-2 2 1 16,-3 0 3-16,-2 2 0 0,-3 0 2 15,-7-2 1-15,-9 0 2 0,-10 0-7 16,-1 0-1-16,2 3-1 0,5 2 0 16,4 1-1-16,2-1-3 0,0 0-1 15,-1-1 0-15,5 1-2 0,-1-2 4 16,3 1-4-16,2-1 7 0,-1 0 0 16,0 1-1-16,-1 0 0 0,-1 1-1 15,-4 1-3-15,2 0 3 0,-4 2-6 16,0 1-1-16,-4 1 6 15,1 2 0-15,-2 0 0 0,0 1-5 16,0 1 1-16,1-1-3 0,1 0 0 16,2-1 0-16,0 2-5 0,0-3 8 15,-2 1 1-15,1-1 3 0,-1 1 2 16,0 0 1-16,-1 2 0 0,1-1 0 16,-2 0 0-16,1 1 0 0,1 1 0 15,0 0 0-15,-1 0 0 0,1 1 1 16,1 0 0-16,-2-1-1 0,4 0 1 15,-3 0 3-15,2 0-2 0,-3 0 4 32,1 2-4-32,-1-1-2 0,0 1 0 15,1 0 0-15,-2 0-1 0,1 2 0 16,2 1-2-16,0-2 2 0,-1 1-2 16,3-2 3-16,-2 0 1 0,3 1-1 15,1-1 3-15,1-1-1 0,1-1 4 16,1-1 5-16,1 1 1 0,-2 2 1 15,-1 0-7-15,2 3 0 16,-5 2-3-16,-1 2-3 0,-1 3 0 16,-1 3 0-16,-4 2 0 0,1 2-1 15,1 1 0-15,0 0-2 0,6-1 0 16,2-3-1-16,0 1 4 0,6-1-3 16,-1 0-1-16,1 0 0 0,5-2 4 15,7-2 1-15,2-1 1 0,-2 1 4 16,-10 7 0-16,-1-2-2 0,2 2-3 15,5-2-1-15,4 0 0 0,-3 3-2 16,-3 1 2-16,3 2 0 0,1-1 0 16,6 0-1-16,1-2 1 0,4 0-3 15,2-3 3-15,2 1-9 0,5 0-1 16,0-1 5-16,2 1 1 0,2 1 4 16,1 1-1-16,1 1 1 0,4 0 0 15,0 2 0-15,1 1 0 0,2 0-1 16,1 1 2-16,1-1-1 0,3 1 0 15,2-2 0-15,0 1-1 0,2-2 1 16,5-1-1-16,-1-1 1 0,4 0 1 16,2 0-1-16,1-1 1 0,-1 0 0 15,3 1-1-15,0 0 2 0,2 0 0 16,0 0 0-16,4 1-1 0,5 2 0 16,9-1-1-16,-1-2 3 15,0-5 0-15,-4-3-1 0,-2-4-2 16,2-1 3-16,3-2-3 0,1 0 1 15,1-2 2-15,2-1-3 0,0 0 0 16,2-1 0-16,0-1 2 0,1-2-1 16,1 2-1-16,0-1 1 0,0 1-1 15,1 2 2-15,1 0-2 0,2 2 2 16,-2 3-2-16,3 1 0 0,-3 2 0 16,1-1 0-16,2 0 0 0,0-1 0 15,0-1-4-15,-1-2 4 0,2 1-2 16,-4-1 2-16,3 1-1 0,-1-2 2 15,0-1-2-15,2 1 1 0,-2 0 0 16,0-2 0-16,0 0 0 0,1 0 1 16,-1 0 0-16,-1 0 0 0,-2 0 1 15,-3-1 0-15,-1 0 0 0,-1 1 1 16,1 0 0-16,1 2-2 0,-1-1 0 16,1 1-1-16,1-2 0 0,-1 0 1 15,-2 1-2-15,2-1-1 16,-2 0-1-16,-3-1 1 0,1-2 1 15,-3 1 0-15,0 0 1 0,-1 0-1 16,1 1 1-16,-3-2 0 0,1 1 1 16,-4 0 0-16,0-2-1 0,-4-1 0 15,-3 2 0-15,0-4 0 0,-6 1 0 16,-5 1 2-16,-6 0-2 0,-2 0 4 16,3 0-4-16,3 0 0 0,1-1 0 15,-2 0 0-15,-1 1 0 0,-3 2-2 16,0 0 1-16,-3 1 0 0,0 2 0 15,-4 0 1-15,-2 0 0 0,1 0-1 16,-4 0 0-16,-1 0-4 0,-1 0-3 16,-2 0-5-16,0 0-11 15,0 0-6-15,0 0-15 0,-3-1-37 16,-3-6-43-16,-1 0-106 0</inkml:trace>
  <inkml:trace contextRef="#ctx0" brushRef="#br1" timeOffset="-204552.771">8708 13300 655 0,'1'0'193'15,"2"-7"-185"-15,1-2-8 0,0-2-15 16,-2-4-27-16,-2 0 2 0,-3 1 10 16,-4 0 21-16,-3 1 9 0,-3 1 23 15,-2 1 6-15,-2 1 4 0,-2 0-17 16,0 2-14-16,-3 1-2 0,-3 2-5 0,1 0-2 15,-3 2-4-15,-3 2-2 16,0 1 10-16,0 0 3 0,-2 0 0 16,-4 2 1-16,-8 2 0 0,-5 1-1 15,-4 2 0-15,3 1 1 0,8 2 1 16,6 1 0-16,5-1 2 0,7 0-2 16,5 0-2-16,0 2 0 0,-1 2 0 15,-3 6-2-15,-2 2 0 0,3 5 0 16,-1 6 0-16,-1 9 1 0,2 9 1 15,3 0 0-15,5-2 1 0,5-5-1 16,5-8 0-16,4-1-1 0,2-6 0 16,3-4-4-16,1-6 2 0,4 0 0 15,0 4-1-15,5 2 4 0,2 4 3 16,3-1-2-16,1-2 2 0,3-2 2 16,2-3-1-16,2-1-4 0,3-4 4 15,5 2 4-15,7-4-6 0,5 0 0 16,1-4-2-16,-5-3 1 0,-4-5 1 15,-5-2 1-15,-1-4 2 0,-4-3-1 16,-6 1-2-16,4-6 1 0,5-5-2 16,-1-2-1-16,2-2-1 0,-12 6-3 15,-4 0 2-15,1-6-1 0,4-3 3 16,0-5 1-16,-3 0-1 16,-5 1 4-16,-4 2 13 0,-3 0 5 15,-4 0 0-15,-4-1-10 0,-3 1-3 16,-5 0 4-16,-4 0-7 0,-4 1-2 15,-5 1-4-15,-4 2-4 0,-8-2-1 16,-7 1 0-16,-7 0 1 0,1 3-1 16,2 4 5-16,7 5-1 0,8 2-1 15,4 3 1-15,6 1 0 0,-3 1-1 16,-5 1-5-16,-9 1-2 0,-10 2-1 16,-1 1-4-16,6 4 5 0,11 1 5 15,12 0 3-15,5 0-2 0,-2 3 1 16,0 4-5-16,-3 4-3 0,4 3 1 15,0 3 4-15,3 2 1 16,4 2 3-16,0 8-2 0,4 6 2 16,3 8-2-16,1 2 2 0,5-3-4 15,5-4 0-15,0-7-7 0,6-1 2 16,0-7 1-16,0-7 2 0,-1-6 3 16,3-3 1-16,4 0 3 0,4 0 4 15,10 0 0-15,5-5-1 0,7-5 5 16,-1-3 1-16,-3-10 0 0,-5-6-5 15,-4 0 0-15,-1-6-1 0,-6 3-3 16,-4-1-2-16,-5 2-2 0,2-6 1 16,7-10-2-16,4-9 5 0,1-7 0 15,-8 1 1-15,-5 1 4 16,-7 5-4-16,-6-2 5 0,-4 0 3 16,-4 0 2-16,-4 0 2 0,-8 0-2 15,-5 3-11-15,-5 1-5 0,-6 3 1 16,3 7-3-16,1 9-2 0,-6 2 7 15,-4 4-3-15,-6 4-2 0,-5 4 6 16,3 8 1-16,4 3 4 0,-3 8-4 16,1 3-1-16,-3 6-2 0,1 5 2 15,-1 8-1-15,4 4 0 0,2 7-3 16,4 4-2-16,3 3 0 0,4 2 2 16,2 0-2-16,6-1 3 0,3-3 3 15,6-4-2-15,5-5 0 0,4-5 2 16,1-7 0-16,4-7 2 0,2-6 0 15,3-2 6-15,3 2 4 0,5 0-1 16,4 0-3-16,3-5-5 0,3-3 0 16,7-4-2-16,6-3 2 0,8-12 2 15,2-3 2-15,-1-7-3 0,-2-2-1 16,-6-2-2-16,1 0-2 0,-4-1-5 16,-4 2-3-16,-5 3 6 0,-6 5 1 15,-7 2 2-15,0-1-2 0,2-3 3 16,1-3 2-16,1-4 1 0,-3-2 1 15,-1-1 2-15,-2-6-4 16,-1-7 1-16,-6-3 2 0,-4 5 6 16,-4 9 14-16,-3 9 9 0,-3 4-4 15,-4-3-4-15,-5-4-26 0,-5-2-2 16,-4 3-7-16,-8 2-6 0,-10 6 2 16,-5 7 4-16,-3 6 4 0,3 6 5 15,4 7 2-15,5 3-2 0,-2 5-3 16,-1 1 2-16,2 3-2 0,2 3 2 15,5-1-2-15,8-2 2 0,6-4-1 16,0 2 2-16,-2 2 2 0,1 3 2 16,-1 2 1-16,5-1 7 15,3-1 3-15,3-1 2 0,4 0-5 16,4 3 9-16,1-2-5 0,5 4-10 16,7 0-6-16,3 0-1 0,5 2 0 15,6 1-2-15,9 3-10 0,9 5-24 16,10 4-44-16,-9-9-87 0,-8-11-192 15</inkml:trace>
  <inkml:trace contextRef="#ctx0" brushRef="#br1" timeOffset="-190632.31">9984 13259 0 0</inkml:trace>
  <inkml:trace contextRef="#ctx0" brushRef="#br1" timeOffset="-190476.082">9984 13259 0 0,'0'12'0'0,"-6"1"0"0,-2 5 0 0,-4-1 0 0,-1 2 0 0,-3 0 0 0,0-1 0 15,-3-1 0-15,2-3 0 0,-2-2 0 16,2-2 0-16,-1-4 0 0,1-2 0 15,2-3 0-15,-2-1 0 0,5-2 0 16,0-3 0-16,0 0 0 0,1-2 0 16,-2-2 0-16,2-1 0 0,0 0 0 15,-1 0 0-15,2 1 0 0,2-1 0 16,-1 2 0-16</inkml:trace>
  <inkml:trace contextRef="#ctx0" brushRef="#br1" timeOffset="-189381.796">9844 13584 406 0,'0'0'14'0,"0"0"-5"0,-1 0 4 15,1 1 8-15,0-1 2 0,-1 0-8 16,-2 1 9-16,1-1-22 0,-1 0-2 16,-2 0-7-16,2 0 6 0,-1 0-9 15,0 0 10-15,-1-1 11 0,-1-1 7 16,1-1-12-16,-1-1-2 0,1 1-4 15,1-1 1-15,0 0 11 0,1 1 1 16,-1 0-1-16,2 1 5 0,1 2 7 16,-1-1 5-16,2 0 8 0,0 1-2 15,-1 0-6-15,0 0-6 0,0 0-8 16,-1 0-6-16,0 0-4 0,-1 0-3 16,-1-1 0-16,0-1 1 0,-1 0 1 15,-2-1 8-15,1 0 2 0,-1 0 3 16,0-1-2-16,-1 1-6 15,-1-2 2-15,-2 1-4 0,1-1-3 16,-2 0-4-16,1 1 3 0,-3 0 15 16,1 2-8-16,-1-1 1 0,0 3-1 15,-1 0-6-15,2 0-4 0,-2 3-2 16,1-1 0-16,0 2-1 0,-3 0-4 16,2 1-6-16,-1 2-4 0,2 2 3 15,-1 2 6-15,2 3 0 0,-1 1 3 16,4-1 1-16,0 3 3 0,3-1 1 15,3-2 2-15,2-1 0 0,2-2 1 16,0 0 0-16,4-1 3 16,2 1 2-16,3-1 1 0,0 1 2 15,1 0-2-15,3 1 1 0,-1 1-3 16,2-1 4-16,0 1-3 0,2-1 2 16,1 2-2-16,2-1-2 0,-2 0 2 15,1 0-8-15,1-3-1 0,-2-1-3 16,1-1 4-16,-1-3 0 0,0 1-4 15,-1-1-7-15,0 0-6 0,-2-2-12 16,2-1-14-16,-2 0-14 0,2-2-18 16,-2-2-23-16,7-12-39 0,-4 0-58 15,-2-2-119-15</inkml:trace>
  <inkml:trace contextRef="#ctx0" brushRef="#br1" timeOffset="-188684.329">10099 13033 931 0,'0'0'29'15,"0"0"-29"-15,0 47-10 0,-1-7-31 16,-8 16-49-16,-3 8 4 0,-2 4 77 16,0 3-26-16,5-2 16 0,0 5 19 15,1 1 3-15,2 2 4 0,2-1 7 16,0-8 7-16,2-6 8 0,2-9-1 16,0-11-6-16,1-10-13 15,2-10-9-15,0-8-8 0,0-5-18 0,2 3-18 16,1-3-10-16,2 0-16 0,0-5-10 15,2-4 2-15,2-3-9 0,3-8 10 16,2-7 11-16,1-5 28 0,2-4 25 16,0-3 13-16,0 1 8 15,-1 0 16-15,1 5 13 0,-4 3 15 16,-2 5 16-16,-3 3 2 0,-3 5 1 16,-3 2-5-16,-1 3-12 0,-2 2-10 15,-2 0-5-15,0 1 0 0,-2 0-5 16,-5 0-15-16,-1 0-19 0,-3 0-26 15,-4 0-9-15,1 4 5 0,0 3-6 16,1 2 6-16,3 2 26 0,3 2 4 16,4 2 3-16,3 0-3 0,2 0 0 15,6 1-5-15,3-1-2 0,4-4 4 16,5-4 3-16,2-3 7 0,2-4 6 16,2-4 3-16,0-3 11 0,-2-5 11 15,1-3-1-15,-4 0-3 0,-4-4 1 16,0-4-3-16,-4-3-5 0,-3-7-7 15,-3-10-8-15,-6-4-5 0,-2 5-2 16,-6 10-3-16,-1 11 0 0,-1 9-2 16,-4-2-4-16,-2 0-5 0,-4 3-7 15,-1 6-2-15,0 5 5 0,-2 6-2 16,2 7 7-16,1 6 8 0,1 3 2 16,3 1 7-16,3-1-6 0,3-2-3 15,4-3-9-15,4-4-29 0,1-4-40 16,5-2-23-16,5-1-14 0,13-6-6 15,-1-4-51-15</inkml:trace>
  <inkml:trace contextRef="#ctx0" brushRef="#br1" timeOffset="-188121.864">10912 13409 835 0,'0'0'0'0,"0"0"-41"16,-16 11-7-16,4-6-22 0,-3 3 23 15,-2 1-14-15,-1 1 45 0,1 2-37 16,2 1 13-16,-2 1 35 0,4 2 5 16,0 0 22-16,2 1 9 0,2 1 2 15,1-1-12-15,2-2-13 0,3-1 2 16,2-2-6-16,1-3 1 0,3-1-4 15,2-2 4-15,3 0 13 0,0-1 4 16,1-2 2-16,0-1-1 16,2 1-11-16,-1-2-4 0,-1 2-5 15,3 1-1-15,-2 3-1 0,1 0 1 16,1 3-1-16,0 1 3 0,1-1-3 16,0 0-1-16,2-1 0 0,-2-2-5 15,2-1 5-15,-1-2 0 0,-1 0 0 16,1 0 4-16,-3-1 12 0,0-1 0 15,-3 0 1-15,-1 0-6 0,-2-1-3 16,-2 1-2-16,-1-1 0 0,-1 1 4 16,-1 0 7-16,0-1 4 0,0 3-1 15,-3 0-4-15,0 2-12 16,0 3-3-16,-2-1 2 0,0 1-2 16,-1-1 0-16,-2 1 0 0,1 2-1 15,-1-2 2-15,-1 2 2 0,-2 0 0 16,-1 0 2-16,-3 2 3 0,1 0 6 15,-4-1 8-15,0 1 1 0,-3 0-3 16,0-2-10-16,-1-1-11 0,-2 1-20 16,0-3-31-16,0-2-21 0,1-3-24 15,-3-5-47-15,6-3-88 0,5-3-73 0</inkml:trace>
  <inkml:trace contextRef="#ctx0" brushRef="#br1" timeOffset="-187630.859">11092 13614 674 0,'0'0'199'0,"0"0"-179"15,0 0-4-15,26 16-16 0,-13-14-11 16,3-2-27-16,-2-2 16 0,3-3 2 16,2-4-4-16,-1-1 6 0,4-3 16 15,1-2 2-15,-1-2 1 0,3-3 3 16,-2-2 9-16,1-5 2 0,-1-1-4 16,3-7-5-16,-1-4 2 0,-4 3 1 15,-7 7 0-15,-3 7 9 0,-8 10 0 16,-1 1 1-16,-2 1 6 0,-2 2 11 15,-7 5-4-15,-4 2-9 0,-4 1-10 16,-5 8-13-16,-5 4-13 0,-4 7-5 16,-5 10-2-16,-6 10 14 0,2 7 6 15,1 3 3-15,11-2 9 0,7-4-7 16,9-4 5-16,3-10 1 0,6-6 10 16,3-6 6-16,2-6 3 0,7 3-7 15,1 3-12-15,7-1-5 0,1-1-4 16,5-2-2-16,2-3 2 0,1-1-2 15,0-3-3-15,1-1-12 0,1-2-19 16,0-1-34-16,10-3-63 0,-8-2-117 16,-3-1-198-16</inkml:trace>
  <inkml:trace contextRef="#ctx0" brushRef="#br1" timeOffset="-171991.981">27632 5317 478 0,'0'0'11'0,"0"0"18"0,0 0-15 0,0 0 13 16,-1-49 3-16,-3 33-4 15,-1-1 3-15,-3-1-16 0,-2-1-11 16,-4 1 1-16,0 1-3 0,0 3 0 15,-2 0 0-15,3 4 0 0,1 2 0 16,1 2-3-16,3 2 2 0,1 1-2 16,4 1-1-16,1 1 3 0,-1 0 1 15,3 0 2-15,-2 1 3 0,2 0 9 16,0 0 6-16,-1 0 2 0,-1-1-6 16,1 1-2-16,-3 0-6 0,0 0-6 15,-2 0-2-15,-4 0-2 0,-2 2-2 16,-3 3 4-16,-5 1 1 0,-2 3 5 15,-1 0 3-15,-5 4-4 0,1-1 2 16,-2 4-2-16,0 0 4 0,1 4 7 16,1 0-9-16,2 0-7 0,5 1 0 15,-1-2-2-15,3-1-8 0,5 2-1 16,-4-3-1-16,5-1 0 0,0 1-6 16,-2-3 12-16,1-1 1 0,1-1 3 15,-1-1 2-15,3 0 2 0,-3-2 1 16,1 0 1-16,0-1-2 0,2-2-1 15,-1 0 0-15,1-1-1 0,1-2 0 16,3-1-8-16,0-1-9 16,1 0-10-16,1-1-1 0,0 0-4 15,3 0-27-15,0 0-32 0,1-2-54 16,1-2-47-16</inkml:trace>
  <inkml:trace contextRef="#ctx0" brushRef="#br1" timeOffset="-171644.475">27811 5386 788 0,'0'0'45'0,"0"0"-45"0,0 0-36 15,0 0 18-15,-37 2 1 0,7-2-16 16,-18 4 8-16,-16 8 2 0,-13 7 15 16,0 2 8-16,1 5 0 0,0 1 3 31,0 5-2-31,-2 7 4 0,3-1 5 0,6-2 1 0,3-1-10 0,8-3 3 16,2-6-4-16,8-1-12 15,6-3-7-15,6 0 0 0,7-5 6 16,8-4 3-16,8-5-1 0,4-3 1 15,0 0 3-15,2 0-20 0,-1 1-7 16,2-3-19-16,3 3-49 0,1-1-42 16,-1 0-44-16</inkml:trace>
  <inkml:trace contextRef="#ctx0" brushRef="#br1" timeOffset="-170534.782">8829 11587 608 0,'0'0'81'16,"0"0"-81"-16,0 0 15 0,0 0-40 15,0 0 24-15,0 0-44 0,0 0 7 16,-74-8 4-16,40 6-2 0,-10 1 13 16,-9 3 22-16,-7 8-1 0,1 7 2 15,3 4 0-15,6 6 1 0,-1 2 6 16,2 4 7-16,2 3 7 0,0 0 2 15,0 1 0-15,1 1-2 0,-1 0-6 16,-1 1 3-16,0-1-4 0,-2 3-3 16,1-1 1-16,0-1 7 0,5-3-4 15,3-5-6-15,7-6 1 0,9-7-10 16,7-6 6-16,7-5-5 0,3-3 0 16,0 1-1-16,1-1-9 0,0 0-9 15,5-3-9-15,1-1-17 0,1 0-24 16,1-3-28-16,8-3-43 0,20-21-15 15,-2 1 0-15</inkml:trace>
  <inkml:trace contextRef="#ctx0" brushRef="#br1" timeOffset="-170218.853">8828 11654 691 0,'0'0'57'16,"0"0"-53"-16,0 0-3 0,0 0-1 16,0 0-71-16,0 0-9 0,-44 7 49 15,12 0-33-15,-8 7 11 0,-10 4 34 16,1 4 17-16,3 2 2 0,5-2 2 16,4-1 5-16,0 1 6 15,-1-1 0-15,1-1 5 0,1 0-2 16,-2-1 3-16,-1-1 2 0,-3 2-3 15,-2 2-3 1,-6 4-5-16,-4 2-10 0,2 1-9 16,1 2 9-16,4-2 5 0,5-1-3 15,6-3 7-15,9-6 7 0,8-5-15 16,7-6-1-16,5-2-9 0,-1-1-45 16,-3 2-55-16,2-1-81 0</inkml:trace>
  <inkml:trace contextRef="#ctx0" brushRef="#br1" timeOffset="-167181.149">22575 5345 700 0,'0'0'1'0,"0"0"26"16,0 0-8-16,2 7-13 0,-1-7-2 15,1 1-4-15,1 2 7 0,5 1 4 16,1 2-1-16,1 1-3 0,2 2 8 15,4 1 10-15,3 1 7 0,-1 2 0 16,4-1-2-16,3 1-7 0,0-1-7 16,-1 2 1-16,3 3-2 15,1 1 1-15,1 2-3 0,-1 1-1 16,-1 4-5-16,0-2-6 0,1 0-1 16,2-2-2-16,-3-2-5 0,0-4-17 15,0-2-18-15,-3-2-22 0,-1-3-25 16,-5-4-29-16,4-4-50 0,-8-3-82 15</inkml:trace>
  <inkml:trace contextRef="#ctx0" brushRef="#br1" timeOffset="-166915.597">23108 5161 1061 0,'0'0'39'16,"0"0"-39"-16,0 0 0 0,0 0-31 16,0 0-25-16,0 0-4 0,0 0 33 15,-185 163-7-15,125-99 12 0,-2 1 2 16,8-1 7-16,2-3 6 0,-2 4 6 16,1 4 1-16,2 0 4 0,4 0 5 15,4-5 4-15,8-8 0 0,7-7-13 16,7-8 0-16,10-9-26 0,5-8-55 15,-2 3-84-15,5-6-104 0</inkml:trace>
  <inkml:trace contextRef="#ctx0" brushRef="#br1" timeOffset="-153490.037">22572 6305 865 0,'0'0'88'15,"0"0"-9"-15,0 0-38 0,0 0-3 16,0 0-33-16,0 0-5 0,0 0-4 16,-17 0-5-16,17 1-9 0,0-1-7 15,3 3-5-15,4-1 3 0,6 4 12 16,4 1 5-16,6 4 6 0,14 4 2 16,13 5 2-16,18 4 1 0,6-1-1 15,0-2 0-15,-6-2-1 0,-8-3 0 16,-5-1 1-16,-1 3 1 0,-4-4 1 15,-5 1 1-15,-2-2-1 0,-4-1 1 16,-1-2-3-16,-3-2 0 0,-5-1-6 16,-5-2-21-16,-6-2-43 0,0-1-40 15,6-4-65-15,-3-1-102 0</inkml:trace>
  <inkml:trace contextRef="#ctx0" brushRef="#br1" timeOffset="-153193.143">23425 6091 984 0,'0'0'54'0,"0"0"3"16,0 0-57-16,0 0-6 0,0 0-25 15,0 0-2-15,-19 12 29 0,2-6 1 16,-10 7-4-16,-16 10 2 0,-10 17 1 15,-9 8 4-15,1 3 5 0,5 3 9 16,4-9 8-16,5 1 0 16,2-4-1-16,2-6-5 0,6-4 0 15,7-8-5-15,9-8-7 0,4-5-1 16,7-2-3-16,-2-2 0 0,2 0-9 16,-1 0-19-16,-1-1-32 0,-1 0-42 15,-9 2-71-15,4-1-119 0</inkml:trace>
  <inkml:trace contextRef="#ctx0" brushRef="#br1" timeOffset="-148332.236">28886 7095 402 0,'0'0'329'0,"0"0"-225"16,0 0 33-16,0 0-40 0,0 0-19 15,0 0-6-15,0 0-9 0,-4-14-17 16,2 13-32-16,0-1-14 0,0 1-12 16,1-2-15-16,0 1-9 0,0 2-8 15,-1 0 3-15,2 0-13 0,0 0 0 16,0 2 11-16,0 2 10 0,4 5 13 16,1 3 20-16,1 5 2 15,2 5 12-15,3 1 1 0,2 5-7 16,0 0-2-16,0 1 3 0,2 2 13 15,0-2-12-15,-1 0-7 0,2 0 9 16,-1-1 2-16,0-1-2 0,0-2 2 16,-1 0-2-16,-1-3-5 0,1-2 1 15,-3-2 1-15,0-2-1 0,-1-3-2 16,-2-1 0-16,-1-5 0 0,-2 0-2 16,-2-3-2-16,-1-3-1 0,1 1-1 15,-3-2-3-15,1 0 3 0,-1-1 0 16,1-1 0-16,0-2 1 0,1-2 1 15,3-4 1-15,1-7 3 0,6-13 0 16,7-16-3-16,7-13-1 0,4-4 0 16,2 5 8-16,-1 5 9 0,-1 7 1 15,0 0-2-15,0 3-2 0,0 1 1 16,-2 3 2-16,-1 2 1 0,-3 3-6 16,-5 6-2-16,-5 8 2 0,-3 5-6 15,-3 3-1-15,0 0-1 0,2 0-5 16,0-1 4-16,-3 4-2 0,-2 2 0 15,0 2 0-15,-3 3 3 0,0 0 2 16,-2 1-1-16,1 1-2 0,-1 0-5 16,0 0-5-16,0 0-2 0,0 0-6 15,0 0-10-15,-1 0-10 16,1 0-21-16,-1 4-22 0,-1 0-40 16,-15 16-66-16,-1-2-120 0,-1 0-278 15</inkml:trace>
  <inkml:trace contextRef="#ctx0" brushRef="#br1" timeOffset="-74464.752">4662 13810 247 0,'0'0'25'0,"0"0"14"15,0 0 8-15,0 0-17 0,-33-3 6 16,25 3-14-16,0 0-1 16,0-1-1-16,-2 0 4 0,2 0 4 15,-1-1 1-15,-3 2-4 0,3-1-3 16,1 0-8-16,-2 1-7 0,2 0-2 15,2 0-3-15,1-1-1 0,0 0 0 16,1 0 0-16,-1 0 3 0,2 1 1 16,0-1 5-16,0 0-1 0,1 0 1 15,0 1-3-15,1 0-4 0,-1 0-3 16,1 0 0-16,0 0-2 16,0 0 1-16,-1 0-1 0,2 0 1 15,-1 0 1-15,1 0-4 0,0 0-3 16,0 0-4-16,0 0-7 0,0 0-7 15,0 0-11-15,0 0-14 0,0 1-15 16,1 1-3-16,3 2 19 0,2 1 15 16,0 1 12-16,1-1 3 0,0 0 1 15,1-1 1-15,0-2 5 0,0-1 4 16,1-1 3-16,-1 0 5 0,1 0 2 16,0 0 4-16,0 0 3 0,-1 0 7 15,-3-1 3-15,1 1 2 0,1 0 5 16,-1 0-1-16,0-1 2 0,2-2-7 15,1 1-4-15,-2-2 5 0,1 1-12 16,0-2-6-16,1 0 2 0,-2 1-4 16,0-1 0-16,-1 1-1 0,-3-1 0 15,2 4 1-15,-3 0-1 0,0 0 4 16,-1 1 9-16,-1-1 3 0,0 1 2 16,0 0-3-16,0 0-1 0,0 0 2 15,0 0-2-15,0 0 7 0,-1 0 2 16,0 0 1-16,1 1 1 0,-3 0 2 15,-1 1-3-15,2-1-5 0,-4 3-8 16,0-1-9 0,-2 2 1-16,-2 1-3 0,-1 1 0 15,0 1-1-15,-3 0-2 16,1 4-1-16,-1-1-3 0,-2 0 3 16,-1 2 3-16,3-2 0 0,-3 1 1 15,1 0 1-15,0-1 2 0,3 1-3 16,-1-1 0-16,1-1 1 0,3 1 1 15,-4-1-1-15,4-1 1 0,1-2 5 16,0 0 0-16,1-3 9 0,4 1-4 16,-1-2-4-16,1-1-4 0,0 0-1 15,2 0-3-15,-1-2 0 0,3 1-3 16,0 0-2-16,0-1-8 0,0 1-2 16,0-1-4-16,0 2-2 0,0 0 0 15,4 1 9-15,1 2 9 0,4 0-1 16,1-1-1-16,4 1 0 0,2 0 5 15,5-2 2-15,2 0 6 0,3-1 5 16,4-1-8-16,0 0 1 0,0 0-4 16,1 1-2-16,-2-1 0 0,1 0 2 15,0 0 3-15,-3 0-3 0,1 0 4 16,-1-1-1-16,-2 0-2 0,-3-1-1 16,0 0 2-16,-1-1-4 0,-4-1 0 15,-1 0 0-15,-3 0 1 0,-2 0 0 16,-3 0 6-16,-3 1 3 0,-3 0 9 15,-1 1 7-15,-1 1 11 0,0-1 11 16,0-2-5-16,0 0-12 0,-2-3-13 16,-4-4-13-16,-2-2-3 0,-2-1-1 15,1-1 2-15,-3-2-3 0,-1-2-1 16,1 0-3-16,-2 0 1 0,2-1-1 16,1 1 2-16,-1 0 1 0,3 2-5 15,-2 2 3-15,2 1-1 0,3 3 3 16,0 2-4-16,1 0 0 0,0 3-3 15,0 1-2-15,1 2 5 0,1 0 0 16,2 0 4-16,-2 1 1 0,3 1 2 16,0 0 0-16,-1 0-2 0,1 0 0 15,0 0-3-15,0 0-3 0,0 0 0 16,0 0-8-16,0 0-8 0,0 0 4 16,0 0 6-16,0 0 10 0,0 0-4 15,0 0-3-15,0 1-1 0,0-1 2 16,0 1 1-16,0 0 2 15,0-1 2-15,0 0 3 0,0 0 0 16,0 0 0-16,-1 0 3 0,1 0-3 16,0 0 1-16,0 0-1 0,0 1-13 15,0 0-29-15,0 1-23 0,0 0 0 16,0 2 5-16,-1 2-2 0,-1 1-4 16,-1 2-4-16,2 1-19 0,-3-2-63 15</inkml:trace>
  <inkml:trace contextRef="#ctx0" brushRef="#br1" timeOffset="-41617.905">4291 12890 262 0,'0'0'94'0,"0"0"-50"0,0 0-28 15,0 0-16-15,0 0-19 0,0 0-6 16,0 0 17-16,-32-36 6 16,32 30 2-16,0 0 6 0,2-2 4 15,4 0 1-15,2 1-3 0,0-2-3 16,2 1 1-16,2 0-4 0,2-1 3 16,2 2-3-16,3 0 2 0,2 0 2 15,2 0 3-15,-1 1-2 0,4-1-3 16,-1 2-4-16,2 0 0 0,3 2 1 15,5 1-1-15,7 2-1 0,7 0 0 16,3 3 1-16,-4 2 0 0,-1 3 0 16,-7-1 0-16,1 1 0 15,-2 3 6-15,0-3 1 0,0 2 3 16,3-1 2-16,0-3-6 0,2 0 0 16,5-1-2-16,1-1 4 0,0-2 9 15,3-1 3-15,-2 0 12 0,-1-1-14 16,-1 0-5-16,-2 0-2 0,2-3-4 15,-3-1-2-15,-1-1-4 0,-1 0 1 16,-2-1-2-16,-4 3-9 0,-7 0-1 16,-7 1-1-16,-9 1 3 0,-2-1 4 15,1 2 1-15,-2 0-1 16,1 0 2-16,-5 1 0 0,-1 0 2 16,-3-1 1-16,-2 0 0 0,-2 0 6 15,0 0 5-15,0 0 9 0,0 0 5 16,-3 0 7-16,-3-3-19 0,-2-1-14 15,-2 0-2-15,-3-1 2 0,-4 1-2 16,-3-1-2-16,-2 3-3 0,-3 0-2 16,-2 1-7-16,-3 1 9 0,-1 0 1 15,-3 0 3-15,-5 3 3 0,-6 1 1 16,-4 1-1-16,0 2 5 0,0-3 1 16,6-1 0-16,0 1-4 0,-1-4-1 15,-3 1-1-15,0-1-15 0,-4 0-8 16,1 1-14-16,-2 0 0 0,0 0 12 15,2 0 12-15,-2 1 9 0,0-1 4 16,0 1 0-16,-2 0 0 0,2-2 0 16,0 2 1-16,2-1-1 0,-2 0 1 15,5 1-1-15,-1-2 3 0,2 0 3 16,5 1 5-16,1-1 1 0,3 0 1 16,1-1-3-16,0-2 0 0,3 0-5 15,5-1 0-15,8 1-4 0,4-1-1 16,2 0 1-16,-4-2 1 0,1 0 5 15,-3-1-3-15,2 1 3 0,2 0 9 16,2 0-1-16,6 0-4 0,0 0 2 16,3 1-1-16,2 1-1 15,0 1-4-15,3 0-7 0,1-2-2 16,5 1-14-16,5-2-16 0,6 0 20 16,2-2 6-16,6 0 5 0,1-1 1 15,5 0-7-15,5-1-11 0,10-2 7 16,6-1 8-16,6 0 1 0,-2 1 2 15,-4 1 5-15,-2 0 6 0,2 2-7 16,2 0-1-16,2 2-2 0,-1 0 2 16,1 2-3-16,-1 2 0 0,-1 3-2 15,-2 0 2-15,2 2 0 0,-3 3 2 16,-2 2 2-16,1 0 11 0,-1 1-3 16,-2 0-3-16,0-1 1 0,2 0-7 15,0-2 2-15,-1-2-2 0,2-2 0 16,-1 0-2-16,0-1 0 0,-1-2 0 15,0-1 0-15,-1-2 3 0,-3 0-2 16,-2 2 1-16,-5 0 1 0,-8 1 1 16,-5 2-5-16,-7 0 0 0,0 0 0 15,-1 2-2-15,1 1 0 0,-1 1-3 16,-3 2 2-16,-3-1-4 0,-5 0-6 16,0-1-2-16,-3 1 2 15,-1-2 4-15,-1-1 9 0,-2 0 6 16,-6-1 16-16,-5 0 14 0,-6 1-21 15,-4 1-12-15,-11 2-3 0,-10 3 0 16,-12 2-5-16,-4 2 1 0,-2 0 1 16,4 0 2-16,3 2-3 0,0 0 2 15,-3 1-2-15,2 1 0 0,-2-3-1 16,0-1 5-16,2-1 0 0,0-3 1 16,3-2 0-16,-1-1 2 0,-2-3-1 15,4-1 4-15,0-1 1 0,-2 0-4 16,2 0-2-16,1 0 4 15,-1 0 3-15,0 0 7 0,1 0 2 16,0 0 4-16,0 0 2 0,4 0-6 16,3 0-6-16,2 0-5 0,3 0-5 15,5 0 3-15,6-1 6 0,7 0 6 16,7 0 6-16,0-2 4 0,1-1 1 16,0 1-7-16,1-2-3 0,3 0-7 15,3 1-6-15,2 1-4 0,3 2-2 16,1-1-19-16,1 1-34 0,7 0-40 15,6-2 29-15,5 0 40 0,9-1 21 16,7-4 5-16,13-2 0 0,10-4 1 16,5 1-2-16,-2-1 2 0,-4 1 3 15,-4 2 13-15,0-1-1 0,0 1-3 16,-1 1-5-16,3 3 1 0,-6 1-4 16,1 3 4-16,-1 1 7 0,0 1 0 15,-1 1-1-15,-2 0 3 0,1 0-1 16,-4 0-5-16,4 0 2 0,-5 0-2 15,-2-1-2-15,1-2 0 0,-4-1-4 16,-1-2-5-16,-8 1-1 0,-5 0 0 16,-8 3-5-16,-2-2-4 0,2 1-1 15,-2-2 4-15,0 1 0 0,-5 1 6 16,-3 1 1-16,-3 0 4 0,-1 1-2 16,-1 1 6-16,0-1 10 0,-6-1 5 15,-4-2-17-15,-6 1-7 0,-4-1-4 16,-10 0-10-16,-14 1-7 0,-8 2-2 15,-5 1-6-15,2 1 12 0,4 3 12 16,5 0 3-16,1 2 1 0,2-1-8 16,2 0-4-16,1-1-1 0,5 0 0 15,5-1 6-15,6-2 8 0,4 1 0 16,2-2 0-16,-4 0 1 0,-3 0-1 16,-1 0 1-16,0 0 0 15,1 0 2-15,3 0 2 0,4 0 11 16,0 0 3-16,5 0 0 0,2 0 0 15,3 0-3-15,5 0-6 0,1 0-10 16,2 0-11-16,0 0-64 0,9 3-89 16,8 1 30-16,12 1 34 0,17-2 0 15,21-3 1-15,-7 0-21 0</inkml:trace>
  <inkml:trace contextRef="#ctx0" brushRef="#br1" timeOffset="8725.864">23147 8018 560 0,'0'0'21'16,"0"0"18"-16,0 0-21 0,0-3 16 15,-2-1-12-15,0-3-9 0,-2 0 2 16,1-2-15-16,-2 0-11 0,-1-1-6 15,-2 2 9-15,-1 1 8 0,2 3 3 16,-1 0 8-16,0 4-3 0,-4 0-2 16,2 2-2-16,-4 5-1 0,-2 5 1 15,-3 3 4-15,0 4 5 0,-6 3 1 16,0 4 6-16,1-1 1 0,-3 0 1 16,3 0-9-16,1-2-8 0,-1 0-3 15,-1-1-2-15,4-1-4 0,-1-1 1 16,2-1-12-16,4-1-11 0,0-4-21 15,2 2-21-15,0-1-31 0,1 1-28 16,-6 6-28-16,5-3-33 0</inkml:trace>
  <inkml:trace contextRef="#ctx0" brushRef="#br1" timeOffset="8995.954">22585 7974 918 0,'0'0'178'0,"0"0"-148"0,0 0-30 16,0 0-1-16,0 0-47 0,0 0-6 15,0 0 33-15,28 31 21 0,-9-13 1 16,11 9-1-16,-2 1-2 0,4 1-2 16,8 6 1-16,1 0 3 0,11 10 1 15,3 1 7-15,-5-4 4 0,-5-2 1 16,-7-6-9-16,4-1 0 0,-4-1-2 15,0-2-2-15,-3-1-17 0,0-3-20 16,2 0-46-16,-5 0-56 0,-11-6-72 16,-7-5-171-16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617.08099" units="1/cm"/>
          <inkml:channelProperty channel="Y" name="resolution" value="1090.7789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18-10-02T14:55:37.280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17129 5513 572 0,'0'0'56'0,"0"0"-38"0,0 0 53 0,0 0-44 16,0 0 18-16,-5-17-17 15,2 13 3-15,1-1 13 0,-1 1-7 16,1 0-9-16,-1 2-11 0,1 0 0 16,-1 1-8-16,2 1-9 0,0 0-2 15,0 0-7-15,0 0 2 0,-2 3-2 32,1 0 1-32,0 2 3 0,-1 3 0 15,2 3 5-15,0 1 1 0,1 1 4 0,0 1 2 0,2 1-1 16,0-1 0-16,1 0-1 0,-1 3 2 15,1 0-3-15,-1 1 2 0,-1 3-4 16,0 0-1-16,-1 2-1 0,0 2 1 16,0 1-2-16,0 2 1 0,-1 1-1 15,0 2-1-15,1-2 1 0,0 1 0 16,1 1-1-16,3-3 0 0,-1 0 2 16,0-3-2-16,0 0 1 0,0-2 0 15,0 1 0-15,-3-1 1 0,0 0 0 16,0 2 2-16,-4-2-2 0,-3 2 2 15,-3-1-1-15,1 2 1 0,-3-3 1 32,-2 0-3-32,0 1-3 0,-2-3 0 15,1 0-6-15,-1-4 0 0,0 0 3 16,-3-1 4-16,2-3 2 0,-1 0 1 16,-2-3 0-16,0 2 1 0,-2-5 2 15,0 0 0-15,-2 0 0 0,-1-4-1 16,-2-1-1-16,-7 0 0 0,-10-2-2 15,-7-4 2-15,-6-3 0 0,5-2 3 16,3 1 5-16,8-5 2 0,3 1-1 16,0-3 7-16,2-1-3 0,1-4-9 15,0 0-6-15,7 2-3 0,5 3-2 16,3 1 1-16,1 0 3 0,0-3 1 16,-5-3 4-16,-1-3-2 0,2-3 4 15,2-2-4-15,-3-8 1 0,2-11-3 16,3-8-4-16,3-3 4 0,8 3-2 15,5 6-1-15,3 6 2 0,0 4-2 16,2 2 0-16,1 1-1 0,1 6-3 16,1 3 4-16,0 7 2 0,0 5 0 15,1 0 1-15,2-3 1 16,2-3 0-16,5-3-1 0,3-2 0 16,2 1-1-16,4-1 2 0,2 1 0 15,2 2-1-15,9 0 0 0,6-1-1 16,9 2 2-16,1 2-1 0,-2 7 2 15,-5 3-2-15,-5 6-2 0,0 3 1 16,2 1 1-16,-1 5 0 0,-1 5 0 16,1 2 1-16,-1 6 1 0,-3 1-1 15,2 2 0-15,-5 2 2 0,-2-1 0 16,-5-4 2-16,-7-3 0 0,-5-4 2 16,-3 2 4-16,3-1 3 15,1 2 3-15,1 1 3 0,-1-1 3 16,-2-1-8-16,-3-3-1 0,-1-2-8 15,-2-2-5-15,-4-1-1 0,-1-4-19 16,-2 1-23-16,-1-1-20 0,-1-1-39 16,-1-7-97-16,-4-2-127 0</inkml:trace>
  <inkml:trace contextRef="#ctx0" brushRef="#br0" timeOffset="1252.738">19998 5470 939 0,'0'-5'7'0,"-3"-1"15"16,0-2 64-16,-1 0-73 0,1 0-5 15,1 1-8-15,1-1-3 0,-2 1 3 16,3 2-1-16,-3 0-2 0,3 3-9 16,0 1-7-16,-1 1-5 0,1 0-11 15,0 0 5-15,2 4-11 0,3 5 13 16,3 2 23-16,3 7 5 0,2 6 3 15,3 8-3-15,1 10-3 0,-1 7 0 16,1 1-1-16,-4-1 0 16,-2-8 1-16,-3-3-1 0,-3-1 2 15,-1 0 2-15,-2-1 0 0,-2-1 4 16,0 3 2-16,0 0 2 0,-3-3-2 16,0 2-1-16,1-1-1 0,-1 0-4 15,-2 2 0-15,2-6-1 0,-1-2 0 16,1-7 1-16,0-6-2 0,-1 0 2 15,0 0 0-15,-2 4 5 0,-2 1 0 16,-1-2 3-16,-2-1 2 0,-1-3-1 16,-5 1-2-16,-1-2-4 0,-4-1 1 15,-4-1-1-15,-11 1-2 0,-10 1-1 16,-11 2-3-16,-5 1-3 0,7-4 2 16,4-3-1-16,6-3 5 0,7-3 4 15,-1-1-2-15,-2-3 1 0,4-1-3 16,-1 0 2-16,1-5 5 0,-1-2 1 15,1-3 8-15,-1-3 1 0,-2-4-5 16,-2-2-2-16,2-4-4 0,-3-3-1 16,3-1 0-16,-1-2 3 0,6 1-1 15,2-4 0-15,6 4-4 0,7 5-3 16,6 2-3-16,4 1 2 0,-2-9 1 16,1-7 0-16,2-13 0 0,7 0-1 31,3 1-2-31,8 2 2 0,3 4 1 0,5 1 3 0,3 1 0 0,2 0 5 15,4 0 0-15,3 1 0 0,5 0-4 32,2 1-1-32,3 0 1 0,2 3-4 15,2 3 0-15,0 0 0 0,3 6 0 16,0 2-3-16,2 5 2 0,-1 4 0 16,1 4 0-16,-2 5 0 0,1 3 1 15,1 3 0-15,-3 7 0 0,-3 2 0 16,-3 5 1-16,-1 1 2 0,-2 3-1 15,-6 2-1-15,-5-1 2 0,-7-4-1 16,0 4 2-16,2 3 3 0,2 5-1 16,1 4 3-16,-6 1 1 0,-2-2 4 15,-2-2 1-15,-2 0 2 0,-1-5 3 16,-2-1 1-16,-2-3 2 0,-1-1 3 16,0-4-7-16,-1-1-2 0,-2-3-4 15,1 0-3-15,0-3-3 0,-1-2-6 16,-1-2-1-16,0-2-4 0,0 0-17 15,0-1-17-15,0 0-20 0,0 0-34 16,-3-4-51-16,0 0-105 0,-4-3-187 16</inkml:trace>
  <inkml:trace contextRef="#ctx0" brushRef="#br1" timeOffset="32231.642">17360 5461 776 0,'0'0'0'0,"0"0"36"0,0 0-38 0,0 0 2 15,0 0-16-15,0 0-19 16,0 0-2-16,0 0 24 0,-1 0-8 16,1 0-7-16,-2 0 13 0,1 3-10 15,-3 3 7-15,-2 3 6 0,0 5 9 16,-3 5 1-16,-1 3 2 0,1 3 1 15,1 1 2-15,1 3 1 0,1-1 1 16,2 7 4-16,1 6-2 0,1 8 3 16,0 1-3-16,1-2-2 0,0-3 4 15,1-6-2-15,0 1 0 16,0 1 5-16,0-2-6 0,0 1-2 16,0 0-3-16,0-1-1 0,-1-1 0 15,1-7-3-15,-2-4-10 0,1-7 2 16,1-5-4-16,-2-2-4 0,2 1-8 15,0 0-11-15,0-1-17 0,2-4-20 16,6-7-49-16,-3-2-60 0</inkml:trace>
  <inkml:trace contextRef="#ctx0" brushRef="#br1" timeOffset="32943.404">17256 5507 887 0,'0'0'0'16,"0"0"41"-16,0 0-30 0,0 0-11 16,0 0-4-16,0 0-11 0,1-30 4 15,6 23 9-15,1-3-3 0,3 1-2 16,6 0-7-16,4 1 1 0,9-2-4 15,9 3 0-15,7 1 7 0,3 4-6 16,-11 2-1-16,-9 0 3 0,-9 1 2 16,-2 3 7-16,3-1 5 15,2 0 1-15,-1 1 5 0,-1 0 10 16,-3-1 3-16,-2 0 0 0,-4-1 1 16,-1 0-6-16,-4-1-1 0,-2 1-7 15,-3-1-1-15,-1-1-1 0,-1 0 3 16,0 1 0-16,0-1-1 0,0 0 0 15,0 0-1-15,0 0-3 0,0 0-2 16,0 0 0-16,0 0-2 0,0 0-4 16,0 0-4-16,0 0-1 0,0 0-6 15,0 1-2-15,0 1-3 0,0 2 1 16,4 5 5-16,3 4 13 16,0 5 3-16,2 5-1 0,4 7 1 15,1 13-1-15,2 11-6 0,0 8-2 16,-5-3 2-16,0 0 3 0,-5-7 1 15,-1 0 2-15,0-2 1 0,-2-4 1 16,0 0 1-16,-3-4 3 0,0-1 0 16,0-5-5-16,-5-6 11 0,4-5-3 15,-1-8 3-15,0 0 3 0,1 0-4 16,-2 2-4-16,-1 0-1 0,0-3-3 16,-1-1 3-16,-2-5-1 0,1-2 2 15,-1-3 5-15,0-2-3 0,-4-2 0 16,0-1-4-16,-3-3-4 0,-6-1-2 15,-2-4 1-15,-9-3 1 0,-7-3 1 16,-10 0-1-16,-2 1 1 0,0 2 1 16,5 5 4-16,5 0 4 0,1 5 3 15,3 0 11-15,8-1 9 0,6 2 2 16,6 0-1-16,-1 0-3 0,0 0-8 16,-1-1-10-16,-1 0-5 0,1-1-6 15,4 1-1-15,0-1-1 0,3 0-12 16</inkml:trace>
  <inkml:trace contextRef="#ctx0" brushRef="#br1" timeOffset="33667.08">20004 5569 629 0,'0'0'281'0,"0"0"-277"0,0 0 16 0,-3 0-3 16,3 0-17-16,0 0-7 16,0 0-17-16,0 1 5 0,0-1 14 15,0 1-1-15,0 1-10 0,0 2-13 16,0 3 1-16,0 5 14 0,0 6 11 16,0 11 3-16,0 12 3 0,0 13 7 15,0 7-2-15,3-2 3 0,-1 1-1 16,2-4 7-16,1 1-2 0,0 0-3 15,-2-1-5-15,0 0 1 16,-2-6 0-16,2-4 7 0,-2-8-8 16,1-11-2-16,0-7-3 0,-1-6-2 15,2-4-4-15,-2 2-19 0,1-4-9 16,0 1-18-16,-2-4-25 0</inkml:trace>
  <inkml:trace contextRef="#ctx0" brushRef="#br1" timeOffset="34456.219">19944 5340 949 0,'0'0'0'16,"0"0"2"-16,0 0 16 0,0 0-18 16,0 0-47-16,8-2 6 0,0-1 6 15,3 0 18-15,6-1 13 0,7 0-1 16,1 2 3-16,4 1-5 0,7 1 0 16,7 6-1-16,6 3 3 0,0 3 5 15,-4 1-2-15,-3 1 4 0,-7-3-1 16,4 1 7-16,-4-1 2 0,3-2 3 15,-5 1-1-15,-3-2 3 0,-8-2-6 16,-6-2-5-16,-2-1 3 0,-1 0 0 16,-1 1-1-16,1-2-1 0,-5 0-1 15,-2 1 2-15,-3-2-2 0,-2-1-1 16,1 1-3-16,-2-1-2 0,0 1 0 16,0-1-1-16,0 0-6 0,0 0 0 15,0 0 0-15,0 1 0 0,-2-1 2 16,2 3 2-16,-2 0-3 0,0 1-2 15,-1 3-2-15,0 1-1 0,0 2-3 16,-2 2 0-16,2 3-5 0,-1 4 6 16,-1 4 4-16,3 10 1 15,2 12 7-15,0 11 3 0,2 9-1 16,5-3-2-16,-2-3 3 0,-2-7 0 16,0 0-1-16,2-5 1 0,0-3-1 15,2-2 1-15,-2-6 2 0,0-1 8 16,0-7 3-16,-2-7 5 0,-1-5 1 15,-1-2-5-15,1 1 2 0,-1-1-5 16,-1 0-5-16,0-4-3 0,0-6 1 16,0-1 4-16,0-3 2 0,0 0 5 15,0 0 3-15,-1 0-2 0,-5 0 0 16,-1-4-4-16,-4 1-1 0,-5-4-2 16,-3-1-4-16,-3-2-3 0,0 0 0 15,-3 0 1-15,0 1 6 0,-1 0 0 16,-2 0 1-16,-3 2-1 0,-6-1-3 15,-6 2 2-15,-6 2 0 0,-1-1-4 16,2 4-1-16,2 1 4 0,4 1 2 16,-1 5-2-16,0 1-6 15,2 0 0-15,5 0 3 0,8-1 5 16,7-1-2-16,5-2-2 0,3 1-3 16,-2-1-2-16,-1 1-3 0,-2-1-6 15,2-1-5-15,3 0-12 0,3-1-25 16,-4 0-44-16,-5-1-53 0,0 0-122 15</inkml:trace>
  <inkml:trace contextRef="#ctx0" brushRef="#br1" timeOffset="63065.784">18991 7256 744 0,'0'0'13'0,"0"0"-2"16,0 0-3-16,0 0-8 15,0 0 0-15,0 0-5 0,0 0-12 16,0 0 7-16,0 0-19 0,0 1 6 16,0 0-5-16,-1 2 8 0,0 2 0 15,1 3 11-15,0 4 8 0,0 4 0 16,0 4 1 0,1 1-1-16,0 4-1 15,1 2 1-15,0 3 1 0,1 8 0 0,0 10 0 0,0 12 3 16,2 7 2-16,-3 1 4 15,1-2 9-15,1-5 2 0,1 1-4 16,-3 1-8-16,4 1-5 0,-1 2-3 16,1 0 0-16,2-3 0 0,-1-7-2 15,-2-9 1-15,-1-14 1 0,-1-10 4 16,-1-10-4-16,1-4 3 0,-3 0-3 16,1-1 0-16,1-1-16 0,-2-3-47 15,0-8-69-15,-3-3-29 0,-2-4-31 16</inkml:trace>
  <inkml:trace contextRef="#ctx0" brushRef="#br1" timeOffset="63759.444">18935 7362 741 0,'0'0'0'0,"0"0"-69"0,0 0 68 16,0 0-56-16,0 0 11 0,0 0 30 16,71-66 16-16,-46 55 3 0,8 0 1 15,10-1 6-15,10 0 4 16,7 2 3-16,-1 2 4 0,-1 1-2 16,-2 2 0-16,0-2 0 0,-1 1-2 15,0 0-3-15,-2 1 2 0,-4 1 2 16,2-2 3-16,-4 2 12 0,-1 0-14 15,-4-2-1-15,0 2 3 0,-4 0-8 16,-5 1 0-16,-5 1-4 0,-7 1-4 16,-5 0-1-16,-4 1-3 0,1 0 2 15,0 0-1-15,1 0-1 16,-5 0-1-16,-1 0 0 0,-2 2 0 16,-2-1 0-16,-3 0 0 0,1-1 1 15,-2 1-1-15,0 0 0 0,0-1 0 16,0 1 1-16,0-1-2 0,0 0 1 15,0 0-2-15,0 2-4 0,0 2-7 16,0 1-2-16,1 2-1 0,1 3 0 16,0 5 1-16,-2 5-8 0,3 5-3 15,-2 11 2-15,0 12 4 0,2 15 6 16,0 6-8-16,-1-1 11 16,5-3 0-16,-4-9 8 0,1-3 3 15,2-5 0-15,-1-6 1 0,0-6 6 16,2-6 7-16,-4-7 5 0,-1-4 4 15,-1-2 3-15,0 3 8 0,-1 0-2 16,1 1 0-16,-1-3-2 0,0-4-9 16,-1 0-2-16,-1-4-8 0,-1-2 0 15,1-2-5-15,-1-2 5 0,-3 0-1 16,3 0 1-16,-4-1 5 0,1 0 6 16,-4-1-1-16,-2 0-1 0,-6-1-3 15,-5-1-6-15,-14 2-10 0,-18 0-1 16,-22 3-9-16,-15 2-6 0,-1 0-11 15,3 2-13-15,19-2 12 0,9 0 23 16,12-1 1-16,9 0-5 0,2-1-35 16</inkml:trace>
  <inkml:trace contextRef="#ctx0" brushRef="#br1" timeOffset="102998.676">20698 7738 896 0,'0'0'0'0,"0"0"0"0,0 0 7 16,0 0 1-16,0 0-8 0,0 0 0 15,0 0 3-15,0 0-3 0,0 0-4 16,0 1-3-16,0 0-11 0,0 0-5 16,2 0 2-16,4-1-7 15,3 1 22-15,2 1 6 0,4-2 0 16,5 0 1-16,4-7 0 0,1 0 18 16,3-4-1-16,4-2 6 0,6-8-1 15,10-6 5-15,12-10 0 0,1-7-6 16,1-3-7-16,-5-3-6 0,-2 1-4 15,-3-2-3-15,-3-3-1 0,2 3 0 16,-1-1-1-16,-2 1 0 0,4 1-1 16,0-1 1-16,-3 1 4 15,0 1 1-15,-5 0-1 0,-3 3-1 0,0 3 5 16,-6 2-7-16,-3 5 0 0,-4 1 1 31,-5 7-2-31,-6 3 1 0,-2 8 1 16,-2-2-2-16,1 0 0 0,0-3-3 15,3 0-1-15,-5 2-5 0,1 1 3 16,-1 1-2-16,-4 3 4 0,-2 1 0 16,1 1 2-16,-3 5 2 0,-2 0 0 15,1 0 1-15,-1 3-1 0,-1 0-2 16,-1 3 0-16,0-2-4 16,2 3 2-16,-2 0 0 0,0 0-1 15,0 1 2-15,0 0 3 0,0 0 0 16,0 0 1-16,0 0 1 0,0 0 3 15,0 0 1-15,0 0-1 0,0 0-1 16,0 0-3-16,0 0-1 0,0 0-2 16,-2 0-1-16,2 0-4 0,0 0 2 15,0 0 0-15,0 0 4 0,0 0 1 16,0 0 1-16,0 0 2 0,0 1 2 16,0-1-3-16,0 1-2 0,0-1 0 15,0 0-1-15,0 0 0 16,0 0 0-16,0 0-1 0,0 0 0 15,-1 0-2-15,1 0 0 0,0 1-3 16,0-1-5-16,-2 1-14 0,0 0-14 16,-1 1-30-16,-17 8-33 0,1 1-60 15,-8-2-122-15</inkml:trace>
  <inkml:trace contextRef="#ctx0" brushRef="#br1" timeOffset="103654.938">21866 6226 931 0,'0'0'39'0,"0"0"-39"0,0 0-3 15,0 0-50-15,0 0 15 0,0 0-12 16,1-17 26-16,-1 15-47 16,0 1-17-16,0 0 17 0,-3 1 20 15,0 0 28-15,-5 0 19 0,-1 3 4 16,-1 2 4-16,-1 3 7 0,-3 1 11 16,2 2-5-16,-1 2 4 0,0 0 3 15,1 1-4-15,-2 1-4 0,0 2-2 16,-3 1-1-16,-2 0-3 0,0 2 1 15,0-1-4-15,0 2 0 0,-2-2-3 16,1 1-1-16,-1 3-3 0,-1-1-6 16,-1 5-10-16,-4 8-12 0,-6 7-8 15,-5 10-5-15,-1 2-21 0,5 1-43 16,4-11-50-16,14-16-26 0</inkml:trace>
  <inkml:trace contextRef="#ctx0" brushRef="#br1" timeOffset="104000.29">22259 6289 734 0,'0'0'154'0,"0"0"-128"16,0 0-8-16,0 0-18 0,0 0-11 15,0 1-19-15,0-1 27 0,0 1-4 16,0-1-11-16,0 1 3 0,0 3 6 16,-3 4 3-16,1 8 6 0,-2 13 3 15,4 19 12-15,-2 21-1 0,1 9 3 16,-1 5 3-16,-1-1-8 0,-1-10-7 15,3-1-5-15,-2-7 0 0,1-8-19 16,2-4-29-16,-2-6-30 0,1-6-40 16,1-5-60-16,-2-11-77 15</inkml:trace>
  <inkml:trace contextRef="#ctx0" brushRef="#br1" timeOffset="139059.457">21916 5556 534 0,'0'0'68'15,"0"0"-65"-15,0 0 27 0,0 0 15 16,0 0-3-16,0 0-10 0,0 0 16 16,0 0-6-16,-41-68-7 15,40 65-17-15,-1 1 3 0,-1 1-13 16,1 1-8-16,1 4-15 0,-4 5-9 16,3 9 4-16,-3 10 15 0,4 13 3 15,1 12-2-15,0 8 3 0,0 1 1 16,0 0 1-16,1-5 1 0,-1 0 0 15,0 1-1-15,-1 0-1 0,1-4 0 16,0-1-1-16,1-6 1 0,2-5-4 16,1-6-13-16,-1-9-6 0,0-7 0 15,-1-6-5-15,1-3-28 16,-1 3-5-16,1 1-15 0,3-1-27 16,2 0-41-16,-3-4-46 0</inkml:trace>
  <inkml:trace contextRef="#ctx0" brushRef="#br1" timeOffset="139684.558">22079 5538 473 0,'0'0'286'16,"0"0"-286"-16,0 0-27 0,0 0 21 15,0 0-27-15,0 0 33 16,58-40 2-16,-34 27 5 0,9 1-7 16,5-1-6-16,7 1 4 0,2 2 2 15,-3 2-2-15,-3 3 2 0,-6 3 1 16,1 0 2-16,-1 1 4 0,-8-1 4 16,-2 2 0-16,-6-1 0 0,2 1-6 15,2 0 2-15,4-1 0 0,3 0-6 16,-3-1 0-16,-3 0 2 0,1 0-2 15,-6 0 1-15,-3-1 2 0,-2 2-1 16,-3 0 3-16,-4 1 1 0,-3 0-2 16,1 0 2-16,-4 0-1 0,-1 0-6 15,0 0-1-15,2 0 0 0,-2 0-3 16,0 0 2-16,0 0 1 0,0 0 0 16,0 0 1-16,0-1 0 0,0 1 0 15,0 0 0-15,0 0 0 0,0 0 0 16,0 1-5-16,0 3 1 0,0 3 0 15,3 5 4-15,-1 6 4 0,1 12-4 16,2 11-3-16,-2 15 0 0,2 8-4 16,2 3 1-16,0-2 6 0,1-2-2 15,0 3 2-15,-1 0 1 0,3 0 0 16,-5-1 1-16,3-5 2 16,1-5 2-16,-4-3 7 0,3-7-4 15,-2-3 7-15,1-4 0 0,-3-6-1 16,1-10 3-16,-2-4-1 0,-1-4 1 15,-1-1 0-15,1-1 1 0,1 0-2 16,-3-5-5-16,0-3-1 0,0-2 0 16,0-2 1-16,0 0 0 0,0 0-3 15,-5 0-8-15,-3-4-1 0,-9-2-11 16,-13-5-24-16,-13-4-51 0,-20 0-38 16,9 3-63-16,7 5-177 0</inkml:trace>
  <inkml:trace contextRef="#ctx0" brushRef="#br1" timeOffset="140359.793">24817 5625 927 0,'0'0'0'0,"0"1"-13"15,0 0-10-15,0-1-25 0,0 0 13 16,0 1-8-16,0 2 42 0,0 0-32 16,0 6 3-16,3 8-7 0,-3 11 16 15,0 15 19-15,-3 15 2 0,-2 8 1 16,-1-2 9-16,0-2 1 0,1-10-4 16,2-3-1-16,1-3-2 0,2-7-4 15,0-1-3-15,2-2-9 0,3-9-9 16,-2-4-11-16,2-5-26 0,-1-5-3 15,-1 1-8-15,2-2-25 0,2-4-17 16,-1-3-17-16</inkml:trace>
  <inkml:trace contextRef="#ctx0" brushRef="#br1" timeOffset="141069.379">24672 5413 1042 0,'0'0'1'16,"0"0"25"-16,0 0-26 0,0 0-19 15,0 0 5-15,0 0-1 0,0 0 13 16,35-43 0-16,-13 27-1 0,11-3-9 16,17 0-7-16,12 1 10 15,4 5-4-15,-6 7 2 0,-3 5 9 16,-6 1 2-16,1 5 2 0,3 2 0 15,0 2 2-15,0 2-1 0,-2 3-2 16,-2-3-1-16,-4 2-1 0,-3 2 0 16,-6-3 0-16,-3 1 1 0,-7-3 1 15,-7-4-1-15,-7 0 0 0,-4-2 5 16,2-1 4-16,-1 0 0 0,-1 0 1 16,-1-2 1-16,-4 2-4 0,-2-2-4 15,0-1-1-15,-3 0 1 16,1 1-3-16,-1-1 1 0,0 0-2 15,0 0 1-15,0 0-4 0,0 0-3 16,0 0-1-16,0 0 1 0,0 0-3 16,0 0-2-16,-1 0-4 0,1 1-5 15,-1 3-9-15,-1 1-3 0,2 7 6 16,0 6 17-16,0 5 2 0,3 12-4 16,2 13 0-16,0 11-3 0,4 6 1 15,-4 0 5-15,2-6 4 0,-3-5 1 16,1 1 3-16,1-4 1 0,-3 2 1 15,2-3 1-15,1-1 3 0,1-4 4 16,-1-3 4-16,0-2-2 0,-1-5 4 16,-2-6 1-16,1-9 3 0,-3-5 0 15,1-4 0-15,-1 0 3 0,-1 0 1 16,0-2-7-16,0-2 0 0,0-5-2 16,0 1 4-16,0-3-3 0,0 0-1 15,-8-2 1-15,-6-3-3 0,-13-9-7 16,-22-9-5-16,-20-3-11 0,-12-1-16 0,3 8-7 15,3 11 6-15,10 7 14 16,4 3 9-16,-1 4 2 0,0 3 3 16,2 2 1-16,3 2-1 0,-1 1-1 15,4 0-4-15,2 1 1 0,0 2-2 16,4 0 2-16,-4 0 1 0,5-1 1 16,-4-4-16-16,4 1-21 0,4-1-33 15,-2-2-38-15,11-1-67 0,6-2-109 0</inkml:trace>
  <inkml:trace contextRef="#ctx0" brushRef="#br1" timeOffset="144999.223">22877 5375 997 0,'0'0'0'15,"0"0"-2"-15,0-1-1 0,0 0-21 16,0 1 6-16,0 0-17 0,3-2 29 16,0 1-7-16,4-1 5 0,5 1-1 15,1 0-6-15,7-2 9 0,1 1-9 16,3 0-5-16,1 0 10 0,3 2 6 16,-1-1 3-16,3 1-2 0,-3 0 3 15,3 0 2-15,0 0-2 0,0 0 1 16,0 0-1-16,-4 1 1 0,-1 1 2 15,-2-1 2-15,-4 0 4 0,-3 0 0 16,-3 1 3-16,-4-2 0 16,-1 2-4-16,-5-2-4 0,1 0-1 15,-3 0 0-15,-1 0-1 0,0 0-1 16,0 0-1-16,0 0-2 0,2 0-3 16,-2 1 1-16,0-1-2 0,0 0-2 15,0 1-10-15,0-1-1 0,0 3 0 16,-2 0-5-16,2 4 3 0,-1 5 7 15,-1 5-1-15,0 7 4 0,1 9-2 16,-1 11 5-16,2 11 4 0,0 3 4 16,0 0 0-16,2-4 2 0,1-9-1 15,2 1-1-15,2-3 1 0,-2-2 2 16,0 1 3-16,0-4-1 16,-2-2 1-16,2 0-1 0,-4-4 10 15,1-6-2-15,-2-5-2 0,0-6 4 16,0 0 0-16,-2 4-3 0,1 2-3 15,-4 3 2-15,0-1-1 0,-1-1-3 16,-1-3-1-16,0 0-4 0,-1-3-1 16,1-2-1-16,1-2-2 0,-3-2 1 15,1-3 1-15,3-1-3 0,0-2 3 16,-3-1 3-16,-1-1 3 0,1-1 8 16,-2-1 9-16,-5 0 4 0,2-5-2 15,-6-1 5-15,0-2-12 0,-3-1-6 16,-3-3-11-16,-2 0-1 15,0 2-8-15,2 2-2 0,1 1-9 16,2 0-7-16,3 3-17 0,6 2-42 16,2 0-84-16,2-1-138 0</inkml:trace>
  <inkml:trace contextRef="#ctx0" brushRef="#br1" timeOffset="146030.465">25591 5507 988 0,'-1'0'27'0,"1"0"-25"0,-2-1-2 16,2 1-13-16,0-1-6 0,0 0-16 16,3-1 16-16,2 0-13 0,3 0 21 15,6-3 0-15,4 1 1 0,5-1 6 16,4 0-1-16,8 0-2 0,7 1 0 15,6 1 1-15,3 0 3 0,-4 3 1 16,-5 0-3-16,-7 0 1 0,-8 0-3 16,-3 0-2-16,-8 0 4 15,-3 0 5-15,2 1 0 0,-2 0 1 16,1 1 6-16,-3 0 7 0,-3-1-1 16,-3-1-1-16,-2 1-2 0,-2 0-1 15,-1-1 0-15,0 0-2 0,0 1-3 16,0-1-4-16,0 0-6 0,0 0-1 15,0 0 1-15,0 0 6 0,0 0 1 16,0 1 2-16,0-1-1 0,-1 0-2 16,1 0-2-16,0 1-3 0,0 0-2 15,0-1-4-15,0 3-6 0,0 2-7 16,0 5-6-16,0 8 13 0,0 3 9 16,1 12 5-16,4 11 2 0,3 12-2 15,2 7 3-15,1 1 1 0,-2-2 5 16,-1-5 4-16,1-1 3 0,-1-4 1 15,1-6-5-15,-5-11 1 0,4-9 5 16,-5-10 10-16,0-1 2 0,0 0 4 16,-2-1-1-16,0 0 2 0,1-4 0 15,-2-2-1-15,0-4-2 0,0-1-8 16,0-2-3-16,-3 0-5 0,-1 1-1 16,-1 0-5-16,-4-1-3 0,1-1-4 15,0 0 0-15,-3 0-2 0,0 0-2 16,-2-2 0-16,-2 0-4 0,-1 1 2 15,-5 0 1-15,1 0-3 16,-3 0 0-16,-5 1-1 0,-8 0-2 16,-5 0-2-16,-8 2 0 0,0 2 2 15,9-2-10-15,12-2-11 0,9 0-32 16,-11-14-58-16,3 1-97 0,5-2-240 16</inkml:trace>
  <inkml:trace contextRef="#ctx0" brushRef="#br1" timeOffset="152811.75">24901 7439 628 0,'0'0'22'0,"0"0"51"16,0 0 6-16,0 0-21 0,0 0-13 15,0 0-1-15,0 0 9 0,-11-35-35 16,11 34 23-16,-2 0 10 0,2 1-11 16,-3-2-11-16,3 2-7 0,0 0-11 15,-3 0-10-15,1 0-1 0,2 0-7 16,-3 2-6-16,3-1-8 0,-3 6 2 16,3 4-1-16,0 6 3 0,0 14 11 15,3 12 4-15,4 13 2 0,1 9 2 16,1 1-1-16,-1-1-1 0,-3-1-1 15,-2 3-5-15,-3 3-3 0,0 4-6 16,-5-2-2-16,0 1-10 0,-1-4 17 16,0-7 0-16,1-7 8 0,5-8 2 15,0-10 0-15,0-9 0 0,0-9-2 16,0-8-14-16,0-5-19 16,3 0-14-16,-3-3-28 0,5-1-27 15,-1-3-40-15,4-23-30 0,2-1-35 16</inkml:trace>
  <inkml:trace contextRef="#ctx0" brushRef="#br1" timeOffset="153721.269">24700 7460 594 0,'0'0'202'0,"0"0"-199"16,0 0 40-16,0 0-43 0,0 0-16 15,0 0 0-15,19-33 14 0,-4 19-2 16,6-4 2-16,11-3 1 0,11-6 0 16,12 1-2-16,2 0-8 0,-5 5-8 15,-6 4 0-15,-3 5 3 0,-1 1 6 16,1 2 10-16,1 1 0 0,-3 1 2 15,-1 1 3-15,-1 1 7 0,1-2 6 16,-1 2 0-16,-4 1 0 16,-5 0 0-16,-5 2-1 0,-8-1-1 15,0 1-2-15,1 1-1 0,0-2-4 16,4 0-5-16,-5 2-3 0,-1 1-1 16,-2 0 0-16,-1 0 0 0,-2 0-1 15,0 0 1-15,0 0-3 0,-3 0 3 16,1 1 0-16,0 3 0 0,0-2 0 15,-1 2 0-15,3-1 0 0,-3 0 2 16,-2 1 0-16,3-3-1 0,-4 2 3 16,-1-2 2-16,0 1 2 0,-1-1 1 15,-1 1 2-15,0-1 0 0,-1 0 1 16,-1 1 0-16,2-2-3 0,-2 1-1 16,3 1-5-16,-3-1-3 0,3 0 0 15,-3 1 1-15,6 0-1 0,-4 1-1 16,1 0-2-16,0 3-1 0,2 1 0 15,0 1-1-15,1 5-4 0,0 4 2 16,2 3 3-16,-3 6 0 0,3 9 3 16,3 11 1-16,-3 13 0 0,-3 5 1 15,-4-1-1-15,-1-3 0 0,0-9 0 16,-3-2-1-16,-2-2 0 0,-3-3 1 16,2 0 0-16,-2-4 1 0,5-2-1 15,-2-7 2-15,2-9 0 0,1-5 3 16,-1-2-2-16,0 2 3 0,-1 0-1 15,1-1 0-15,-1-2 3 0,1-4-4 16,2-4 1-16,-1-1 1 0,0-2-2 16,1-1 4-16,-1-2 4 0,1 1 0 15,0-1 0-15,0 0 1 0,-1 0-6 16,-1 0 0-16,-3-2-6 0,1-3-1 16,-1 1 0-16,-2-3-1 0,-3 0 1 15,2 0 0-15,0 0-1 0,-3 0 0 16,-1 0-2-16,0 0-1 15,-4 1 0-15,-3 2-5 0,-1 0 2 16,-6 4-1-16,-8 0 0 0,-9 9 1 16,-11 6 4-16,1 1 3 0,5 0 2 15,11-1 2-15,10-6 5 0,6-2-1 16,7-1-4-16,-5-1-3 0,2 0 0 16,-2 0-1-16,-5-1 0 0,5 2-1 15,2-3 1-15,-1-1-8 0,6 1-11 16,-4-1-23-16,1 0-32 0,-11 6-43 15,5-1-74-15,0 2-196 0</inkml:trace>
  <inkml:trace contextRef="#ctx0" brushRef="#br1" timeOffset="192719.485">28445 7895 1146 0,'0'0'0'0,"0"0"-6"0,0 0 1 16,0 0-19-16,0 0-61 0,0 0-46 15,0 0 92-15,17 43-18 0,-9-10 43 16,0 18 0-16,-1 22 11 0,-2 14 3 16,-1 4 7-16,2 1-7 0,0-4 8 15,1 4 1-15,0 1-5 0,1-3 1 16,-1-7-4-16,-1-10 4 16,-2-13-3-16,-1-12 1 0,-1-17 15 15,0-12 14-15,-2-10-3 0,0-5 5 16,0-2-19-16,0-2 0 0,0 0-10 15,0-6-5-15,-2-5-12 0,-1-8-12 16,0-13-20-16,2-12 43 0,5-10-6 16,9 1-24-16,4 11 19 0,0 13 12 15,0 13 9-15,0 4 4 0,3 0 4 16,5 1-5-16,4 1-2 0,0 3-7 16,0 4-3-16,-1 3 0 0,-2 0-5 15,-4 6 4-15,-4 4 1 0,-1 3 2 16,-2 3 2-16,-2 1 8 0,-2 4 2 15,-1 0 4-15,-3 0-3 0,-2-2-2 16,-2-1-1-16,-3-1 1 0,-2-3 4 16,-3-1 8-16,-5-1 11 0,-4-1 7 15,-6 2-12-15,-3-1 0 0,-14-1-5 16,-11 2-8-16,-14-1-18 0,0-4-1 16,11-3-20-16,12-4-5 0,21-1 0 15,5 0-19-15,5-4-40 0,0-9-81 16,0 1-96-16,2-3-192 0</inkml:trace>
  <inkml:trace contextRef="#ctx0" brushRef="#br1" timeOffset="193173.523">29637 8778 944 0,'0'0'155'0,"0"0"-124"0,0 0 16 16,-5 1-47-16,0-4-9 0,-2-4 9 16,-7-5-5-16,-6-6-4 15,-12-8-14-15,-17-6-15 0,-17 1-4 16,-9 6-30-16,0 14 0 0,11 11-9 16,16 10 24-16,10 8 57 0,12 1 9 15,9-1 1-15,4 0-10 0,3 2-11 16,1 16-4-16,3 16 4 0,6 19 11 15,8 4 3-15,11-4 11 0,10-11 9 16,2-16 10-16,5-9 4 0,1-8 1 16,4-9-15-16,4-7-18 15,0-7-4-15,1-4 1 0,2-8 0 16,-5-8-2-16,0-4-15 0,-3-8-22 16,-1-7-54-16,2-3-77 0,-11 6-141 15</inkml:trace>
  <inkml:trace contextRef="#ctx0" brushRef="#br1" timeOffset="193718.183">30127 8895 934 0,'0'0'0'16,"0"0"0"-16,0 0 0 0,0 0 0 15,0 0-4-15,0 0 4 0,0 0 2 16,-42-55-2-16,14 25-24 0,-10-6-29 15,-11 0 3-15,3 8 15 0,8 13-3 16,13 9 23-16,8 6 13 0,4 6-10 16,-4 5 7-16,0 4 5 0,-3 7 2 15,1 13-2-15,5 15-11 0,6 16-50 0,8 5-18 16,5-1 5-16,10-12 27 0,5-15 43 16,-1-12 4-16,1-10 18 15,-2-12-12-15,2-4-6 0,11-5-5 0,11-7 1 0,10-17 4 16,3-14 11-16,-4-12 17 0,-7-9 7 15,-7-5 5-15,-1-9 3 0,-3-10-5 16,-3-12-8-16,-3-7-3 0,-5-9 5 16,-5-4-14-16,-4-1-13 0,-2 5 4 15,-3 6 3-15,-2 13-1 0,-2 17 2 16,-4 16-3-16,0 17-1 16,-2 18-9-16,-1 10-7 0,0 9-16 15,-2 5 22-15,-2 3-30 0,-2 6 24 16,0 8 3-16,-3 18-2 0,-3 24 4 15,2 35 2-15,-3 18 12 0,8 11 0 16,5-2 5-16,4-11 6 0,9-5 7 16,6-3 18-16,2-9 19 0,5-8-7 15,2-11 8-15,1-9-9 0,2-10-19 16,-1-6-16-16,0-8-14 0,-3-10-10 16,-6-7 0-16,-3-8-26 0,-1-2-39 15,2-1-58-15,7 0-75 16,-1-4-118-16</inkml:trace>
  <inkml:trace contextRef="#ctx0" brushRef="#br1" timeOffset="194703.925">31384 8753 321 0,'0'0'12'0,"0"1"-12"0,-1-1 43 16,1 0-15-16,0 1 18 16,0-1-4-1,-1 0 6-15,1 0 5 0,-1 1-2 0,1-1 1 0,0 1-5 16,-1-1-5-16,-1 1-3 0,0 2-11 16,-2 1-7-16,-4 2-8 0,-1 4-9 15,-3 2-2-15,-5 2-1 0,-1 3-1 16,-6 3-2-16,-2 2-3 0,-10 7-4 15,-12 6-4-15,-9 7 2 0,-6 3 4 32,2-4 7-32,7-2 2 0,8-7 0 0,5-1 2 0,5-2 6 0,8-7 0 15,10-4-3-15,7-7-3 0,4-1-4 16,-1-2-8-16,3 2-11 16,1-1-15-16,4-1-5 0,1 0 22 15,9 1 11-15,7 3 0 0,12 3 3 16,15 1-6-16,16 3-5 0,8-4 1 15,-1-2-3-15,-3-4 4 0,-5-2 8 16,-2-2 0-16,0-3 4 0,1 0 6 31,-1-2 17-31,-1-2 18 0,1-5 10 16,-3-2 2-16,-3-3-9 0,-3-3 3 0,-8 0-3 0,-8 3-5 0,-11 2 2 16,-8 3-2-16,-4 0-5 0,0 0-4 15,-1-1-6-15,-3-1-3 0,-3-1-2 16,-2-3-2-16,-5-7-6 0,-8-10-11 15,-9-13-1-15,-7-14-13 0,-4-3-4 16,0 3 5-16,1 5-2 0,3 7-6 16,0 2-6-16,-1 4 0 0,4 10-5 15,5 8-4-15,5 7 8 0,-2 6-10 16,2 0 5-16,-3 3-1 0,1 3-17 16,2 3-23-16,-2 17-16 0,7-2-78 15,2 4-139-15</inkml:trace>
  <inkml:trace contextRef="#ctx0" brushRef="#br1" timeOffset="204016.49">27606 6459 479 0,'0'0'103'0,"0"0"-103"0,0 0 48 15,0 0-45-15,0 0-3 0,6-6 0 16,-3 3 3-16,-1-1-2 16,-1 1 0-16,0 2 3 0,0 0 4 15,-1 0 0-15,0 1 0 0,0 0-3 16,0 0-2-16,0 0-1 0,3 0-2 15,1 0-2-15,4-1 1 0,2 0 1 16,3-1 1-16,3 2 3 0,0-1-1 16,2 1 5-16,0 0-1 0,6 1-4 15,0 4 0-15,2 0 5 0,4 1-1 16,3 1-4-16,7-2 22 0,11 1-6 16,11-4-1-16,4-2-4 15,2 0-7-15,0-1 1 0,-5-1-4 16,2-1-3-16,-2 1 2 0,-1-1-2 15,2 1 0-15,1-2 2 0,-2-1-2 16,-1 0 1-16,-2 1 0 0,-3 1-1 16,-6 0 1-16,-2 0-2 0,-6 2 0 15,-3 1-2-15,-3 0 1 0,-7 0 0 16,-8 0 0-16,-5 0 1 0,-4 0 0 16,1 1 2-16,0-1-2 0,-1 1 1 15,-4 0-1-15,-4-1 0 0,-1 1 0 16,-4 0 0-16,0-1 2 0,0 0 0 15,-2 0 0-15,-3 0 0 0,-3-2-2 16,-8-4-2-16,-8-4-13 0,-11-6-9 16,-14-2-14-16,-11 0-8 0,-6-1 24 15,2 6 4-15,-1 5 7 0,3 4 4 16,-5 3 3-16,-7 2 2 0,-1 5-3 16,2 2 2-16,0 2 3 0,1 0-1 15,5 2 2-15,0 0 1 0,3-3 0 16,4 3 3-16,3-3-3 0,2-1-2 15,5 1 0-15,2-4-2 0,3-1 1 16,6-2 1-16,9-2 3 0,8 0-2 16,5 0 5-16,3-2-1 0,-3-3 2 15,-2 0-6-15,1 0 3 0,2-1-2 16,4 0 1-16,4 0 2 0,2 1 1 16,4 3 2-16,-2 0-4 0,4 1-4 15,0-1-5-15,8 2-7 0,4-1 3 16,7 1 4-16,16-1 3 0,15 1 1 15,17-1 1-15,8 0 0 16,3-1 0-16,-3 0 0 0,-5 0 0 16,6 1 1-16,0-1-1 0,2 2 1 15,3 0-1-15,1 0 6 0,1 3 4 16,0-1 5-16,2 2-5 0,-1 0-1 16,1 2 2-16,-4 1 2 0,1 1-2 15,-5-2-5-15,-2 0 5 0,-7-1-2 16,-6 0-5-16,-6 0 2 0,-6 2-2 15,-2 1-1-15,-4 2-3 0,-4-1 0 16,0 3-3-16,-6 3-27 0,-1 5-45 16,-1 2-52-16,-11-2-118 0</inkml:trace>
  <inkml:trace contextRef="#ctx0" brushRef="#br1" timeOffset="-189891.736">8085 11695 846 0,'0'0'34'0,"0"0"-34"16,0 0 7-16,0 0-7 0,0 0-23 16,0 0-11-16,0 0 22 0,-39-48-23 15,33 48 7-15,-2 6 6 0,-3 3 2 16,-1 7-1-16,-3 8 2 0,-4 11 6 15,-6 18 13-15,-4 15 2 0,-1 10-2 16,2 0 2-16,4-1 0 0,1-4 8 16,2 1 24-16,0-3-8 0,3-4 9 15,-1-5 2-15,4-6 15 0,0-5-1 16,1-3-15-16,0-2-12 0,3 0-12 16,-3-2-9-16,1-2-1 0,4-4-2 15,0-4-18-15,1-8-21 0,3-6-25 16,1-7-25-16,1-1-36 0,3-3-68 15,0-1-78-15</inkml:trace>
  <inkml:trace contextRef="#ctx0" brushRef="#br1" timeOffset="-189594.44">7976 11916 811 0,'0'0'0'0,"0"0"-1"16,0 0-5-16,0 0-44 0,0 0-51 16,0 0 48-16,27 25 49 0,-14-9 4 15,4 6 0-15,6 12 3 0,7 15-3 16,4 17 20-16,-1 6 6 16,-1 3 13-16,-6-4 11 0,-6-5-7 15,-1 1-3-15,-3-2-12 0,-2 1-8 16,-2-3-7-16,-1-4-6 0,-4-4-7 15,-3-12-2-15,-3-11-13 0,-1-14 14 16,0-8 1-16,-1-5-32 0,-3 0-21 16,-1-2-27-16,-16-3-28 0,1-2-85 15,-3-6-40-15</inkml:trace>
  <inkml:trace contextRef="#ctx0" brushRef="#br1" timeOffset="-189406.918">7692 12566 1043 0,'0'0'43'0,"0"0"-43"0,0 0 30 15,0 0-30-15,0 0-4 0,0 0-9 16,0 0 10-16,106-52-12 0,-53 29-6 16,4 1-18-16,0 2-24 0,-5 4-53 15,-1 3-67-15,-12 4-102 0,-8 1-89 0</inkml:trace>
  <inkml:trace contextRef="#ctx0" brushRef="#br1" timeOffset="-188906.945">9257 11888 801 0,'0'0'72'0,"0"0"-57"15,0 0-15-15,0 0-23 16,0 0-64-16,0 0-18 0,0 0 34 16,-154-71-4-16,108 73 21 0,-8 14 3 15,2 10 0-15,4 6 42 0,12-2 4 16,5 9 5-16,2 3 0 0,3 6-1 16,-1 10 0-16,7 0-9 0,3 5 2 15,5 5 0-15,2 4-6 0,7-1 6 16,3 1 8-16,2-7 7 0,6-8 28 15,2-8 19-15,3-8-5 16,3-10 5-16,-2-10 5 0,3-6 17 16,-1-3-1-16,8-1 13 0,11 1 5 15,14-2-10-15,9-7-9 0,4-6-28 16,-4-9-19-16,-5-5-18 0,-7-1-9 16,-3-2-1-16,-2-1-24 0,-1 1-25 15,-4 1-30-15,0 2-66 0,-10 5-73 16,-6 3-168-16</inkml:trace>
  <inkml:trace contextRef="#ctx0" brushRef="#br1" timeOffset="-188123.7">11382 11843 1055 0,'0'0'38'0,"0"0"-21"0,0 0 26 15,0 0-22-15,2 4-21 0,-2-4-11 16,0 1-6-16,0 1-37 0,0 1-14 16,-1 4 10-16,0 6-29 0,0 11 41 15,1 18 22-15,1 22 24 0,7 24 0 16,2 9 1-16,2-1 1 0,-1-10 3 16,0-14 2-16,1-5 3 0,-3-7 0 15,0-7-4-15,1-8-4 0,-5-11-2 16,0-12 0-16,-2-10-4 0,0-5-19 15,-2-4-19-15,2-3-41 0,0-20-58 16,-1-2-54-16,-1-8-64 0</inkml:trace>
  <inkml:trace contextRef="#ctx0" brushRef="#br1" timeOffset="-187573.574">11302 11787 1011 0,'0'0'28'15,"0"0"45"-15,0 0-40 0,0 0-33 16,0 0-1-16,0 0-13 0,0 0 3 16,0 0 5-16,76-49-5 0,-27 34-11 15,13 2-10-15,4 3 2 0,-3 8 16 16,-8 7-2-16,-11 8-4 0,-3 6-2 16,-5 5-5-16,-7 0 1 0,-7 1 10 15,-3 6 2-15,-5 4 4 0,-4 5 5 16,-5 3 3-16,-7-10-1 0,-6-9 2 15,-5-5-3-15,-2-1 3 0,-12 8 1 16,-13 5 1-16,-17 3-1 0,-9-5-2 16,0-7-11-16,3-5-15 0,10-6-8 15,8-2 9-15,12-3 25 0,10-3 2 16,10-2 1-16,6 0-1 0,0-1-5 16,2 0-8-16,1 0 8 0,4 0 0 15,0-1-2-15,6-2-13 0,4-1-7 16,10 0 6-16,18-2-11 0,22-2-8 15,20 0 4-15,8 1 13 0,-4 3 18 16,-12 3 5-16,-16 2 26 0,-5 4 10 16,-9 3 4-16,-5 4 11 0,-9 0 0 15,-8-1-10-15,-8 0 5 0,-2 1-6 16,-2 1 4-16,-2 4-4 0,-3 2-12 16,-3 2-6-16,-6 0-5 0,-7 1-9 15,-7 2-2-15,-12 4-2 0,-13 2-1 16,-11 1 5-16,-7-1 1 0,4-6-5 15,6-6-4-15,12-4-1 16,3-4-3-16,8-3-4 0,9-3-9 16,4-3-11-16,4-1-16 0,-5-1-27 15,2-6-21-15,-2-3-29 0,4-16-23 16,2 2-46-16</inkml:trace>
  <inkml:trace contextRef="#ctx0" brushRef="#br1" timeOffset="-187181.072">12761 11640 689 0,'0'0'175'0,"0"0"-172"15,0 0 17-15,-11-1-12 0,-1-2-8 16,-6 1-8-16,-5 0 4 0,-9 0 3 16,-10 2 0-16,-9 12-3 0,-4 4-1 15,2 8 1-15,6 6-9 0,5 5-4 32,3 5 14-32,3 6-3 0,4 6 0 0,3 4 2 0,5 7 4 0,2 4 0 15,6 5 2-15,4 0 4 0,6-1 6 31,6-3 1-31,4-5 4 0,8-7 2 16,7-8 3-16,7-6-2 0,4-6 2 16,4-4-2-16,5-3 3 0,4-4-1 15,2-1 2-15,-1-2-4 0,2-3-13 0,-4-5-4 0,1-5-3 32,0-4 0-32,2-5-14 0,0-1-15 0,2-5-17 0,-2-2-45 0,0-2-75 15,-11 2-117-15</inkml:trace>
  <inkml:trace contextRef="#ctx0" brushRef="#br1" timeOffset="-186617.919">14945 11587 953 0,'0'0'35'16,"0"0"-22"-16,-1 0 32 0,0 0-45 16,0 1-28-16,-1 2-21 0,-1 2 11 15,-1 6-3-15,-1 5 11 0,-1 17 18 16,-2 21 5-16,1 25 7 0,2 17 1 16,3 9 1-16,0 0 8 15,1-6 6-15,1 0-4 0,-1-5-1 16,1-8 10-16,0-7-16 0,0-10-4 15,1-9 1-15,2-9-2 0,-1-10-6 16,0-12-33-16,-1-11-15 0,-1-9-16 16,0-6-14-16,1-4-29 0,-1-25-54 15,0-1-25-15</inkml:trace>
  <inkml:trace contextRef="#ctx0" brushRef="#br1" timeOffset="-186039.868">14801 11397 883 0,'0'0'0'0,"0"0"0"0,0 0 19 15,0 0-19-15,0 0-1 16,0 0-2-16,0 0 2 0,221 29 0 16,-156-15 0-16,-5 0-1 0,-4 5-2 15,-5 0-5-15,0 4 2 0,-6 4-2 16,-3 0 1-16,-6 3 2 0,-7-4 1 15,-9-4 4-15,-6-4-4 0,-4 2 4 16,1 2-5-16,-3 5 1 0,-2 4 3 16,-6 1 1-16,-7 0 1 0,-14 4-1 15,-15 7-4-15,-23 4-8 0,-13 1-5 16,-8-7 5-16,-2-4-13 0,6-8-7 16,6-2 7-16,9-4 18 0,11-4 8 15,11-6 11-15,11-4-4 0,10-5-7 16,8-2-19-16,6-2-5 0,2 0 14 15,2 0 10-15,0 0 4 0,9-3-3 16,8-1-1-16,13-2 0 0,20 1 1 16,21-1 7-16,8 2 2 0,0 4-3 15,-12 2-5-15,-12 6 5 0,-7 3 7 16,-3 2 1-16,-3 5-5 0,-5 2-1 16,-6 0-2-16,-7-3 7 0,-8-2 7 15,-4 1-4-15,1 1-5 16,-2 2 3-16,-2 4 3 0,-5-3 7 15,-4 1 4-15,-4-1-16 0,-6 0 1 16,-6-1 3-16,-3-1 3 0,-6 0 3 16,-10-1-6-16,-8 2-7 0,-8-1 0 15,-1-3-1-15,8-5-2 0,8-4 1 16,13-2-1-16,4-4-2 0,2 0-5 16,-2 0-9-16,-2 0-22 0,-4-4-26 15,5-2-27-15,-1-1-13 0,1-10-27 16,5 1-66-16,6-2-111 15</inkml:trace>
  <inkml:trace contextRef="#ctx0" brushRef="#br1" timeOffset="-185711.731">15891 11653 949 0,'0'0'0'0,"0"0"7"16,0 0-31-16,9 2 20 15,2-1-48-15,7 1-20 0,15 0 67 16,19-2 5-16,17 0 16 0,9-5 1 15,-1 0-1-15,-1 2 16 0,-7 3-7 16,-1 0 4-16,0 1-1 0,-4 4-7 16,-4 2-7-16,-8 0-9 0,-7 1-5 15,-8 0-37-15,-10 1-46 0,-6-1-42 16,-4 4-76-16,-7-3-107 0</inkml:trace>
  <inkml:trace contextRef="#ctx0" brushRef="#br1" timeOffset="-185395.939">16345 11797 929 0,'0'0'0'0,"0"0"-77"0,0 0 69 16,0 0-25-16,0 0-64 0,0 0 31 15,0 0 44-15,-78 172 22 0,50-108 0 16,-1 1 1-16,5 0-1 0,2-5 4 15,2 2 13-15,2-3 12 0,4-3 8 16,4-7-11-16,5-4-5 0,4-6 0 16,1-3-8-16,9-2 3 0,5-1 1 15,5-4 9-15,1-5 2 0,9 1 9 16,10 0 4-16,9 0-6 0,7-4-4 16,-1-8-4-16,-6-10 4 0,-2-4-2 15,-3-7-4-15,-2-6-25 0,-5-5-5 16,-2-4-35-16,-8-1-49 0,-4-1-54 15,1-16-39-15,-6 8-70 0,-2-2-120 16</inkml:trace>
  <inkml:trace contextRef="#ctx0" brushRef="#br1" timeOffset="-185192.335">16074 12141 990 0,'0'0'49'0,"0"0"-37"16,0 0 41-16,0 0-53 0,0 0-19 15,0 0-6-15,420-93 1 0,-354 81-20 16,-5 1-38-16,-1 6-48 16,-4 4-20-16,-15 1-98 0</inkml:trace>
  <inkml:trace contextRef="#ctx0" brushRef="#br1" timeOffset="-184145.491">19071 11914 1044 0,'0'0'0'15,"0"0"1"-15,13-8 0 0,-10 2 5 16,-1-1-2-16,-2-6-8 0,-2-2 2 16,-4-6-10-16,-5-2-1 0,-5-2 2 15,-5 2-1-15,-6 4-1 0,-12 5-6 16,-14 8-3-16,-18 7 4 0,-9 12-7 16,-2 11 9-16,2 7 12 0,10 6 0 15,5 8-9-15,9 5-4 0,9 7 4 16,10 9-5-16,9 6-7 0,4 4-30 15,10 2 0-15,7-3 16 0,7-6 33 16,10-7 6-16,9-5 9 0,6-4 9 16,10-3-7-16,5 1 5 0,7-4 4 15,3-5 9-15,6-6 5 0,2-11-9 16,1-12-20-16,2-10 60 16,1-9-13-16,-2-8-40 0,-6-7-2 15,-4-4-10-15,-5 1-29 0,-6-1-34 16,-5 2-32-16,-5 4-29 0,-8 6-74 15,-7 3-89-15</inkml:trace>
  <inkml:trace contextRef="#ctx0" brushRef="#br1" timeOffset="-182487.478">19135 11618 613 0,'0'1'64'0,"0"-1"-48"15,0 0 75-15,0 0-51 0,0 0-6 16,0 0-11-16,0 0-5 0,2-1 5 15,-2-2-7-15,2-1-7 0,3-2-7 16,2 1-2-16,1-2-2 16,6 0-3-16,5 1 3 0,8 0-1 15,8 3 2-15,15-1-1 0,12 4-1 16,4 0 2-16,-2 2 1 0,-5 3 0 16,-5 4 0-16,-6 2 8 0,-1 0 4 15,-6 1 5-15,-4-1-4 0,-7-2-3 16,-9 0-4-16,-6-2-1 0,-1 0-5 15,-1 0-3-15,-1 0-7 0,1 1-31 16,-7 0-28-16,-4-1-33 0,-2 0-34 16,-15 1-35-16,-2-2-67 0</inkml:trace>
  <inkml:trace contextRef="#ctx0" brushRef="#br1" timeOffset="-182140.492">19306 11728 638 0,'0'0'239'0,"0"0"-233"16,0 0 0-16,0 0-2 0,0 0-4 15,0 0-15-15,0 0-8 0,-120 114 18 16,93-78 5-16,-1 9-6 0,-1 15-14 16,-1 4-7-16,3 1 6 0,8-1 4 15,4-5 12-15,6-3 5 0,6-1 0 16,3-5 3-16,7-2 0 0,10-5 6 15,5-4-4-15,7-4-1 0,5-5 7 16,4 0 1-16,0-7 12 0,2-3 11 16,4-4 12-16,-2-5-2 0,6-4-6 15,-4-4-11-15,3-3-10 0,-2 0-8 16,-2-5-5-16,2-2-5 0,-2 0-4 16,-2 0-1-16,-5-2-4 0,-7 0 3 15,-9 2-16-15,-6-1-8 0,-2 0-28 16,2-2-40-16,-3-2-28 0,-3-14-42 15,-2 5-58-15,-5-1-74 0</inkml:trace>
  <inkml:trace contextRef="#ctx0" brushRef="#br1" timeOffset="-181890.499">18921 12128 835 0,'0'0'94'0,"0"0"-74"15,0 0 16-15,0 0-12 0,0 0-17 16,0 0-6-16,345 13 5 16,-279-13 10-16,-7-1-8 0,-3 1-8 15,-3 0-1-15,-2 4-4 0,-5 2-20 16,-4 1-21-16,-7 1-36 0,-4 1-81 15,-11-3-168-15</inkml:trace>
  <inkml:trace contextRef="#ctx0" brushRef="#br1" timeOffset="-178296.619">7120 13307 572 0,'0'0'35'0,"0"0"-4"16,0 0-9-16,1 0-13 0,-1 0-7 15,1 0 0-15,-1-2 1 0,1 1 0 16,1 0-3-16,2-2 0 0,1 1-1 16,1 0-1-16,3-2 2 0,3 1-3 15,1-1 3-15,3 1-2 0,4-2 2 16,3 0 0-16,4-1 0 0,7-3-1 16,11-1 1-16,9-2 2 0,6-1-1 15,-2 2 5-15,-3 2 7 0,-5 2 4 16,2 2 7-16,1-1-1 15,1 1 3-15,2-2 1 0,2-2-3 16,4-1 7-16,2-1 5 0,2-1-4 16,4-1 1-16,-2 1-10 0,0 2 3 15,-3 2-9-15,-3 0-1 0,1 1 5 16,-3 3-3-16,0 0-1 0,-2 1-9 16,0 1 6-16,-2 1-5 0,-1 0-1 15,-2-1-3-15,-1 1-2 0,-2 1 0 16,-5-1-1-16,-4 1 4 0,-4 0-2 15,-7 0 1-15,-7 0-1 0,-5-1 2 16,-1 1-2-16,3-1 3 0,2 0-2 16,-1-2 2-16,1 0-5 0,-4 0 0 15,-4-1 0-15,-2 1-2 0,-3 0 3 16,-1 1-2-16,-2-1-1 0,1 1 2 16,-3 1-2-16,0 0 0 0,-1-1-1 15,0 1-3-15,-1 0 0 0,0-1 1 16,-1 2-3-16,1 0 3 0,-2 0 1 15,0 0 1-15,0 0-1 0,0-1 0 16,0 1 2-16,0 0-1 0,0 0 1 16,0 0-2-16,0-1 1 0,0 1-3 15,0 0-4-15,0 0-1 0,0 0-6 16,0 0 0-16,0 0-6 16,0 0-7-16,0 0-15 0,0 0-24 15,0 0-47-15,0-1-53 0,-2 0-99 16</inkml:trace>
  <inkml:trace contextRef="#ctx0" brushRef="#br1" timeOffset="-171573.439">9019 13637 751 0,'0'0'0'0,"0"0"-3"0,0 0 3 16,0 0 32-16,0 0 8 15,0 0-12-15,0 0 13 0,-27-1-41 16,19-2 9-16,-3 1 19 0,2 0 50 16,1 0-19-16,-2 0-3 0,0 2-3 15,-3 0-15-15,-3 0-30 0,-4 7-8 16,-10 6-8-16,-12 13-17 0,-10 15-12 16,-6 12 7-16,0 9 10 0,7 2 9 15,5-3 7-15,2-1 1 0,4-1 3 16,3-1 3-16,-1 0-3 15,6-4 3-15,0-2 3 0,3-5-4 16,4-3-2-16,-1-1-2 0,3-5-15 16,0-2-6-16,3-3-20 0,1-6-18 15,5-7-25-15,2-7-24 0,-4-3-35 16,0-3-67-16,2-7-117 0</inkml:trace>
  <inkml:trace contextRef="#ctx0" brushRef="#br1" timeOffset="-171307.821">8246 13800 1149 0,'0'0'50'0,"0"0"-3"0,0 0-47 0,0 0-8 16,0 0-2-16,0 0-3 16,0 0 8-16,113 57-7 0,-69-32-3 15,8 7-3-15,4 5 8 0,-2 1 9 16,-3 2 1-16,-6-3 9 0,0 5 18 15,-1 2 7-15,0 1-1 0,-4 0 0 16,0 2-4-16,-4-2-10 0,-3 2-5 16,-4-1-8-16,-4-3 0 0,-3-2-6 15,-6-7-3-15,-4-9-10 0,-5-6-9 16,-3-7-11-16,-2-6-16 0,0-1-40 16,-4-2-74-16,-3-2-90 0,-3-2-149 15</inkml:trace>
  <inkml:trace contextRef="#ctx0" brushRef="#br1" timeOffset="-166807.936">11457 13184 743 0,'0'0'24'0,"0"0"-6"15,0 0-18-15,0 0-2 0,0 0-3 16,0 0-18-16,0 0 14 16,-37-1 0-16,37-1 3 0,0 1-5 15,0 0-8-15,4-1 14 0,3 0 2 16,6-1 3-16,2 0 7 0,6 0-3 15,4 1-4-15,10 1 0 0,9 1 0 16,12 0 2-16,4 0-2 0,1 0 0 16,-3 0 1-16,-4 0-2 0,1-1 2 15,1-2 2-15,1 1 8 0,4 0 1 16,1 0-6-16,3-2 9 0,3 2-7 16,3-1 7-16,2 0-3 0,1-1 3 15,3-1-9-15,1-1-1 0,4-2 4 16,2 2-5-16,-2-1 1 0,1 1-4 15,0 0 1-15,1 0 1 0,1 1 4 16,3-1 0-16,3-1-5 0,2-1-1 16,0 1 3-16,0-1 3 0,-2 1 11 15,-1 1-7-15,-1 1-11 0,-1 0 0 16,-1 2 0-16,-1 1 4 0,-1-1-1 16,2 0 1-16,1 1 1 0,3 0-5 15,0-2 4-15,2 2-1 0,-4 0 5 16,-4 0-1-16,1 2 3 0,-4 0 1 15,-1 4 0-15,-3 1 4 0,1 0-5 16,-3 1 1-16,-1-1 1 16,-2 1-2-16,-1-3-3 0,1 1-5 15,-3-2 6-15,-1 0 1 0,-2-1-3 16,-3 2 2-16,-1-1-1 0,-4 2 2 16,-1 0-1-16,-1 1 3 0,-2 0-5 15,-1-1 3-15,-3 0-1 0,-4 0 4 16,-5 0 0-16,-10-1-3 0,-8 0 0 15,-5-1 0-15,-3 0-2 0,3 1-4 16,0 0 1-16,2-2-3 0,-4 2-1 16,-4-3-6-16,-4 0-16 0,-2 0-10 15,-5 0-17-15,-1 0-15 16,-1 0-20-16,-12-1-43 0,-1-3-41 16,-6-1-163-16</inkml:trace>
  <inkml:trace contextRef="#ctx0" brushRef="#br1" timeOffset="-160833.869">11959 13130 620 0,'0'0'18'0,"0"0"25"15,0 0 32-15,0 0-20 0,-5 0-21 16,0 0-25-16,-1-1-9 0,-2-1-11 16,-4-2-12-16,0 1-6 0,-1-1-6 15,-1 2 11-15,0 1-9 0,1 0 20 16,0 1-7-16,-2 2 0 0,1 5-4 16,-3 3 1-16,-2 5 10 0,0 4 6 15,-6 10-1-15,-3 10 5 0,3-4 0 16,4-3 0-16,2-4 0 0,5-9-2 15,-3 3-1-15,0 2 3 0,2-4 2 16,-1-2-1-16,2-1-2 0,1 1-10 16,0-2-8-16,3-1 4 15,1-1 3-15,2-5 12 0,3-3 3 16,2-2 3-16,2-2-3 0,0 0 0 16,5-1-2-16,4 1 2 0,3 1 9 15,4 0 2-15,8 0-1 0,9-3-6 16,11 0 2-16,8-6-6 0,3-2 4 15,-4-3 0-15,-6-1 1 0,-7 1 0 16,-3 0 5-16,-6 2 3 0,-7 2 4 16,-5 2 1-16,1 1 0 0,1-3 2 15,4 2-1-15,2-2 5 0,-1 2-10 16,-2-1-3-16,0 1 0 0,-3-1-4 16,-3 0 1-16,-5 0 3 0,0-1 7 15,-6 3 1-15,-2 0 11 16,-2 0 6-16,-1 0 13 0,-5-6 2 15,-5-4-11-15,-6-6-23 0,-5-4-1 16,-8-10-16-16,-9-10-1 0,-9-6-11 16,0-3-10-16,2 4-14 0,5 7-14 15,7 11-15-15,6 7-22 0,1 9-46 16,6 6-47-16,6 9-66 0</inkml:trace>
  <inkml:trace contextRef="#ctx0" brushRef="#br1" timeOffset="-159926.499">15441 12981 502 0,'0'0'0'0,"0"0"-3"0,0 0-4 15,-1 0 2-15,-4 0-20 0,-3 0-18 16,-4 2 2-16,-5 4-11 0,-3 5 12 16,-3 4 27-16,0 3 13 15,-1 2 4-15,-1 1-4 0,0 3-3 16,1 3-16-16,-3 5-25 0,-5 8 9 16,2 6 19-16,1 2 16 0,5-3 16 15,5-7 7-15,8-10 2 0,3-8-4 16,4-5 10-16,2-3 3 0,1 0-5 15,1-1-15-15,1 0-10 0,5-2-4 16,2-2-5-16,2 0 3 0,5-2-3 16,2-3 5-16,6-2 0 15,2 0 5-15,3-2 7 0,2-3 3 16,7-3 3-16,8-3-7 0,4 0 0 16,5-1 11-16,-7-2-5 0,-4 0-5 15,-6 3 7-15,-4-3 7 0,-5 3-2 16,-7 1-2-16,-6 2-2 0,1 1 7 15,-3-2 4-15,2 1 8 0,-2 0 0 16,-5 2 0-16,-4 2 7 0,-3 1 6 16,-1 0 7-16,-1-1 1 0,-5-4-4 15,-4-6-28-15,-8-5-23 0,-1-5-5 16,-5-3-9-16,0-4-6 0,0 0-19 16,1-6-17-16,1-5-41 0,7-5-35 15,7 1-52-15,6 11-88 0</inkml:trace>
  <inkml:trace contextRef="#ctx0" brushRef="#br1" timeOffset="-155839.087">13138 14086 1052 0,'0'0'0'16,"0"0"0"-16,0 0 11 0,0 0-11 16,0 0 0-16,0 0-40 0,-4 1 18 15,3-1 11-15,-1 0 7 0,1 2 1 16,0 1-11-16,-1 2 4 0,0 5-9 15,0 6 5-15,0 13 8 0,1 14 5 16,1 16 1-16,0 9 0 0,0 1-1 16,2-3-2-16,-2-9-40 0,0-2 40 15,0-5 1-15</inkml:trace>
  <inkml:trace contextRef="#ctx0" brushRef="#br1" timeOffset="-155448.444">13087 13782 403 0,'0'0'0'16,"0"0"-16"-16,0 0 13 0,0 0 0 15,0 0 3-15,0 0 1 0,0 0 19 16,414-46-1-16,-365 51 3 0,-5 4 6 16,-1 2-5-16,-3 3 5 0,-4 2 2 15,-7-1-6-15,-6-2-1 0,-8-2-9 16,-2 0-6-16,0 2-5 0,-1 1-1 16,-2 0 0-16,-5 1 1 0,-5 0 2 15,-5 0-3-15,-8 4 3 0,-9 2 2 16,-13 6 2-16,-18 4 2 15,-16 5 4-15,-5-3 0 0,5-5-11 16,12-9 9-16,16-6 6 0,9-6-7 16,10-2-12-16,8-2 0 0,2 0-15 15,-1 0-5-15,2-2-1 0,0 1 9 16,5-1 2-16,3 0 0 0,3-1 0 16</inkml:trace>
  <inkml:trace contextRef="#ctx0" brushRef="#br1" timeOffset="-153588.294">13434 14402 213 0,'-2'0'50'0,"1"0"43"15,-2-1-48-15,1 0 17 0,-1-1 1 16,-1 0-13-16,-1 0 1 0,-1 0-21 16,1-1-11-16,0 1-1 15,2 1-5-15,0-1 0 0,0 0-8 16,1 0 0-16,-1 1-5 0,-1-1-1 16,1-1-4-16,1 0-3 0,-1-1-4 15,1 1-3-15,0-3 0 0,-1 0-2 16,1-1 0-16,1-1-2 0,-2 1-1 15,1-1 0-15,0-2-6 0,-1 2-10 16,-2-1-14-16,1 1-2 0,-1 0 11 16,-1 2 15-16,1 0 9 0,-3 1 14 15,2 3 3-15,0 0 9 0,0 1 4 16,2-1-9-16,-1 1 8 0,1 0 3 16,1 0 14-16,0-1 6 15,1 0-3-15,0 2 1 0,0-1 4 16,0 0-4-16,0 0-5 0,-1-1-16 15,1 1-6-15,-1 0-4 0,1-1 1 16,0 1-2-16,-2-1-1 0,3 2-1 16,1-1-1-16,-1 0-2 0,1 1-3 15,2-1 3-15,4-1 4 0,2-1 10 16,4 0 6-16,3-1 11 0,1 1-4 16,2 0-1-16,0 2 2 0,-1 1-7 15,1 0 3-15,-2 0-7 0,1 4 1 16,-1 0 5-16,0 0-3 15,0 2-2-15,0 0-4 0,0 1 0 16,1 1 1-16,-1 0-1 0,-1 1 1 16,0 0 5-16,0-1 1 0,0 0-8 15,-1 0-3-15,-2 0-1 0,-2-1 1 16,0 0 1-16,-2 0 4 0,-1-1-3 16,0 0-2-16,0 0-2 0,-1-1 0 15,-1 2-3-15,0-1 1 0,-2 1-1 16,1-1-1-16,-1 0 0 0,-1 0-1 15,0-3-1-15,0 1 0 0,0-2-1 16,0 1 3-16,-2-1-2 0,1 1 1 16,-1 0 0-16,-1 0 0 0,0 1 0 15,-2 2 0-15,-1 2 2 0,-1 1-1 16,-3-1 2-16,-2 5-2 0,-2-2 3 16,-1 0-3-16,0 1 4 0,-3 2-3 15,2-2 0-15,-2 0 0 0,2 0-1 16,-1-1 0-16,1-1 0 0,-1 0 0 15,0 0 0-15,0-2 2 0,0 0 1 16,0 2 3-16,1-2 0 0,-1 0-1 16,-1 0-3-16,-2-1 4 0,0 1 0 15,-1-1-1-15,1 0 5 0,-1-1 0 16,0 0-5-16,1-1-2 0,0-1 5 16,1-1 3-16,-1 0-6 0,1 0-1 15,2 0-4-15,-2-2 1 0,2 0-1 16,-1 1 0-16,4-1-1 15,0 0-1-15,2 0 1 0,2-1-5 16,3 1-7-16,2 0-12 0,2 0-12 16,0 0-22-16,1 0-32 0,1 0-36 15,12 0-64-15,1 1-84 0</inkml:trace>
  <inkml:trace contextRef="#ctx0" brushRef="#br1" timeOffset="-152635.216">14562 13902 63 0,'0'0'478'16,"0"0"-357"-16,0 0-84 0,0-1 18 16,0-2-18-16,-4-2-8 0,-3-4-29 15,-2 0-3-15,-2-3-17 0,-3 3 20 16,-1-1 2-16,-2 2 17 0,1 2 1 15,-2 2 0-15,-2 0-2 0,0 1-5 16,0 0-10-16,-1 2-2 0,-1 0-1 16,0 1 0-16,-2 0-4 15,2 0-7-15,-2 4 3 0,0-1 8 16,1 3 0-16,1 1 0 0,0 0 3 16,2 1 0-16,1 1-3 0,0 2-4 15,0 2-5-15,2 1 5 0,0 1 1 16,3 0-8-16,-1 5 1 0,1-1-5 15,3 2 0-15,-1 1 6 0,2 2 6 16,0 2 3-16,1 2 0 0,3 1 0 16,-1 3 6-16,2-1 4 0,1 2 4 15,1-3-1-15,3 2-5 16,0-4-1-16,1 1-7 0,4-1 0 16,0 0-3-16,3 0 3 0,0-2 0 15,2 0 3-15,0-1 0 0,1-1 3 16,3 0 5-16,1-2 0 0,0-1 5 15,1-2 1-15,3-1-2 0,3-1-1 16,0-2 0-16,3-2 9 0,2-2 5 16,1-1 1-16,0-2-14 0,-1-1-3 15,0-2 3-15,-2 0-1 0,-1-1-6 16,0 0-8-16,-1 0 0 0,-3-1-5 16,1 0-10-16,-2-1-1 0,0-1-9 15,0-1-11-15,-3 0-8 16,0 0-9-16,0-2-22 0,-1-4-29 15,6-11-47-15,-5-1-66 0,-3-2-100 0</inkml:trace>
  <inkml:trace contextRef="#ctx0" brushRef="#br1" timeOffset="-152182.105">14627 13878 564 0,'0'0'102'16,"0"0"-35"-16,0 2-26 0,0-2-41 15,0 1-6-15,0-1-6 0,0 0-10 16,0 0-8-16,1 0-10 0,0 0 4 16,2 0 17-16,2 0 9 0,4 1 10 15,2 2 1-15,3 1 20 0,5-1-4 16,2 1-3-16,1-1 10 16,3 0 8-16,2 0-4 0,2-1-7 15,1 1 0-15,1 0 4 0,-2 0 0 16,1 0 0-16,-1 3-1 0,-1-3-10 15,-1 2-2-15,-2-1 0 0,0-1-5 16,-3 0-7-16,-1 0 3 0,-2-1-3 16,-2 1-7-16,-3-2-14 0,-1 1-9 15,-4-2-10-15,-1 2-12 0,0-1-15 16,-4-1-21-16,-2 0-18 0,-2 0-26 16,-2-2-12-16,-5 1-1 0</inkml:trace>
  <inkml:trace contextRef="#ctx0" brushRef="#br1" timeOffset="-151805.72">14880 13995 51 0,'0'0'476'16,"0"0"-322"-16,0 0-98 0,0 0-29 16,0 0-22-16,0 0-2 0,-57 31-3 15,46-20-7-15,0 3-18 0,-3 3-15 16,2 6 14-16,-4 10 5 0,1 8 1 15,-3 11 6-15,3 1 3 0,1-2 8 16,6-6 3-16,3-6 0 0,2-2 4 16,1-6 4-16,2-6 8 0,0-5 2 15,2-2 3-15,3 3 10 0,1 2-2 16,3 1 1-16,2-2-1 0,1-1-4 16,3-2 0-16,3-1 5 0,2-2 2 15,2-2 7-15,1-3 0 16,0-1-8-16,1-2-10 0,-2-2-1 15,0-3-3-15,0 1-2 0,0-3-8 16,-2-1-7-16,-1 0-7 0,0 0 0 16,-1-3-5-16,0-1-7 0,-2-1-14 15,0-3-19-15,-1 0-21 0,1-4-21 16,-3-2-10-16,1-16-41 0,-5 4-58 16,-4 1-64-16</inkml:trace>
  <inkml:trace contextRef="#ctx0" brushRef="#br1" timeOffset="-151586.973">14777 14311 793 0,'0'0'113'0,"0"0"-87"15,0 0 26-15,0 0 0 0,0 0 21 16,0 0-28-16,195-33-20 0,-141 21-15 15,-4 1-7-15,-7 4-3 0,-1 5-4 16,1 1-8-16,-2 1-6 0,-1 3-15 16,-2 6-34-16,-7 3-39 15,-1 8-68-15,-9-3-109 0,-6 2-212 16</inkml:trace>
  <inkml:trace contextRef="#ctx0" brushRef="#br1" timeOffset="-147502.296">14073 13296 459 0,'0'0'123'16,"0"0"-45"-16,0 0 13 0,0 0-19 15,0 0 0-15,0 0-14 0,0 0-29 16,0 4 23-16,0-3-6 0,0 0-17 16,0 0-9-16,-3 3-7 0,0 5-13 15,-3 5-7-15,-3 7 0 0,-5 14-11 16,-7 14-5-16,-6 14-5 0,0 4 1 15,4 0-2-15,4-4 2 0,7-2 6 16,0 5 11-16,2 7 5 0,0 5 0 16,0 6 5-16,1 2 0 0,0 1 1 15,-1-1 0-15,4-4 1 0,-1-4 8 16,2-3 0-16,1-7-1 0,-2-5 0 16,3-10-1-16,-1-10-3 0,3-13-4 15,1-12-1-15,0-6-6 0,0-7-8 16,0-1-17-16,0-2-26 0,0-1-40 15,1-1-23-15,0-7 1 0,2-7-24 16,5-30 11-16,-1 2-28 16</inkml:trace>
  <inkml:trace contextRef="#ctx0" brushRef="#br1" timeOffset="-146641.407">14039 13470 792 0,'0'0'32'16,"0"0"-20"-16,0 0 29 0,0 0-41 15,0 0-34-15,5-1-14 0,-1-1 25 16,4-1 11-16,7-3 8 0,14-2 4 16,16-6 1-16,17 0-1 15,7-1 0-15,0 2 2 0,-3 3 1 16,-2 4-3-16,2 1 3 0,3 3-3 15,1 1 3-15,-1 1 1 0,-3 5-1 16,-1 3-1-16,0 3 0 0,-3 0 5 16,1 2 4-16,-3 1-1 0,-4-3 0 15,-3 3-1-15,-6-4 3 0,-6 0 8 16,-5-1-4-16,-7-2 1 0,-8-1 6 16,-4-3 1-16,-6 2-3 0,3-1-7 15,-4-2-3-15,-1 1-9 0,-1-1-2 16,-4-1 0-16,-1 0-1 15,-1-1 0-15,-1 2-1 0,0-2 0 16,0 0-1-16,-1 0-5 0,0 0-3 16,0 0 0-16,0 0-5 0,0 0 2 15,0 0-5-15,0 0 3 0,0 0-3 16,0 1-8-16,0-1-4 0,0 2 6 16,0 0 1-16,0 1 1 0,0 6 4 15,2 4 4-15,2 6 8 0,0 10 2 16,5 14-2-16,4 16 3 0,4 9-3 15,0 3 3-15,2 1-1 0,-1-4 5 16,1 0 0-16,-1-2 2 0,-2-4 0 16,-2-4 4-16,-2-4 4 0,0-4 8 15,-3-2 1-15,0 2 2 0,-4 2-7 16,-2-5-13-16,-1-1 1 0,-2-6 44 16,0-8-26-16,0-7 1 0,0-9 6 15,0-2-4-15,-1 0-8 0,-1 1-5 16,-1 1 1-16,0-4-4 0,-1-2-5 15,-1-3 0-15,0-1-2 0,-2-1-2 16,-2-1-1-16,-2-1-3 0,-5 1 0 16,-3-2 4-16,-6-1 0 0,-4 1 0 15,-9-2-3-15,-10 0 3 0,-10 0 1 16,-2-2 1-16,4 0-1 16,6 0 0-16,4-1-10 0,2 2 11 15,0 0-6-15,-2 0 0 0,0 1 4 16,-1 0 2-16,-3 0 4 0,0 0 6 15,0 0 5-15,3 0 3 0,3-1 5 16,2-2 0-16,0 0 9 0,2-2-7 16,1-1-22-16,0 1 3 0,2-2 0 15,0-2 12-15,2 2-7 0,0 0-5 16,1 0-1-16,6 3-3 0,5-1-2 16,7 1 0-16,2 2-6 0,-2 0-7 15,-1-1-11-15,-1 1-18 0,4 1-26 16,1 1-46-16,-5 5-42 0,3 3-95 15,3 1-163-15</inkml:trace>
  <inkml:trace contextRef="#ctx0" brushRef="#br1" timeOffset="-142546.108">15772 13942 900 0,'0'0'16'0,"0"0"-10"0,0 0 35 16,0 0-41-16,0 0-11 0,0 0-10 16,0 0 21-16,0 0-9 0,1 0-6 15,-1 0-6-15,0 0-21 0,1 0-1 16,3 0-15-16,6 1-4 0,7-1 12 16,15 0 17-16,18-6 7 0,15-10 14 15,7-6 7-15,2-5 5 0,-4-1 1 16,-6 2 5-16,3 1 4 0,-1 3 12 15,4 1 7-15,0 1 1 0,-1 4 3 16,1 1-5-16,2 0-1 0,1 3-3 16,4-2-2-16,2 1-14 0,3-1-2 15,3-1 0-15,-1-4-5 0,2 0 0 16,-1-4-1-16,0-2 2 16,-1-3-1-16,-1-1 3 0,-1-1-3 15,-4 1 8-15,0-3 7 0,-6-1 2 16,-2-2-1-16,-2-2-8 0,-7-1 3 15,-2 0 0-15,-10 1-7 0,-5 3-3 16,-11 5-2-16,-9 6 0 0,-7 4-2 16,-4 1-6-16,1-2-3 0,1-4 0 15,-1-4-5-15,-5 0-10 0,-2-1-12 16,-4-1-7-16,-1 1-21 0,-2 1-11 16,-3 2-14-16,-1 2-9 0,-2 3-19 15,-7-1-1-15,2 5-24 0</inkml:trace>
  <inkml:trace contextRef="#ctx0" brushRef="#br1" timeOffset="-141997.108">17995 12823 686 0,'0'0'0'16,"0"0"-40"-16,0 0 24 0,0 0 16 15,23 33-55-15,-12-20 24 0,2 0 27 16,-1 1 4-16,3-1 1 0,0 0 0 16,4 3 6-16,3-1 15 0,1-2 0 15,2 1-6-15,3-1-2 0,1-2-3 16,4-1-1-16,4-1 2 0,8 1 2 15,2-3-3-15,2-1 3 0,-7-1 0 16,-9-3-2-16,-8-1 0 0,-6-1 0 16,-3 0 0-16,6 0-7 0,0-1-4 15,1-1-1-15,0 1 0 0,-3-2 0 16,-5 1 0-16,-1 1 0 16,-6 0 0-16,-4 1 0 0,-2-2 0 15,-2 2 5-15,0 0-5 0,0 0-3 16,-3 0-8-16,-3 0-4 0,-4 0 5 15,-6-1 4-15,-5 1 1 0,-5 0 4 16,-1 0-1-16,-3 1 0 0,0 3 0 16,0 2 1-16,1 0 1 0,1 2 1 15,1 2 5-15,2 1 5 0,0 2 0 16,2 1-6-16,1 1-1 0,0 3 2 16,5-1-1-16,1 3-4 0,2-2 0 15,2-1 0-15,3-1-1 0,1-2 1 16,3-2-1-16,-1-2 0 0,4-3-17 15,1-2-21-15,0 0-18 0,1-1-28 16,0 3-18-16,0-2-85 0</inkml:trace>
  <inkml:trace contextRef="#ctx0" brushRef="#br1" timeOffset="-139465.867">13783 15644 962 0,'0'0'93'0,"0"0"-92"0,0 0 24 15,3 0-25-15,-3 0-25 0,0 0 21 16,0 0-4-16,0 0-15 0,0 0-7 16,0 0-19-16,1 1-17 0,1 4 7 15,2 4 4-15,3 8 10 0,5 15 7 16,7 21 1-16,6 16 1 15,2 6 6-15,-2-4 9 0,-3-10 11 16,-2-15 6-16,-2-7-3 0,-2-9 7 16,-2-8 20-16,-4-6 32 0,1-5-6 15,1 3-13-15,3 2 7 0,1-1-11 16,0-1-1-16,-1-2-8 0,-2-2-2 16,-1-2-4-16,-1-3-5 0,-2-2-4 15,0-2-5-15,2-1-1 0,0-3 0 16,3-5 1-16,1-4 4 0,2-7 0 15,6-10 12-15,8-15 2 0,6-15 3 16,3-8 2-16,0 0 6 0,-2-2-11 16,-1 6 0-16,0-2 1 0,0-1-5 15,-1 4-4-15,-2 4-3 0,0 4-1 16,-2 6 1-16,-1 2 5 0,-4 4-1 16,-2 6-1-16,-7 8-1 0,-5 7-5 15,-4 10 6-15,-2 1-5 0,-1 1-2 16,-1 1-3-16,0 0 0 0,-2 4 1 15,-1 2-1-15,-2 1-5 0,0 1-4 16,0 0-12-16,0 0-6 0,0 0-19 16,0 2-22-16,-3-1-28 0,-2 4-27 15,-13 17-38-15,1 0-102 0</inkml:trace>
  <inkml:trace contextRef="#ctx0" brushRef="#br1" timeOffset="-135412.353">18388 13130 170 0,'0'0'87'0,"0"0"-65"0,0 0-15 16,0 0 25-16,-20-17 24 0,16 13-29 16,-1-1-4-16,2 1-1 0,-2 0-7 15,1 0-5-15,0-1-7 0,-2 1-3 16,1-1-1-16,-1-2-14 0,1 1-15 15,-1-1-10-15,1 1-2 0,-3 1 0 16,4 1 6-16,0 1 35 0,1 1 1 16,3 1 28-16,-1 1 15 0,1 0 8 15,0 0 0-15,0 0-2 0,0 0 0 16,0 0-4-16,0 0-11 0,0 0-10 16,1 0-10-16,2 0-5 0,3-1-8 15,6-1 0-15,1 0 3 0,8-2-2 16,5-2 2-16,10-4-2 15,12-2 1-15,10-5 0 0,4-2-2 16,-2 2 2-16,-5 2 3 0,-7 4-2 16,2 1 0-16,-1-1 5 0,2 2 1 15,-1 0 6-15,0 0 1 0,0 3 4 16,-2 0-7-16,-1 1 4 0,0 1-13 16,-4 1 8-16,1 2-2 0,-2 0 1 15,0-2 0-15,2 2-2 0,-3-2 0 16,3 0-1-16,-4 0-2 0,-1 0-6 15,-2 1 10-15,3 0 9 16,-1-3-8-16,3 2-3 0,2-3-2 16,-1 1-4-16,-3 2-1 0,-1 0-1 15,-9 1 0-15,-8 1 5 0,-4 0-2 16,-2 0-1-16,1 1 0 0,0 0-3 16,-1 0 0-16,-3 1-7 0,-2 2-10 15,-3-1-12-15,0 1-11 0,-2 1-27 16,-2 1-22-16,0 3-26 0,-4 14-45 15,0-2-53-15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617.08099" units="1/cm"/>
          <inkml:channelProperty channel="Y" name="resolution" value="1090.7789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18-10-02T15:03:25.9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14872 7024 422 0,'0'0'93'0,"0"0"-80"15,0 0 24-15,0 0-20 0,0 0-12 16,0 0 1-16,-10 0 10 0,10 0 13 16,0 0-2-16,0 0-6 0,-1 1 1 15,-2 2-8-15,0 0-5 0,0 0-7 16,-2 2-2-16,-1 2 0 0,-1 1-1 16,0 2 0-16,0 0-1 0,2 0 2 15,2 0 0-15,0-1 2 0,3 1-2 16,0 2 2-16,1-1 5 0,3 2 2 15,2-1 4-15,4 2-3 0,0 0 1 16,2 1 3-16,3 1 1 16,1 2-4-16,4-1 1 0,1 2-4 15,2-1-4-15,2 0 1 0,1 0-3 16,3-1-2-16,1-1 2 0,2 0 1 16,6 0-3-16,7 0-1 0,6-1-1 15,3-1 1-15,-4-4 1 0,-3-1 1 16,-5-4 1-16,0-1 1 0,0 1 7 15,3-3 9-15,-2 1 5 0,6-2-10 16,0-1 3-16,3 0-2 0,4-4 1 16,-1-2-3-16,2-3-5 0,1-5-3 15,-3-2-3-15,0-3-2 16,-3-2 0-16,-2-2-2 0,2-3 1 16,-5 2 1-16,2-2 0 0,-1-1-1 15,-3-1-1-15,-2-2-4 0,-1-2-1 16,-4-3 3-16,-4 1-5 0,-7 2 2 15,-5-1 3-15,-8 3 4 0,-4 6 4 16,-2-1-1-16,-4 2 13 0,-1-10 4 16,-1-13-4-16,-2-13-4 0,-3-4-8 15,-6 3-4-15,-6 5-2 0,-2 6-4 16,-5 2-2-16,-4-1 0 0,-5-1-2 16,-4-1-4-16,-3 1 7 0,-8 0-1 15,-2 4-2-15,-4 2 3 0,-5 1 2 16,1 4 1-16,-1 3-1 0,0 3 1 15,-2 1 0-15,-1 4-1 0,-3 2 4 16,-3 5 0-16,-2 1-5 0,-1 7 4 16,-3 2-1-16,-4 8 3 0,-2 2-2 15,-3 8-3-15,-1 5 1 0,1 3 0 16,2 6 4-16,4 4-1 0,5 2 0 16,3 6-5-16,5 4-2 0,6 4-12 15,0 5 1-15,2 5-10 0,3 6-4 16,6 2 9-16,3 6 4 0,5 0 12 15,8-2 4-15,11-2 2 0,8-4 2 16,10-4 0-16,12 0 2 16,10 1 1-16,8 1 0 0,6 1 8 0,9-1 0 15,4 1 4-15,7-2 0 0,4-3-5 16,2-5 3-16,1-2 8 0,2-6 4 16,3 0-7-16,1-5-5 15,4-1-3-15,-3-4-1 0,-1-4 0 16,-1-2 12-16,-4-5-19 0,-1-1 2 15,0-6 3-15,-1-3 1 0,-1-3-8 16,1-4 0-16,-1-1-17 0,-1-3-33 16,2-7-40-16,-2-2-46 0,-14 0-139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617.08099" units="1/cm"/>
          <inkml:channelProperty channel="Y" name="resolution" value="1090.7789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18-10-02T15:06:47.3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13430 10139 421 0,'0'0'55'0,"-5"-2"-55"15,-1-2-1-15,-2 1-42 0,-2-2-34 16,-1-2 2-16,-3 0 31 0,2 1 7 16,0 0 37-16,3 3 5 0,2-1 15 15,2 2 17-15,2 1 6 0,2 1-14 16,-1 0 0-16,2 0-2 0,0 0 4 15,0 0 1-15,0 0-6 0,0 0-10 16,0 0-12-16,0 0-4 0,0 1-9 16,0 5-8-16,0 5 3 0,3 8 14 15,0 5 16-15,2 12-1 16,-1 11-3-16,-1 11-5 0,0 2-2 16,-1-1 1-16,-2-7 3 0,0-5-6 15,0 0-1-15,-2-3-2 0,1-2 1 16,-1-6-1-16,2-10 0 0,0-10-7 15,0-7-2-15,0-5-9 0,0 0 0 16,1 0-11-16,0-3-34 0,-1-1 2 16,3-14-12-16,-1-2-7 0,2-6-96 15</inkml:trace>
  <inkml:trace contextRef="#ctx0" brushRef="#br0" timeOffset="763.696">13284 9872 505 0,'0'0'236'0,"0"0"-236"0,0 0-24 16,0 0-16-16,0 0-49 0,0 0 16 16,-3 0 34-16,8 0 28 0,3 0-21 15,0 0 21-15,3 1 10 16,3 0 0-16,2 1 2 0,3 1-1 15,1-1 3-15,1-1 0 0,3 0 3 16,2 0 8-16,6-1 4 0,-2-1-4 16,2-1 0-16,-1-2-3 0,-2 1-9 15,2-1-1-15,1 1 1 0,-1-2 0 16,-1 4-2-16,-1-2 1 0,-2 2-1 16,-3 0-1-16,-2 1-1 0,-2 0 2 15,-5 0 0-15,-1 1 0 0,-3 1 0 16,-2-1 2-16,0 0-1 0,-4 0 0 15,-1 0 0-15,-3 0 3 0,-1 0-1 16,0-1 11-16,0 0 10 0,0 0 0 16,0 0-2-16,0 0 0 0,-3 0 1 15,-1 0-1-15,-1-2-14 0,-2 1 3 16,2 1-2-16,0 0-2 0,0 0-3 16,1 0-4-16,0 2-1 0,0-1-2 15,-1 3-1-15,2 2-3 0,-1 4-11 16,1 4-5-16,1 5 3 0,0 6 11 15,2 10-1-15,2 9 7 0,3 10 3 16,3 5 1-16,1-1-1 0,-1-2 1 16,-1-4-1-16,-1 2-1 15,3 1 1-15,-1-4 0 0,-2-2-1 16,3-3 1 0,-1-6-3-16,-1-8 1 0,-1-8 2 15,-3-6 4-15,-1-3-1 0,-1 3 6 16,0-1 7-16,0 1 0 0,-1-3-1 15,0-4 2-15,-3-2 1 0,-1-2-3 16,-1-3 1-16,-3 0 3 0,-2-2-6 16,-1-1-6-16,-3-1-3 0,-2-3-1 15,0-3 1-15,-3-1-3 0,-1-2 5 16,1-2 3-16,-2 2-2 0,0-2 2 16,0 1-1-16,-1-1 0 0,0 2-8 15,-2 0-7-15,1-1 7 0,1 3 19 16,0 1-4-16,-1 1-13 0,1 1-2 15,-1 2-1-15,0 2-4 0,2 0-2 16,-1 0-5-16,3 4-1 0,3 1-3 16,1 1-5-16,1 1-6 0,0 2-15 15,3 2-25-15,1 10-40 0,2-1-59 16,2-3-54-16</inkml:trace>
  <inkml:trace contextRef="#ctx0" brushRef="#br0" timeOffset="39644.054">5174 10946 445 0,'0'0'28'0,"0"0"-25"16,-4-1 15-16,-1-1-18 0,-4-1-14 16,-1-2-21-16,-2-1 10 0,-4 0-25 15,4 0 4-15,-1 1 15 0,2 2 4 16,4 1 14-16,0 1 8 0,2 0 5 16,3 1 7-16,0 0-1 0,2 0 5 15,0 0-3-15,0 0-1 0,0 0 4 16,0 0-3-16,0 0 9 0,0 0-1 15,0 0 1-15,0 0 1 0,0 0-5 16,0 0-4-16,-1 2 2 0,-3 2-1 16,0 4-5-16,-2 2-5 0,-4 4-2 15,-1 1-1-15,0 1 3 0,-3 1 0 16,0 0 0-16,-1 2 0 0,-1 0 2 16,-4 1-2-16,3 1 1 0,-4 1-1 15,0 2 1-15,0-2-1 0,1 2 0 16,1-3 2-16,5-3 3 0,1-3 7 15,4-4 1-15,2-2-13 0,3-2-7 16,2-1-2-16,0 0-5 16,2-1-5-16,0 0 3 0,3 1 6 15,2 0 4-15,0 2 0 0,7 1 2 16,1-1 1-16,3 0 3 0,3 0-2 16,3-1 2-16,6 1 0 0,4 1 1 15,9 1 0-15,8 0 10 0,2 0-7 16,-1-3-2-16,-8 0 0 0,-11-4 15 15,-7 0-11-15,-5-2 7 0,-1-1 5 16,3 0 8-16,0-1-2 0,1-3 5 16,-2 0-2-16,-2-3-4 0,-4 0 5 15,-2 0-8-15,-2 0 1 16,-3 0-3-16,-3 1 10 0,-3-1 9 16,-1-1 5-16,-5-4-2 0,-3-5-16 15,-7-12-19-15,-4-11-5 0,-2-6-1 16,1 5 1-16,5 10 1 0,5 12 0 15,3 6 0-15,0-1 1 0,-3-1 0 16,1 0 2-16,0 2-2 0,0 1-1 16,1 1-1-16,-1 1-12 0,1 2-12 15,0 1-16-15,2 0-29 0,-1-1-4 16,-2-6-15-16,1 2-67 0,3-2-105 16</inkml:trace>
  <inkml:trace contextRef="#ctx0" brushRef="#br0" timeOffset="41624.276">20198 11043 100 0,'-4'-1'394'16,"0"0"-368"-16,0 0-14 0,2 1 34 16,2 0-23-16,0 0 10 0,0 0-8 15,0 0-7-15,0 0-10 0,0 0-2 16,0 0-4-16,0 0-2 0,0 0-2 15,0 0-3-15,0 0-5 0,5 0-10 16,3 0 2-16,8 0 8 0,14-1 8 16,19-4 2-16,22-4 1 0,11-2-1 15,5-4-3-15,-1-2-7 0,-1 0 9 16,0 2-2-16,2 2 3 16,4 1 0-16,6-1 3 0,4 1 1 15,5-1 8-15,3 1 7 0,3 2-1 16,5 0 4-16,6 3-7 0,5 1-14 15,3 4 13-15,4 2 0 0,0 2-5 16,5 5-5-16,3 3-3 0,4 3 0 16,10 2 6-16,1 1 0 0,-2 0-1 15,1 1 3-15,-7-3-6 0,0 1 7 16,-2-2-2-16,-2 1 16 0,1-1 2 16,-7 0-11-16,-7-1 11 15,-5 0-12-15,-6-1 0 0,-7-1 1 16,-12 1-14-16,-10-1 8 0,-8 2-8 15,-15 0-1-15,-10 0-2 0,-10 3-16 16,-13 0 7-16,-12-3-17 0,-5-1-14 16,-12-3-8-16,-6 0-32 0,-4 3-56 15,-40 18-65-15,1-4 7 0</inkml:trace>
  <inkml:trace contextRef="#ctx0" brushRef="#br0" timeOffset="42398.392">10904 11192 692 0,'-16'-4'55'0,"3"1"-39"0,10 1 9 0,2 1-17 15,0 1-8-15,1-2-7 16,2 1-21-16,8 0-51 0,7-3 38 16,13-2 24-16,17 0 7 0,21 2-5 15,11 1-15-15,8 3 3 0,3 5 9 16,1 3 3-16,9 3 14 0,10 0 1 15,11 2 1 1,10-2-1-16,8-1 2 16,8-4 0-16,8-4 3 0,3-2-5 0,4-5 7 15,-1-5 3-15,-2 0 4 0,-3 2-10 16,-2 3 5-16,-1 3 3 16,0 2 12-16,2 3-9 0,1 3 8 15,4 0-1-15,-2 0-3 0,-2-1-4 16,-7-2-9-16,-9-1-6 0,-10 0 0 15,-9 2 0-15,-9 2 4 0,-12-2-4 16,-8 3 11-16,-7 2 4 0,-12 0-9 16,-8 4-2-16,-5-2-1 15,-8 2 1-15,-7 0-2 0,-11-4-2 16,-12-2-13-16,-11-2-23 0,-5-2-28 16,-3 1-50-16,-14 3-60 0,-1 0-27 15</inkml:trace>
  <inkml:trace contextRef="#ctx0" brushRef="#br0" timeOffset="43301.968">3900 11340 250 0,'0'0'27'0,"0"0"-13"0,0 0 18 16,0 0-24-16,0 0-3 0,0 0-4 15,0 0-1-15,370-43 1 0,-316 38-1 16,2 0 0-16,1 1 0 0,7 1 0 15,1 0-1-15,7 1 1 0,1-1 0 16,4 1 0-16,5 0-1 0,4-2 2 16,7-2 5-16,4 0 6 0,4-2-8 15,5 0 5-15,1 1-5 0,1-1-4 16,2-2 3-16,2 0-2 0,1-2-1 16,0-3 1-16,1-2 2 0,2-2 4 15,2-3 8-15,0 0-1 0,-1-3-4 16,1 3 9-16,-1-1-2 0,-2 0 8 15,0 4-3-15,-3-1 2 16,-3 4 1-16,-5 3 6 0,-2 0-13 16,-1 5-6-16,-5 1 7 0,-2 3 2 15,-6 4-8-15,-5 0-11 0,-5 4 3 16,-5 1-3-16,-6 2-2 0,-3 1-2 16,-3 2-14-16,-1-1-4 0,-2 3-16 15,-1 0-38-15,-14-2-64 0,-9-2-72 16</inkml:trace>
  <inkml:trace contextRef="#ctx0" brushRef="#br0" timeOffset="50042.894">26599 10980 1030 0,'0'0'9'15,"0"0"5"-15,0 0 4 0,0 0 3 16,0 0-16-16,0 0-2 0,0 0-4 16,-60-25 1-16,55 22-6 0,-3 0-7 15,4 1 4-15,1-1 1 0,3 2-7 16,0 1-2-16,0-1-3 0,0 1-12 15,3 0 1-15,9-1 1 0,3 0 21 16,12 1 9-16,9 1 5 0,16 4 0 16,3 2 0-16,3 1-1 0,0-2 3 15,2-2-2-15,7-3-1 0,7-1 1 16,2-1 1-16,5-4-2 0,2-1-2 16,2-2 0-16,2 0 2 0,1 1-4 15,0-1-6-15,0 0 5 0,0 2 1 16,-2 1 1-16,2 1 1 0,2 1 4 15,1 1 3-15,-1 1-9 0,0 1 6 16,-2 0 1-16,0 3 2 0,1-1-2 16,1 1 1-16,3-1-8 0,0-2 6 15,2-2-6-15,0-5 0 0,-1-1-6 16,0 0-3-16,-3-3-4 16,-4 3 6-16,-4 0 3 0,-4 3 2 15,-5 0 2-15,2 3 5 0,-4 0 4 16,-1 2-2-16,-1 1 5 0,-2 4-1 15,-4-1 2-15,-1 2-3 0,-3 1-2 16,1 0-3-16,1-1-4 0,2 1 9 16,0-3 0-16,-2-1 1 0,-2-1-4 15,-3 0-2-15,-2 0 0 0,0-1 1 16,-4 2 5-16,0 0 5 0,-6 0-4 16,-2 1-2-16,-3 0-1 0,-4 0 4 15,-5 0-2-15,-6 0 2 16,-7-1 5-16,-4 0 0 0,3 1-6 15,1-1 1-15,2 2 4 0,-4-1-7 16,0 0 2-16,-4 0-6 0,-1-1-1 16,-3-1-1-16,-3 1-1 0,0-1-1 15,-3-1-2-15,-1 0-10 0,-1-1-10 16,0 0-14-16,0 0-16 0,0 0-13 16,-3 0-32-16,-21-3-68 15,-1-1-111-15,-7-2-200 0</inkml:trace>
  <inkml:trace contextRef="#ctx0" brushRef="#br0" timeOffset="86249.605">23248 10949 445 0,'0'0'17'16,"0"0"75"-16,0 0-33 0,0 0-28 15,0 0-19-15,0 0-6 0,0 0-6 16,-60-39-26-16,41 27 5 0,5 0 21 16,0 1 8-16,6 3 3 15,3 2-4-15,0 2 2 0,4 1-1 16,-1 2 5-16,2 0 1 0,0 1 0 15,0 0-2-15,0-1 3 0,-2 1-1 16,2 0 5-16,0 0-3 0,0-1-2 16,-1 1-4-16,1 0-6 0,0 0-4 15,-2 0 0-15,2-2 1 0,0 0-1 16,0-1-3-16,0-3-11 0,0-1-3 16,0 0 3-16,0-1 10 0,0 1 4 15,2 1 4-15,1 0 3 0,0 1 2 16,0-1-3-16,2 1 0 0,2 0-6 15,0-1 0-15,1 1-1 0,2-1-6 16,0 0-1-16,2 0 0 0,1-2 1 16,-1 1 0-16,-1 0 4 0,1 0 0 15,0-2-4-15,-1 1-2 0,3-1 3 16,1 0 4-16,0-1-4 0,1 0-4 16,3-1 4-16,-3 0 5 0,-2 2 1 15,-3 2 11-15,-6 3 26 0,0 1-10 16,-5 3-3-16,1-1 8 0,1 1-1 15,-2-1-1-15,0 1-6 0,0 0-1 16,0 0-5-16,0 0-3 0,0 0-8 16,0 0 1-16,0 0-2 0,0 0 3 15,0 0-2-15,0 0-1 0,0 0-2 16,0 0 0-16,0 1-2 0,0 2-1 16,0 2 1-16,4 2 2 0,-4 4 4 15,2 4-1-15,-2 1-2 0,0 4 0 16,0 2-5-16,0 2-2 0,-2 4 0 15,-2 7 2-15,-1 10 4 0,-4 11-4 16,-1 5 0-16,1 3 4 0,1-2 5 16,3-4-7-16,-2 8 8 0,1 0 2 15,-3 1-6-15,4-1 17 0,0-6-13 16,2-3-10-16,0-2-7 0,3-3 7 16,-2-3 2-16,1-2-2 0,-1 1 5 15,2-1-3-15,-4-4 14 0,4-10 11 16,-2-11-23-16,1-9-4 0,-1-5-9 15,-1 0-15-15,0 2-6 0,-1-2-3 16,-2-2-14-16,-3-3-22 16,1-3-7-16,-5-7-22 0,-11-22-32 15,4-1-75-15,4-4-86 0</inkml:trace>
  <inkml:trace contextRef="#ctx0" brushRef="#br0" timeOffset="86596.473">23166 10512 638 0,'0'0'3'0,"0"-7"44"0,0 4-26 16,0 1-17-16,0 2-4 0,0 0-3 15,0 0-1-15,-3 2 0 0,1 4 4 16,-4 3 1-16,1 4 13 0,-4 1-2 16,4 2-8-16,-1-1 2 0,1 2 10 15,0-1 0-15,-1 3 4 0,-2 1-8 16,0 2 0-16,2 1-1 0,-1-2 1 16,-2-4-12-16,4-3-41 15,-1-3-19-15,1 2 32 0,-1 2 27 16,-5 6-13-16,1 2-30 0,-1 3-34 15,0 6-41-15,2-7-61 0,2-7-69 16</inkml:trace>
  <inkml:trace contextRef="#ctx0" brushRef="#br0" timeOffset="86846.439">23343 10440 876 0,'0'0'5'15,"0"0"-10"-15,0 0-30 0,0 0 26 16,0 0-11-16,0 0 18 0,0 0 2 16,139 60 1-16,-112-38-1 15,3 9-9-15,5 8 3 0,1 9 4 16,-3 1 2-16,0-3 0 0,-4-4 1 16,-1-5-1-16,-2 0-2 0,4-2-8 15,-2-2-25-15,-6-6-9 0,-3-5 31 16,-8-7-26-16,-1-2-23 0,2 1-1 15,-1 1-21-15,3 2-41 0,-4-4-50 16</inkml:trace>
  <inkml:trace contextRef="#ctx0" brushRef="#br0" timeOffset="87112.568">23248 10635 745 0,'0'0'18'16,"0"0"-36"-16,0 0 1 0,0 0-48 15,0 0-8-15,0 0 59 0,0 0 11 16,-55 85 6-16,36-45 1 15,3-3-3-15,5-3-1 0,-3 0 0 16,1 1 0-16,-1 0-17 0,-2 7-45 16,2-12-94-16,6-13-93 0</inkml:trace>
  <inkml:trace contextRef="#ctx0" brushRef="#br0" timeOffset="87304.567">23313 10559 401 0,'0'0'42'16,"0"0"-42"-16,0 0-10 0,0 0-2 15,0 0-34-15,0 0-18 0,0 0 29 16,79 189-75-1</inkml:trace>
  <inkml:trace contextRef="#ctx0" brushRef="#br0" timeOffset="89082.837">29297 10783 843 0,'0'0'22'0,"0"0"-14"16,0 0 93-16,0 0-86 0,0 0-1 15,0 0-6-15,0 0 10 0,0 0-3 16,1-1 9-16,-2 1-11 0,1 0-9 16,-2 0-4-16,2 0-2 15,-1 2-9-15,-3 4 0 0,-1 6 1 16,-1 5 2-16,-4 16 6 0,2 15-1 15,3 19 2-15,2 9 1 0,3 6 4 16,4 1 3-16,2-1 3 0,0 8-1 0,0 2 3 16,-5-4-5-16,1-4-7 0,-2-9-1 15,0-8-14-15,-2-5 9 0,2-6 1 16,0-5 1-16,0-5 2 0,1-8-4 16,-1-11 1-16,0-10 4 0,1-9-3 15,-1-4-16-15,0-2-23 0,0 1-28 16,0-3-12-16,-2-5-7 0,-4-8-20 15,-8-34-41-15,-1 1-60 0</inkml:trace>
  <inkml:trace contextRef="#ctx0" brushRef="#br0" timeOffset="89348.68">29287 10732 745 0,'0'0'60'0,"0"0"-1"0,0 0-7 16,0 0-34-16,0 0-16 0,0 0-2 16,-4 0 1-16,1 2 0 0,-2 3-1 15,-3 4 0-15,-2 8 0 16,-4 15 3-16,-7 16 5 0,-2 13 10 16,3 1 1-16,4-8-1 0,6-9-11 15,4-10-5-15,2-7-2 0,0-7-21 16,1-7-20-16,0-4-22 0,1 0-29 15,1-3-35-15,-3-10-53 0,1-4-92 16</inkml:trace>
  <inkml:trace contextRef="#ctx0" brushRef="#br0" timeOffset="89490.556">29321 10624 650 0,'0'0'333'0,"0"0"-273"16,0 0 9-16,0 0 2 0,0 0-53 15,0 0-9-15,0 0-1 0,0 0-2 16,223 167-6-16,-193-121-18 0,-2 16-25 16,-7 7-64-16,-11-16-108 0,-9-12-155 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617.08099" units="1/cm"/>
          <inkml:channelProperty channel="Y" name="resolution" value="1090.7789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18-10-02T15:13:33.1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22000 10233 512 0,'0'0'161'0,"0"0"-110"0,0 0 8 15,0 0 16-15,0 0-43 0,0 0-4 16,0 0-8-16,0 0-10 0,-78-60-10 16,70 54 0-16,1 1 0 0,-1 3-7 15,5 0-3-15,-1 1-3 0,3 0 1 16,1 1-14-16,0 0-15 0,0 0-16 15,5 0-9-15,3 0 27 16,9 2 35-16,4 0 4 0,16 0 13 16,9 0-1-16,16-2-6 0,3 0 4 15,1-4 1-15,-4 0 1 0,-4 1 0 16,-1-1 11-16,0 0-11 0,3 0-4 16,3 0 2-16,2-2 3 0,9-2 0 15,0-3-11-15,8 0 10 0,2-4 9 16,5-4-19-16,6-6 5 0,4-5 9 15,2-3-6-15,2 3-3 0,-5 0-5 16,1 5-2-16,-7 5 1 16,1 1 0-16,0 3 9 0,-1 1-7 15,1 2 14-15,0 3-3 0,-4 2-4 16,3 0 10-16,2 2-8 0,1 1 10 16,0-2-8-16,3 1 1 0,0-1-2 15,-1 0 2-15,2-2-5 0,2 0 3 16,2-1-11-16,1 1 4 0,-3 1-1 15,0 0-3-15,-4 3-1 0,-1 1 0 16,-1 2 0-16,0 2-1 0,2-1 1 16,-2 1 0-16,0 0 3 0,0 0-4 15,1 0 0-15,-1 0 0 0,-1-1 0 16,1-1 0-16,2 1 1 0,0-2 3 16,7 0-4-16,1 2 3 0,-2 1 0 15,-4 0-1-15,-5 1 2 0,-5 3-4 16,-1 1-2-16,2 0 2 0,-2 3 0 15,-2 2-1-15,3 0-1 0,-6 2 1 16,2-2 0-16,-5 3-6 0,0-2 1 16,-4 1 4-16,2 1-1 0,-1 1 3 15,0 0 0-15,2-1 0 0,-3-2-8 16,-4-3 4-16,-4-3-5 0,-4-2-10 16,-2 0-8-16,-2 0-4 0,-5-2-12 15,1 1-18-15,-4 0-29 0,-7-1-51 16,-12 1-92-16,-11-2-164 0</inkml:trace>
  <inkml:trace contextRef="#ctx0" brushRef="#br0" timeOffset="26724.564">27911 9999 532 0,'0'0'24'16,"0"0"-24"-16,0 0 68 0,0 0-39 16,0 0-1-16,0 0-7 0,0 0 3 15,0 0-14-15,-203 466 0 0,183-409-5 16,0 0-3-16,1 1-1 0,-2 5-1 15,2 4-6-15,-2 5-14 0,0 6-7 16,-5 8 3-16,0 7 4 16,0 6 8-16,-4 5 7 0,2 6-4 15,1 2 9-15,1 4 2 0,4 4 7 16,3-3 5-16,5 0 0 0,5-3-3 16,6 2-1-16,3 0-5 0,4-2-5 15,4-1 0-15,9-1-8 0,1 3 7 16,4 5-4-16,8 1 1 0,2 1-11 15,4 3 3-15,2-1-6 0,5 2 6 16,2-6-8-16,1-5 2 0,3-10-6 16,-1-8-14-16,1-9 37 0,0-9 1 15,3-10 6-15,1-9 2 0,6-6 3 16,1-10 0-16,5-5 1 16,0-8 2-16,-1-4 2 0,3-9 1 15,-3-7-2-15,2-7-2 0,-2-8 2 16,2-6-4-16,-1-11 4 0,2-7-1 15,-3-10-5-15,0-11 5 0,-2-13 5 16,-3-15 0-16,0-17-4 0,-4-15-1 16,0-12-5-16,-2-13 1 0,-2-12-5 15,-5-10-1-15,-4-6 1 0,-3-6-5 16,-6-4-3-16,-3 3-2 0,-5-3 3 16,-5 3-2-16,-2 2 4 0,-3 1 2 15,-3-2-2-15,-2-1 2 0,-3 0-2 16,-4-3 0-16,-2 1-4 0,-1 6 1 15,-4 11 2-15,-4 13-3 0,-8 12 4 16,-4 7 1-16,-7 0 2 0,-4 3-3 16,-5 1-1-16,-5 5 0 0,-2 8-9 15,-4 7 1 1,-4 11 9-16,-6 10-2 0,-1 9 0 0,-4 12 2 0,-1 8 0 0,-4 8 9 16,-1 6 1-16,-4 7-3 15,1 6-3-15,-1 7-2 0,1 6 18 16,5 6-9-16,5 2-7 0,1 6-4 15,4 6 0-15,2 4 6 0,2 4 14 16,8 1 21-16,2 3-6 0,2 3-6 16,6-1-9-16,8-4-2 0,8-6-4 15,8-4-4-15,3-1-9 0,-1 3-1 16,-1 6-14-16,3 16-48 0,6 23-59 16,7 27-37-16,6-6-51 0,1-10-91 0</inkml:trace>
  <inkml:trace contextRef="#ctx0" brushRef="#br0" timeOffset="27240.332">29732 10676 380 0,'0'0'118'16,"0"0"-77"-16,0 0 18 0,0 0-41 15,0 0-13-15,0 0 9 0,0 0 24 16,0 0-1-16,90 28-8 0,-42-21-8 16,12-1-11-16,8-2 3 0,-1-1-5 15,-3-1-5-15,-6 1-2 0,-2 1-1 16,-2 2-1-16,-3 1-4 0,-2 0-6 16,-8 1 1-16,-8-1 3 0,-10 0 3 15,-9-2 4-15,-5 0 0 16,-1 0 5-16,-2 1 7 0,-3-2 5 15,-3 1 10-15,-3 1 23 0,-11 5 10 16,-16 7-17-16,-25 11-18 0,-22 11-15 16,-13 5-2-16,-1 1 2 0,7-3 14 15,11-3 11-15,1 1-6 0,4 0-16 16,8-3-13-16,11-4-11 0,11-9-17 16,16-7 0-16,9-8-32 0,9-7-37 15,8-2-49-15,3-1-75 0,6-1-128 16</inkml:trace>
  <inkml:trace contextRef="#ctx0" brushRef="#br0" timeOffset="27539.954">30970 10422 980 0,'0'0'1'16,"0"0"-1"-16,0 0 0 0,0 0-44 15,0 0-30-15,0 61 15 0,-11-11 40 16,-5 23 17-16,-6 11-19 16,-3 9-4-16,2 1 13 0,2-6 3 15,5 1 2-15,6-6-15 0,7-10-3 16,6-11-16-16,9-15-9 0,4-16-16 15,2-11-16-15,0-10 16 0,6-7 11 16,11-4 15-16,7-16-10 0,6-13 11 16,-14-1-85-16</inkml:trace>
  <inkml:trace contextRef="#ctx0" brushRef="#br0" timeOffset="27727.438">30722 10733 826 0,'0'0'0'0,"0"0"59"16,0 0 17-16,0 0-76 0,0 0-2 16,0 0-16-16,0 0-2 0,0 0 0 15,32-1 18-15,2-2 2 0,16-2 0 16,16-4-3-16,8 0-11 0,-4-1-42 16,-5-3-42-16,-9-2-61 0,-15 2-87 15</inkml:trace>
  <inkml:trace contextRef="#ctx0" brushRef="#br0" timeOffset="28118.411">31362 10183 581 0,'0'0'227'15,"0"0"-223"-15,0 0-4 0,0 0-34 16,0 0-36-16,0 0 32 0,0 0 35 15,0 0 3-15,-112 460-10 0,71-348-14 16,5-15 1-16,2-6-15 16,3-5-3-16,4-7-23 0,6-12-25 15,6-16-9-15,8-20-1 0,6-16 48 16,2-11 51-16,6-5 24 0,5-7-19 16,7-8-5-16,8-14 16 0,11-18 6 15,11-15 13-15,0-8 12 0,0-1 13 16,-6 8 21-16,-4 12 7 0,-1 6-23 15,-2 13-18-15,-3 10-24 0,-6 10-23 16,-8 9-2-16,-6 4-4 0,-1 2 6 16,3 8 2-16,1 7 2 0,3 16 5 15,-5 21-3-15,-5 21-5 0,-8 9-1 16,-5 1-1-16,-6-11-3 16,3-12 0-16,3-9-16 0,4-8-21 15,0-13-20-15,4-10-15 0,6-3-12 16,0-6-13-16,0-3-67 0</inkml:trace>
  <inkml:trace contextRef="#ctx0" brushRef="#br0" timeOffset="28479.104">31978 10783 1028 0,'0'0'14'15,"0"0"-9"-15,0 0 20 0,0 0-25 16,0 0-43-16,0 0-37 0,13 64 12 16,-13-6-2-16,-15 17-31 0,-5 7-11 15,-6-7 16-15,3-16 31 0,7-15 38 16,5-12-9-16,5-11-9 0,3-10-2 16,3-7 47-16,0-1 30 0,0-3 35 15,0 0 14-15,4-7-16 0,3-8-6 16,5-16 29-16,7-20-12 0,9-23-27 15,6-11-19-15,3 1-6 0,1 9-10 16,-2 15-7-16,2 11-5 0,1 9-12 16,0 12 9-16,0 8-4 0,2 8-5 15,1 8 1-15,-1 4 0 0,0 4-7 16,-6 6-17-16,-5 1-25 0,-8-1-25 16,0 5-25-16,-7-1-80 15,-1 0-103-15</inkml:trace>
  <inkml:trace contextRef="#ctx0" brushRef="#br0" timeOffset="29275.03">32286 11165 332 0,'0'0'356'0,"0"0"-356"16,0 0-14-16,0 0 14 0,0 0-1 15,106 8-3-15,-76-15-17 0,-2-4-12 16,2-1-20-16,-1-5 13 0,0-4 32 15,0-2 5-15,0-5 3 0,-2-1-3 16,-4 1 3-16,-3 1 11 0,-7 5 10 16,-4 6 22-16,-5 4 18 0,-4 4 1 15,-5 1-1-15,-6 1-9 0,-6-3-10 16,-10 0-20-16,-10 3-13 0,3 5-8 16,4 1 3-16,7 8-4 15,5 6 0-15,-4 7-4 0,-6 15-12 16,-1 16-14-16,6 12-4 0,7 2 5 15,14-8 2-15,10-12 0 0,16-12-5 16,1-6-20 0,10-3-29-16,5-8-22 0,5-6 16 15,6-1 14-15,0-10 29 0,0-2 16 16,1-6 22-16,0-4 6 0,0-2 21 16,-4-3 19-16,-2-2 25 0,-3-4 28 15,-4-2-1-15,-4-2-12 0,-9 2-9 16,-6 1-10-16,-5 6-14 0,-2-3-15 15,1-4-11-15,-1-3-9 0,-4-2-7 16,-7 1-2-16,-4 2-3 0,-7 1-2 16,-8 4 0-16,-1 2-7 0,-2 6 5 15,1 5-2-15,0 6-3 0,0 5-6 16,0 10-13-16,-2 10-23 0,-2 16 23 16,1 17 7-16,6 7 1 0,8-3 5 15,8-18-4-15,6-17-17 0,2-14 8 16,4-7 6-16,4-2 18 15,10-5 4-15,12-19 16 0,12-23 1 16,4-17-5-16,0-13-10 0,0-4 1 16,-6 0-1-16,0-2 3 0,-1-2 5 15,-3 1 15-15,1 1-2 0,-5 7-1 16,-4 11-20-16,-11 15 7 0,-11 19 19 16,-6 16 20-16,-6 11-29 0,-2 3 2 15,0 6-21-15,-1 7-13 0,-4 24-10 16,-11 42 21-16,-19 41-13 0,-11 24-3 15,-10 8-37-15,10-43-71 16,14-32-167-16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617.08099" units="1/cm"/>
          <inkml:channelProperty channel="Y" name="resolution" value="1090.7789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18-10-02T15:19:36.4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22259 3989 656 0,'0'0'450'0,"0"0"-406"0,0 0-42 16,0 0 81-16,0 0-51 0,0 0-20 16,0 0-10-16,-11-11-2 0,13 8-11 15,4-1-10-15,8-3 6 0,13-5 2 16,16-3 0-16,20-5 2 0,11 2-3 16,4 4-2-16,-1 3-7 0,-1 4 18 15,3-1 5-15,3-2 8 0,-3 2 11 16,0 0-2-16,-8 1-2 0,-6 1-8 15,-7 1 4-15,-6 1-7 0,-9 1-1 16,-6 1-1-16,-11 1-2 0,-7 1-11 16,-9 0-17-16,-2 0-22 0,-1 2-38 15,-2 2-35-15,-5 6-58 0,-3 0-78 16,-8 0-104-16</inkml:trace>
  <inkml:trace contextRef="#ctx0" brushRef="#br0" timeOffset="285.501">22472 4135 1050 0,'0'0'0'0,"0"0"-5"15,0 0 4-15,0 0-36 0,0 0-5 16,0 0-30-16,5 26 71 0,0-4 0 15,1 16 0-15,1 21-1 0,-3 24-10 16,-4 13-2-16,0 6 11 0,-11 1 3 16,3-10 27-16,0 1 13 0,1-1 4 15,5-2-19-15,2-2-4 16,0-4-13-16,6-7-8 0,2-13-17 16,3-15-22-16,0-16 13 0,-1-15-51 15,-1-11-36-15,2-5-31 0,10-13-62 0,1-5-18 16</inkml:trace>
  <inkml:trace contextRef="#ctx0" brushRef="#br0" timeOffset="522.02">22370 4789 1114 0,'0'0'4'0,"0"0"2"0,0 0-6 16,0 0-21-16,0 0 0 15,0 0 21-15,0 0 34 0,0 0-5 0,202 19-5 16,-129-19-4-16,2-5-5 16,-7-2-5-16,-9-1-4 0,-1 0-2 15,-3 0-4-15,-4-1-11 0,-2 2-21 16,-1 0-37-16,-1 0-40 0,-4 2-85 16,-10 2-115-16</inkml:trace>
  <inkml:trace contextRef="#ctx0" brushRef="#br0" timeOffset="821.749">23449 5185 620 0,'0'0'481'0,"0"0"-463"15,0 0 28-15,0 0-23 16,0 0-23-16,0 0-1 0,0 0 1 16,-5 4 0-16,2 0-8 0,0 5-9 15,-4 8 6-15,-5 17-4 0,-1 25 15 16,-4 22 6-16,-1 14 9 0,1 2 10 16,4-7 6-16,-1-12-13 0,3-8-5 15,3-12 28-15,0-14-41 0,4-16-18 16,4-13-8-16,0-8-50 0,0-7-74 15,0-3-127-15,0-4-252 0</inkml:trace>
  <inkml:trace contextRef="#ctx0" brushRef="#br0" timeOffset="1401.946">24182 4971 627 0,'0'0'164'0,"0"0"-161"0,0 0 47 16,0 0-12-16,0 0-4 15,0 0-18-15,501-61 7 0,-407 50-6 16,-5 1 1-16,-2 2-14 0,-2 1 0 16,-6 3 3-16,-3 2-7 0,-11 2 1 15,-8 0-1-15,-7 2-3 0,-12 3-15 16,-8-2-27-16,-8 1-23 0,-10-1-35 16,-4 0-33-16,-2-2-47 0,-3-1-47 15</inkml:trace>
  <inkml:trace contextRef="#ctx0" brushRef="#br0" timeOffset="1670.059">24962 4611 997 0,'0'0'3'0,"0"0"8"16,0 0-7-16,0 0-4 0,0 0-11 31,0 0 3-31,0 0 6 0,0 0-13 15,391 75-25-15,-334-59-12 0,-4 2 17 16,-8 0 24-16,-4 3 7 16,-10-3 4-16,-10 0 2 0,-4-2 14 15,-5 1 2-15,1 5 4 0,-1 3-5 16,-3 10-3-16,-9 7-9 0,-9 7-5 16,-16 3 0-16,-14-3-19 0,-11-2-17 15,-7-5-6-15,1-5-27 0,1-5-20 16,7-8 1-16,14-12-14 0,8-13-27 15,11-7-49-15</inkml:trace>
  <inkml:trace contextRef="#ctx0" brushRef="#br0" timeOffset="1936.081">25991 3889 853 0,'0'0'358'0,"0"0"-353"16,0 0 52-16,0 0-57 0,0 0-19 16,0 0-9-16,0 0 23 0,101 36 5 15,-39-21 2-15,15 0 2 0,3-2-2 16,1 0-1-16,-11-1-1 0,-2 1 0 16,-3 1 2-16,-7 0-1 0,-5 0-1 15,-5 0-1-15,-3-5-2 0,-7 1-19 16,-8-3-49-16,-7-3-53 0,-5-1-63 15,-9-3-74-15,-2 0-105 0</inkml:trace>
  <inkml:trace contextRef="#ctx0" brushRef="#br0" timeOffset="2170.435">26023 4084 828 0,'0'0'1'0,"0"0"-1"15,0 0 0-15,0 0-30 0,0 0 30 16,0 0 6-16,0 0 26 0,-77 522-10 16,67-385-7-16,4-11 4 0,-2 4-1 15,0 2-2-15,3 4-2 0,-3-1-14 16,3-2-3-16,-3-5-26 0,-1-10-37 16,4-13-31-16,2-19 8 15,3-21-13-15,5-27 18 0,1-17 13 16,5-16 5-16,7-19-21 0,-1-4-35 15</inkml:trace>
  <inkml:trace contextRef="#ctx0" brushRef="#br0" timeOffset="2373.577">25811 5221 1102 0,'0'0'133'0,"0"0"-128"0,0 0 48 15,0 0-46-15,0 0-7 0,0 0 2 16,0 0 1-16,0 0-3 16,390-61-4-16,-311 42-23 0,-14 2-1 15,1 3-14-15,-2 4-34 0,-5 5-46 16,-3 2-48-16,-13 2-63 0,-9 1-96 0</inkml:trace>
  <inkml:trace contextRef="#ctx0" brushRef="#br0" timeOffset="2753.406">26811 5529 917 0,'0'0'0'16,"0"0"0"-16,0 0 7 0,0 0-6 15,0 0-1-15,0 0-42 0,0 0 39 16,0 0-19-16,248 5-13 0,-229-5 15 16,0 1 6-16,0 5-15 0,2 0-18 15,-6 2 12-15,-4 3 26 0,-5 1-7 16,-5 2 0-16,-3 5 1 16,-10 3 2-16,-11 9 0 0,-15 8-3 0,-13 8 2 15,-3 2 3-15,6-6 9 0,12-8 2 16,14-9 15-16,7-9 36 0,9-4 15 15,3-4 1-15,3 1-16 0,0-1-2 16,9 1-1-16,8 0-18 0,9-5-8 16,17-2-12-16,15-7-10 0,4-7-16 15,2-10-23-15,-4-8-22 0,-4-3-39 16,4-7-44-16,-17 8-84 0,-5 4-146 16</inkml:trace>
  <inkml:trace contextRef="#ctx0" brushRef="#br0" timeOffset="3100.153">27622 4905 718 0,'0'0'368'0,"0"0"-325"16,0 0 13-16,0 0-39 0,0 0-15 15,121-13 0-15,-52-1 8 0,13-3 9 16,1 0-11-16,0 1-2 0,-5 3-4 16,-1 2 8-16,-2 1 11 0,-4 3 3 15,-4 2 1-15,-2 3-3 0,-5-1-3 16,-5 3-12-16,-7-1-1 0,-6-2-6 15,-10 0-12-15,-8 0-38 0,-8 0-23 16,-2 0-56-16,-2-3-33 0,5-15-64 16,-6 1-91-16</inkml:trace>
  <inkml:trace contextRef="#ctx0" brushRef="#br0" timeOffset="3381.397">28438 4496 1017 0,'0'0'63'0,"0"0"-12"16,0 0 28-16,0 0-79 0,0 0-45 16,0 0 16-16,0 0 29 0,0 0 2 15,120 36-2-15,-70-27 1 0,8 2-1 16,2 1-1-16,-3-1 1 0,-9 1 1 16,-8 0 0-16,-3 0 1 0,-7-1-2 15,-7-2 0-15,-8-1-2 0,-5 0 0 16,0 1-1-16,0 0-7 15,-3 2-15-15,-5 1 4 0,-3 0 1 16,-9 4 4-16,-8 2 3 0,-14 4-4 16,-20 3-22-16,-14 3-27 0,-3-1-31 15,9-6-13-15,19-5-2 0,14-5-18 16,10-4-74-16</inkml:trace>
  <inkml:trace contextRef="#ctx0" brushRef="#br0" timeOffset="3740.765">29052 3999 1154 0,'0'0'7'15,"0"0"-3"-15,0 0 10 0,0 0-14 16,0 0-29-16,238-10 10 0,-130-1 13 16,0-3 5-16,-9 2 1 0,-10 4-3 15,-1 2 3-15,-1 4 14 16,-4 0 9-16,-8 2 3 0,-10 0-1 15,-7 3-11-15,-9 1-9 0,-10-2-5 16,-10 0-10-16,-10 1-23 0,-6-2-32 16,-7 1-35-16,-1-1-32 0,-3 2-45 15,-11 3-59-15,-6-2-70 0</inkml:trace>
  <inkml:trace contextRef="#ctx0" brushRef="#br0" timeOffset="3975.136">29629 4032 743 0,'0'0'18'16,"0"0"1"-16,0 0 25 0,0 0-41 15,0 0-3-15,0 0 0 0,0 0 1 16,-51 438-1-16,39-331 2 0,1-5 0 16,-2 2 0-16,2 4 19 0,1 4 10 15,-2 1 11-15,2 3-8 0,2-5-19 16,-1-8-8-16,3-8-5 0,3-15 1 15,1-10-3-15,2-15-7 0,0-12-10 16,1-15-7-16,1-11-15 16,0-8-40-16,0-6-43 0,1-6-38 15,-2-4-92-15</inkml:trace>
  <inkml:trace contextRef="#ctx0" brushRef="#br0" timeOffset="4178.269">29441 5111 1419 0,'0'0'8'0,"0"0"-4"15,0 0 1-15,0 0 22 0,0 0-27 16,0 0-7-16,0 0 1 0,0 0-25 16,394-15-65-16,-335 5-3 0,0 2-33 15,-2 1-82-15,1 2-50 0,-14 3-77 16</inkml:trace>
  <inkml:trace contextRef="#ctx0" brushRef="#br0" timeOffset="4662.622">30137 5416 807 0,'0'0'291'0,"0"0"-280"16,0 0-22-16,0 0 11 15,0 0-30-15,0 0 12 0,0 0 2 16,0 0 16-16,239 7-11 0,-207-7-24 16,-10 1 23-16,-5 2 6 0,-6-1-1 15,-1 3-3-15,1-2 4 0,-3 2 1 16,-4 1 1-16,-4-2-17 0,-1 3-15 15,-8 2 2-15,-7 2 5 0,-11 5 8 16,-11 5-7-16,-5 3-8 0,4-4-1 16,15-5 1-16,11-6 17 15,8-3 8-15,2 2 5 0,2-1 6 16,1 4 6-16,6 0 8 0,8 1-3 16,4 2-10-16,6 0 2 0,5 0 1 15,6 0 0-15,7 0 7 0,-5 0 13 16,-4-4 10-16,-9 0-2 0,-5-1 8 15,-2 2 2-15,0-1-2 0,-4 2 1 16,-4-1-3-16,-5 0-6 0,-4 2-3 16,-1 1-11-16,-8 2 0 0,-7 3 3 15,-4 3 1-15,-7 0-2 0,-10 4-3 16,-5 2-17-16,-6-2-6 16,0-2-37-16,5-4-34 0,4-7-53 15,13-5-74-15,8-4-151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617.08099" units="1/cm"/>
          <inkml:channelProperty channel="Y" name="resolution" value="1090.7789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18-10-02T15:26:54.4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14220 6716 175 0,'0'0'125'15,"-8"-6"-99"-15,3 2 12 0,0-2-2 16,1 1-30-16,-1-2-4 0,0 1 6 16,0-1-2-16,-1 2-5 0,1-1 2 15,2 2-1-15,0-2 0 0,1 5 13 16,-1-2-4-16,2 2 5 0,0 1-2 16,0 0-1-16,1 0 2 0,0 0 2 15,0 0 3-15,0 0 2 0,0 0 1 16,0 0 0-16,0 0 4 0,0 0 3 15,0 0 1-15,0 0-6 0,0 0-6 16,0 0-3-16,0 0-5 0,0 0-6 16,0 0-3-16,0 0-1 15,0 0-1-15,0 0-1 0,0 0 1 16,0 0 0 0,0 0 0-16,0 0-1 0,2 0 0 15,0 1 1-15,2 2-1 0,0-3 2 16,2 2-1-16,3 0 3 0,-1 1-2 15,0-1 1-15,1 1-2 0,2-1 3 16,-1 1-3-16,0-1 1 0,2 0-1 16,0-1 1-16,1 1 0 0,0-1-1 15,2 0 1-15,-1 1-1 0,0-2 0 16,2 0 1-16,-1 0 2 0,1 0 2 16,-1 0 1-16,1 0-1 0,1 0-1 15,-2 1 2-15,2 1 1 0,-2 0 1 0,1 0-4 16,0 0-2-16,2 3 3 15,-2-3 1-15,3 1-1 0,-1 0-3 0,2 1 1 16,2-2 0-16,-1 1-1 16,-1 1 2-16,1-2-1 0,-2 2 3 15,1-1 0-15,-2 0 1 0,0 0-1 16,1 0 1-16,-1 1 1 0,1 0 1 16,0-1 2-16,0-1-4 0,1 2-3 15,0-1 2-15,1 0-1 0,1-1 1 16,0 0-2-16,0 0-4 0,0 0 2 15,1 0-2-15,0-1 0 0,0 2 0 16,1-2 2-16,1 1-2 0,0 1 1 16,0-2-1-16,-1 0 1 0,3 1 0 15,0-1 0-15,-1 1 0 0,1 0 0 16,1 0-1-16,1 0 0 0,1 1 2 16,1-2 15-16,-2 1-16 0,-2 1-1 15,0-2 0-15,1 0 1 0,1 0 0 16,1-1 0-16,1 0 1 0,1 0-1 15,0 0 0-15,1-2 2 0,0 1 2 16,-1-1-1-16,2 1 4 0,-2 0-1 16,0 1-4-16,4 0-1 0,-5 0 3 15,0 0-5-15,-2 0-1 0,-6 1 0 16,7 1 0-16,-1 0 1 0,7-2 0 16,-4 1 1-16,1-1-2 0,4 0 0 15,1 0 0-15,-1-1 1 0,-4 1 1 16,-5-1-1-16,-4 0 1 0,3 0-1 15,4 0 0-15,0 1 0 0,-1 0 1 16,0-1-2-16,1 1 2 0,-2 0-1 16,1-1 1-16,1 0 0 0,-3 1 1 15,1 0 0-15,-1-2 2 0,-2 1 1 16,2 0 6-16,-1-2 0 16,1 2-2-16,-1-2-3 0,0 2-2 15,0-1-2 1,-1 0-2-16,0-1 2 0,0 1-1 15,-2-2-1-15,0 1 3 0,0 1-3 16,-3-1 4-16,-1 1-1 0,0 0 0 16,-2 0 1-16,0 0 0 0,-1 2 1 15,-2-1 1-15,-1 0-1 0,0 1 2 16,-4 0-5-16,-2 0 2 0,0 0-1 16,-2 0-3-16,-1 0 2 0,-2 0-2 15,1 0-4-15,-2 1-10 0,0-1-16 16,-2 0-15-16,0 0-33 15,-11 0-91-15,-3 0-131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617.08099" units="1/cm"/>
          <inkml:channelProperty channel="Y" name="resolution" value="1090.7789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18-10-02T15:27:11.0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14452 6609 0 0</inkml:trace>
  <inkml:trace contextRef="#ctx0" brushRef="#br0" timeOffset="188.309">14452 6609 0 0,'3'-2'0'0,"0"2"0"0,2-1 0 0,-2 1 0 0,-2 0 0 0,-1 3 0 0,0-1 0 0,-1 1 0 31,-1 0 0-31,-1 0 0 0,-1-1 0 0,1 1 0 0,-2 2 0 0,-2 0 0 16,-2 1 0-16,-2 1 0 0,0-1 0 31,-1 0 0-31,-1-2 0 0,0 0 0 15,-2 2 0-15,-1-2 0 0,0 1 0 16,-2 1 0-16,0 0 0 0,0 1 0 16,2-2 0-16,2 2 0 15,1 0 0-15,4-2 0 0,1 1 0 16,8 1 0-16,0-2 0 0</inkml:trace>
  <inkml:trace contextRef="#ctx0" brushRef="#br0" timeOffset="879.077">14216 6747 461 0,'0'0'121'0,"0"0"-89"15,0 0 4-15,0 0-13 0,0 0-22 16,-1 0 2-16,-2 0 0 0,2-1-3 15,-1 1-10-15,0-1-14 0,0 1 1 16,0 0-22-16,1-1 33 0,1 1-5 16,0 0 1-16,0 0 10 0,0 0 4 15,0 0 2-15,1 0 8 0,3 0 11 16,3 0 10-16,2 1 12 0,4 0-3 16,2 2-2-16,2-1-15 0,0 0-7 15,0 1-2-15,0 0 1 0,1 1 2 16,-1-1-1-16,-1 1 0 0,-2 0-3 15,1 1 2-15,-3 0-6 0,1 2 17 16,0-1-19-16,0 2-5 0,1 0 1 16,1 0-1-16,0 0 3 0,0 1-2 15,2 0 5-15,-2-2 7 0,0 0-4 16,-2 0 0-16,-1 0-5 0,-1-2-2 16,-2 1 0-16,-1-1 0 0,-1-2-1 15,-3 1 1-15,0-2 0 0,-2-1-2 16,-1 0 3-16,-1 0-3 0,1-1 0 15,-1 0-3-15,0 0-6 0,0 0-5 16,0 0-7-16,0 0-7 0,0 0-3 16,0 0-2-16,-1-1-2 0,-2-2 4 15,-2 0 2-15,0-3 3 0,-4-3-3 16,-2-1-8-16,-2-3-7 0,-1-1 10 16,-3-2 4-16,0 2 12 0,-1-2-21 15,2 2 28-15,1 2 11 0,2 0 12 16,0 3 11-16,1 0-7 0,0 0 7 15,0 1-14-15,-1-1 2 0,1 0-3 16,0 1-1-16,1-1 2 16,-1 2-2-16,3 1 4 0,0 3 4 15,2-1 3-15,1 2-2 0,2 1-6 16,1 1 0-16,1 0-6 0,1 0-4 16,1-2 0-16,0 2-3 0,0 0-1 15,0 0-1-15,0 0-2 0,1 0-2 16,3 0-6-16,3 0 15 0,4 0 0 15,4 0 9-15,5 0 0 0,3 0-1 16,1-2-5-16,3 0-3 0,-1 1 0 16,0-1-3-16,-1 0 2 0,-4 1 0 15,-1 0 1-15,-4 1 0 0,-2 0 1 16,-3 0-1-16,-1 0-1 16,-3 0 1-16,-2 0 0 0,-2 1 0 15,-1 0 3-15,-2-1 3 0,0 1 0 16,0 0-6-16,0-1-2 0,0 1-15 15,0-1-27-15,0 0-33 0,0 0-33 16,0 0-73-16</inkml:trace>
  <inkml:trace contextRef="#ctx0" brushRef="#br0" timeOffset="4362.019">30002 7986 338 0,'0'0'10'15,"0"0"12"-15,0 0 22 0,0 0-37 16,0 0 7-16,0 0-2 0,0 0 4 16,1 0-5-16,1 0 1 0,-1 0 0 15,1-2-6-15,0 1 4 16,1 0-4-16,-2 0 2 0,1-1 8 15,-1 2-1-15,1-2 4 0,-1 2-3 16,0-1-2-16,1 0-5 0,1 0-4 16,2-1 3-16,2 1 0 0,2-1 0 15,3 0 2-15,3-1-1 0,3 1 2 16,5-1-1-16,2 1-2 0,2-1-3 16,2 1-5-16,1-2 1 0,7 1-1 15,-4-1-1-15,0 1-2 0,4-1 2 16,0 2 1-16,0-1 0 0,-5 2 1 15,-4 0-1-15,2 1 2 0,8 0 0 16,9 0 0-16,3 0 3 0,-6 3-1 16,-1 1 1-16,-5-1 0 0,0 1-3 15,3 1 3-15,2 0-3 0,0-1 4 16,0 0-4-16,0-1 1 0,-1 0 0 16,-1-1-1-16,-4-2 1 0,-2 0-1 15,-5 0-1-15,-6 0 1 0,-7 0 0 16,2 1 1-16,1-1 0 0,1 1 2 15,2-1-2-15,-2 0 1 0,-3 0-2 16,-2 0 0-16,-3 0-2 0,-3 0 0 16,-1 0 0-16,-3 0 1 0,-2 0-1 15,0 0 0-15,-3 0 0 16,-1 0 0-16,1 0 1 0,-1 0-1 16,0 0 0-16,0 0 2 0,0 0-1 15,0 0 0-15,0 0-1 0,0 0 2 16,-1 0-2-16,0 0 0 0,1 0 1 15,-1 0-1-15,0 0 4 0,1 0-3 16,0 0 1-16,-1 0 0 0,1 0 2 16,0 0 0-16,0 0 3 0,0 0 5 15,0 0-2-15,0 0-2 0,1 0-4 16,1-2-3-16,-1-1-1 0,2-3 0 16,3-3-1-16,1-4-5 0,2-6-8 15,2-2 1-15,2-4 5 0,-2 0 3 16,2-3 1-16,-1-6 3 0,2-5 1 15,-2 4-1-15,-4 4 1 0,-4 9 12 16,-2 6 6-16,0 0-3 16,-2-1-1-16,0 0-4 0,0 0-2 15,-2 0 1-15,-2-1-1 0,-2 0-3 16,0-3-4-16,-2 0-1 0,-2 0 0 16,1-1-1-16,0 2 0 0,-2 0-1 15,2 0-1-15,-1 0 2 0,-1 0-3 16,-1-1-1-16,-2-2 0 0,-1 0-1 15,-3-3-3-15,1 3 1 0,-2-3 3 16,-1 3-2-16,-1-1-4 16,0 2-6-16,-2-1 9 0,1 1 0 15,-1 1 0-15,0 0 4 0,2 0 1 16,-3 3 3-16,1 1 0 0,0-2 1 16,1 3 0-16,-3 0-1 0,2-1 0 15,-1 2 0-15,2 0 0 0,-1 1 0 16,0 2-1-16,-1 1-17 0,2 1 7 15,-2 1 0-15,1 3-9 0,0 1 0 16,-3 3 1-16,0 1-1 0,-2 1 3 16,-4 0 5-16,1 1 3 0,-1 5 4 15,0 1 3-15,1 1 1 0,-2 1 1 16,4 2-1-16,0-2 1 0,0 4 0 16,2 1 0-16,1 1 0 0,1 1 1 15,2 3-1-15,3 1-1 0,0 3 1 16,1 2-3-16,2 3 1 0,1 1 0 15,1 6 0-15,1-2 2 0,2-1 2 16,0 7-2-16,1 2 1 0,-2 14-1 16,-1 3 0-16,3 1 0 0,0-6 0 15,3-7 1-15,2-3 2 0,2-5-3 16,4-3-1-16,0 0 1 0,3 0-1 16,4-4 0-16,1-3 2 0,-1-6 0 15,1-6 3-15,2 1-2 16,2 4 0-16,4 1 1 0,6 6-2 15,1-3 1-15,2 1 2 0,4-2 4 16,6 1 3-16,10 0 3 0,11-2-2 16,2-3 0-16,-2-7-2 0,-8-7-1 15,-6-4-8-15,-5-4-1 0,-1-3 3 16,1-3 0-16,-3-4 5 0,4 0 0 16,-3-5 4-16,1-1-1 0,-1-3 1 15,0-3 2-15,1-1-4 0,-3-1-2 16,-4 4-2-16,-5 3-3 15,-6 4 0-15,-3 0 0 0,2-1-2 16,-1-1 1-16,-1-1 14 0,-3 2 1 16,-4 2-3-16,-1 0 1 0,-3-3-8 15,-1 3 3-15,-2-1-1 0,-1-1-3 16,0 0-6-16,-1-1-7 0,-3 1-5 16,-2-2-12-16,-3 1 1 0,-1 2-4 15,-2 1-8-15,-4 1-27 0,-21-1-47 16,4 6-96-16,-2 1-152 0</inkml:trace>
  <inkml:trace contextRef="#ctx0" brushRef="#br0" timeOffset="5831.552">14743 5177 642 0,'0'0'37'0,"0"0"-17"0,0 0-1 16,0 0-19-16,0 0-9 0,0 0-20 15,0 0-5-15,0 0-7 0,-19-11 2 16,19 11 7-16,0 0 5 0,0 0 5 15,0 0-9-15,0 0 1 0,1 4 4 16,0-1 2-16,0 3 2 16,1 4 2-16,1 2 6 0,-1 4 0 15,2 1-2-15,-1 2 1 0,1 2 3 16,-1 0 7-16,1 2 3 0,0 1-1 16,0 3 2-16,-1 7-1 0,-1 8-1 15,-2 12 0-15,-2 3 0 0,-4-2-3 16,-2-6-1-16,0-9-7 0,-1-11 7 15,2-6 6-15,1-9 1 0,0-3 2 16,-3 0 18-16,-1 1 15 0,-2 1 2 16,-2-4 2-16,0 0 2 0,-1-2 0 15,0-2-8-15,0-1 3 16,-2-2-3-16,0-1-8 0,0-1-3 16,-3-1 0-16,-1-5-7 0,0-2-10 15,0-3-1-15,-1 0-1 0,0-3 0 16,1-5-3-16,-1 0 6 0,2-1-6 15,-4-4 0-15,2 0 0 0,0-2 5 16,2-1 1-16,-1 1-1 0,1 1 8 16,3-1 6-16,1 2-6 0,2 0-7 15,1 1 1-15,2-2-1 0,3 1-6 16,2-1-2-16,2 0 1 0,3-1-3 16,1-1 1-16,6 1 2 0,0 1-1 15,3 2 1-15,2 0 0 0,2 5-2 16,2 1 2-16,2 4-4 0,4 2 3 15,2-1 1-15,3 3-1 0,8 0 1 16,8 3-2-16,7 2 0 0,2 4-10 16,-4 6-7-16,-4 5-7 0,-8 5 3 15,2 2-7-15,-1 3 1 0,-1 1 12 16,-5-4 5-16,-6-3 12 0,-5-4-13 16,-2-2 0-16,3 2 9 0,3 0 1 15,1 0 4-15,-4-1 2 0,-1 1-1 16,-5-3 3-16,0 3 9 0,-3-1 5 15,-1 1 0-15,-1 3-4 0,-3 2 4 16,-2 3-7-16,-2 3-1 0,-2 3-3 16,-2 9-4-16,-7 9 0 15,-5 8-1-15,-1 0-1 0,-1-4 1 16,3-9-2-16,4-13-5 0,1-7-14 16,3-6-22-16,0-1-44 0,2-2-90 15</inkml:trace>
  <inkml:trace contextRef="#ctx0" brushRef="#br0" timeOffset="12545.517">29989 9656 816 0,'0'0'55'0,"0"0"-25"0,0 0 17 15,0 0-47-15,0 0-4 0,0 0 4 16,0 0 2-16,0 0-2 0,0 0-9 16,0 0-8-16,0 0-3 0,1-1 5 15,2-1 9-15,-1 1 4 0,2-1-2 16,-1 0 4-16,3-2 0 0,5 1 3 15,0-1 2-15,6 2 3 0,1-1 2 16,6 0 1-16,3 2-2 0,2 0 0 16,8-1-1-16,10 1-4 0,7-1 3 15,3 0-7-15,-1-1-1 0,-3-1 1 16,-7 1 0-16,3-1 1 0,-6-1-1 16,2 3-2-16,-5-3-4 0,-4 1 2 15,-5 3 4-15,-7-1 2 0,-3 1 1 16,0 0-1-16,3-1 1 0,5 1 8 15,3 0 1-15,0 0-6 0,-1 0 1 16,-1 1-4-16,-2-1 1 0,-1 1-3 16,-3 0 1-16,-3 0-1 0,-3 0-1 15,-2 0 0-15,-1 0 0 0,-3 0 1 16,0 0-1-16,0 0 1 0,1 0 0 16,0 0 0-16,0 0-1 0,0 0 0 15,-2 0 0-15,0 0-1 0,0 0 0 16,-2 0 0-16,-1 0-2 0,1 1 3 15,0 1 0-15,-1-1 0 16,-2 2 0-16,2-1 0 0,-3 0 0 16,-1-1 1-16,-1 1 1 0,-1-1-2 15,-1 0 0-15,0-1 0 0,-1 1-1 16,1 0 1-16,-1-1 1 0,0 0-1 16,0 0 0-16,0 0 0 0,1 0 0 15,-1 0 1-15,0 0-1 0,0 1 1 16,1-1-1-16,-1 0 0 0,0 0-1 15,0 0-3-15,0 0-4 0,0 0-4 16,-1 0-16-16,1 0-25 0,-2 0-48 16,-9-1-52-16,-2-1-95 0</inkml:trace>
  <inkml:trace contextRef="#ctx0" brushRef="#br0" timeOffset="14928.321">15066 6765 527 0,'0'0'7'0,"0"0"1"16,0 0-16-16,0 0-7 0,0 0 10 16,0 0-3-16,-9-16-9 0,6 12-30 15,0-1-19-15,0 1 42 0,1 0 23 16,-2 2 1-16,2 0 6 0,-1-1 6 16,1 2 9-16,1 0-1 0,0 0-2 15,1 1-3-15,-1 0-8 0,1 0-7 16,0 0-10-16,0 0-6 15,0 0 4-15,0-1-5 0,0 1-1 16,0 0 9-16,0 0 6 0,0 0 0 16,0-1 2-16,0 1 1 0,1-1-2 15,1 1 2-15,-1-1 0 0,1 1 0 16,0 0 0-16,0 0 0 0,2-1 0 16,0 0 2-16,1-1-2 0,-1 0 0 15,1 0 0-15,-1 1 0 0,-1-1-2 16,-1-1 2-16,1 2 2 0,-3 1 0 15,0 0 3-15,0 0 10 0,0 0 16 16,0 0-4-16,0 0-3 0,-6-1-7 16,0 1-8-16,-3-2-9 0,-1 0 1 15,-2 0 13-15,0 1 8 0,1 1 2 16,2-4-14-16,1 3-7 0,2 0 13 16,0 0 5-16,4 1-2 0,0-2-3 15,1 0-7-15,0 2-2 0,1 0-3 16,0-1-1-16,0 1-3 0,0-1-1 15,0 1-1-15,0 0-4 0,0 0 4 16,0 0-2-16,0 0-4 0,0 0-2 16,0-1-4-16,2 1-1 0,1 0 0 15,3-2 5-15,2 1 4 0,0 0 1 16,0-1-1-16,2 1 1 16,-3-1-5-16,-1 1 0 0,-2 0 5 15,-3 1 4-15,1-1 1 0,-2 1 3 16,0 0 3-16,0 0 6 0,0 0 0 15,0 0 3-15,0 0-5 0,0 0 2 16,-3 0-6-16,1 0 0 0,-1-1 2 16,-2 1 0-16,2 0 2 0,0 0-2 15,-1 0 0-15,0 0 1 0,2 0 0 16,0 0 3-16,1-1 0 0,0 1 1 16,1 0 0-16,0 0-2 0,0 0 1 15,0 0 8-15,0 0-4 0,0 0-1 16,0 0-2-16,0 0 1 15,0 0-3-15,0 0-1 0,0 0-5 16,0 0-3-16,0 0-2 0,0 0-2 16,0 0 1-16,0 0 0 0,0 0 1 15,0 0 0-15,0 0 1 0,0 0 0 16,0 0 3-16,0 0 4 0,0 0 10 16,0 0 7-16,0 0 6 0,0 0-2 15,0 0-3-15,0 0-2 0,0 0 1 16,0 0-5-16,0 0-6 0,0 0-1 15,0 0-2-15,0 0 1 0,0 0 2 16,0 0 0-16,0 0 3 16,-2 0 2-16,1 0 2 0,0 0-2 15,1 0-4-15,0 0-9 0,0 0-1 32,-1 0-4-32,1 0-1 0,0 0 3 15,-1 0-3-15,1 0 3 0,-1 0-1 16,1 0 0-16,0 0 2 0,0 0-3 15,0 0 1-15,0 0-1 0,0 0-1 16,0 0 0-16,0 0 2 0,0 0 2 16,0 0 3-16,0 0-1 0,0 0 4 15,0 0-1-15,0 0-1 0,0 0 2 16,0 0-1-16,0 0-2 0,0 0-1 16,0 0-3-16,0 0-1 0,0 0 1 15,0 0-3-15,0 0 1 0,0 0 1 16,0 0-2-16,0 0 5 0,0 0 0 15,0 0-2-15,0 0-1 0,0 0 0 16,0 0-2-16,0 0 0 0,0 0-2 16,0 0 2-16,0 0 1 0,0 0-1 15,0 0 0-15,0 0 2 0,0 0-2 16,0 0 1-16,0 0 0 0,0 0 4 16,0 0-3-16,0 0 2 0,0 0-1 15,0 0-2-15,0 0 0 0,0 0-1 16,0 0 0-16,0 0-1 0,0 0 1 15,0 0 0-15,0 0 2 0,0 0-2 16,-1 0 3-16,0-2-3 16,0 2 0-16,-1-1-1 0,2 1-3 15,0 0-1-15,-1 0-2 0,1 0 0 16,0 0 1-16,0 0 4 0,-1 0-1 16,1 0 3-16,0 0-2 0,0 0 2 15,0 0 0-15,0 0 0 0,0 0 3 16,0 0 2-16,0 0-2 0,0 0 2 15,0 0-1-15,0 0 1 0,0 0-1 16,0 0-3-16,0 0 2 0,0 0-1 16,0 0 0-16,0 0 0 0,0 0 0 15,0 0 0-15,0 0 0 0,0 0 1 16,0 0-1-16,0 0 2 16,0 0-1-16,0 0 0 0,0 0 0 15,0 0-3-15,0 0-1 0,0 0-1 16,0 0-3-16,0 0-2 0,0 0-3 15,0 0 3-15,0 0-7 0,0 0-9 0,0 0-7 0,0 0-12 16,0 0-2-16,0 0-12 0,0 0-24 16,0 0-42-16,-6 0-90 15,-3 0-99-15</inkml:trace>
  <inkml:trace contextRef="#ctx0" brushRef="#br0" timeOffset="16088.663">15092 5335 606 0,'-1'0'156'16,"-3"-1"-126"-16,1-1-13 0,-1 1-17 16,2-1-15-16,0 1-3 0,0 0 10 15,1 0 3-15,0 1-7 0,0-1-22 16,1 1 6-16,0 0 8 0,0 0 7 15,0 0 8-15,0 0 5 0,0 0 0 16,0 0 2-16,-1 0 3 0,1 0 1 16,0 0-1-16,0 0-5 15,0 0-3-15,0 0-6 0,0 2-15 16,0 3-10-16,0 2 3 0,0 3 16 16,-2 2 8-16,0 1 6 0,-1-1 1 15,0 0 2-15,-1-3 0 0,1 0 3 16,1-3 0-16,-1-1-2 0,2-1 1 15,0 1-1-15,1 0 0 0,0-1-2 16,0 2 0-16,0 2-1 0,2 0 1 16,1 4-1-16,1 1 1 0,2 2 1 15,0 0-1-15,1-1-1 0,1 2 0 16,0-4 0-16,-2-1-1 0,0-4-4 16,0-3 1-16,0-1 0 0,0-3 1 15,2-3 3-15,4-7 5 0,2-6-5 16,7-15 0-16,5-13-8 0,1-17-4 15,-2-3-3-15,-6 7 7 0,-11 15 8 16,-5 19 4-16,-3 7 24 0,0 3 14 16,-3 0 2-16,-2-1-13 0,-1-2-10 15,-1 4-2-15,-3 1-7 0,-1 2-8 16,-3 2-4-16,-3 2-11 0,-4 3-4 16,-3 2 3-16,-2 5-1 0,-2 5 4 15,-2 5 2-15,1 5-5 0,-1 3-7 16,-1 11-5-16,-2 9 0 0,2 7 9 15,8 0 9-15,7-9 3 16,11-10 3-16,5 0 0 0,2 6 0 16,7 5-1-16,2 4-2 0,6-5-1 15,-3-12 1-15,-1-4 1 0,-1-8 1 16,-3-3 0-16,5 5 1 0,1-3 0 16,3 3 0-16,1-5 2 0,0-4 0 15,-2-3 2-15,0-2 0 0,-1-2 1 16,-1 0 1-16,-4-3 1 0,-1-3-1 15,-4 0 2-15,-2-2 6 0,-1-1 1 16,-1-2 1-16,-1-5-15 0,0-2-1 16,-1-5-6-16,0-2-15 15,-2 0 9-15,-2 0 11 0,-2 3-7 16,-1 2 1-16,-1 1 2 0,-1 1-5 16,-2 1-7-16,-1 0-4 0,0 0-3 15,-2 2 9-15,1 0 12 0,1 3 3 16,-1 2 1-16,0 2 0 0,1 1 4 15,1 1 2-15,0 3-3 0,0 0 0 16,2 0 2-16,0 3 2 0,0 3-3 16,1 4-5-16,-2 5-4 0,1 6 4 15,-2 10 4-15,1 11 0 0,4 10-4 16,5 0-8-16,6-3-27 0,8-8-49 16,1-16-89-16</inkml:trace>
  <inkml:trace contextRef="#ctx0" brushRef="#br0" timeOffset="21690.347">15684 6668 281 0,'0'0'172'15,"0"0"-152"-15,0 0 19 0,0 0-7 16,0 0 2-16,0 0 1 0,-2-4-21 15,1 2-12-15,1 0-2 0,-1 1-1 16,1-1-3-16,-1 1 4 0,1-1 2 16,-1 2-2-16,1 0 0 0,0 0 0 15,-1 0 0-15,0-1 0 16,1 1 0-16,0 0 2 0,0 0 3 16,0 0 2-16,0 0 3 0,0 0 5 15,0 0-1-15,0 0 2 0,0 0 2 16,0 0 1-16,0 0 1 0,0 0-2 15,0 0-4-15,-1 0-10 0,1 0-3 16,0 0-1-16,0 0-5 0,0 0-9 16,-1 0 0-16,0 0 3 0,1 0 0 15,0 0-7-15,0 0-16 0,0 0-32 16,-2-6-64-16,0-1-93 0</inkml:trace>
  <inkml:trace contextRef="#ctx0" brushRef="#br0" timeOffset="22286.347">15592 5678 474 0,'0'0'25'15,"0"0"-25"-15,0 0-2 0,0 0-30 16,0 0 15-16,-11-2 3 0,11 2 9 16,0 0-12-16,0 0-5 0,0 0 20 15,0 0 2-15,0 0 12 0,0 0 11 16,0 0 6-16,0 0 7 0,0 0 2 15,0 0 0-15,0 0-2 0,0 0-6 16,0 0-10-16,0 0-7 0,0 0-5 16,0 0-5-16,0 0 2 0,0 0 0 15,0 0 4-15,0 0 7 0,0 0 12 16,0 0 9-16,0 0 0 0,0 0 3 16,0 0-3-16,0 0-3 0,0 0-5 15,0 0-4-15,0 0-6 0,0 0-1 16,0 0 2-16,0 0 1 0,0 0 3 15,0 0 0-15,0 0 1 0,0 0-1 16,0 0-1-16,0 0 0 0,0 0-2 16,0 0-3-16,0 0-2 0,0 0 1 15,0 0-2-15,0 0 0 0,0 0-1 16,0 0-1-16,-1-1 1 0,-1 1-1 16,1-1-4-16,0 0 1 15,0 1-2-15,1 0-3 0,0 0 1 16,-1-2-5-16,1 2-1 0,-1 0 0 15,1 0-7-15,0 0-13 0,0 0-24 16,0 0-47-16,-1 0-61 0,-16 17-70 16,0 1-122-16</inkml:trace>
  <inkml:trace contextRef="#ctx0" brushRef="#br0" timeOffset="23130.058">30921 10682 14 0,'0'0'160'16,"0"0"-160"-16,0 0-17 0,0 0 4 15,0 0-21-15,13-9-8 0,-3 6-16 16</inkml:trace>
  <inkml:trace contextRef="#ctx0" brushRef="#br0" timeOffset="29051.522">16084 5117 299 0,'-2'-3'107'0,"-2"-1"-58"0,0 0 13 15,0-2-26-15,-1 1-9 0,0 1-11 16,2 0 8-16,1 2-13 15,0-1-6-15,1 2-5 0,0-1-1 16,1 2-1-16,0 0 0 0,0 0-1 16,0 0-3-16,0 0 0 0,0 0 2 15,0 0 0-15,-1 0-9 0,1 0 10 16,0 0 0-16,0 1 1 0,0 0-3 16,0 2 2-16,1 2-2 0,1 2 2 15,1 4 1-15,0 3 2 0,3 1 2 16,-1 2 0-16,1 1 4 0,0 0-2 15,2-1 0-15,2 2 1 16,-1 2 3-16,2 0 2 0,2 0 1 16,-1 2-2-16,1-2-3 0,0 1-1 15,-1 1-4-15,3-2 1 0,-4 1-2 16,2-1 0-16,-2-1 1 0,0 0-1 16,-1-1 0-16,-2 1 0 0,-1-5 0 15,-1 0 1-15,0-2-2 0,-1-1 0 16,-2-4 1-16,1-1 0 0,-1-1 0 15,-1-3 1-15,0-2-1 0,-1 2 1 16,-1-3-1-16,0 0 2 0,1 1-2 16,-1 0 0-16,1 1-2 0,0 1-9 15,0 1-7-15,2 3-5 16,0 1-6-16,0 2-3 0,1 0 7 16,-1 1-1-16,2-1 2 0,-1 1-1 15,0 0 0-15,1-1 2 0,-1-1 3 16,1 2 1-16,-1-3 6 0,0 1 5 15,-1 1 3-15,1-2 4 0,0 2 1 16,0 1 0-16,1 3 1 0,0-3-1 16,0 6-2-16,1-1-30 0,6 12-31 15,-2-1-21-15,-1-6-52 0</inkml:trace>
  <inkml:trace contextRef="#ctx0" brushRef="#br0" timeOffset="29510.816">16410 5257 556 0,'0'0'57'15,"0"0"-48"-15,0 0-18 0,0 3 8 16,0-3-9-16,0 0-2 0,0 1 2 16,0-1-21-16,0 2-23 0,-2 3-9 15,-3 4 2-15,-4 7 32 0,-9 14 29 16,-9 13 1-16,-8 8 9 0,-5 3 2 16,6-4-1-16,3-9 2 15,11-11-2-15,3-5-3 0,5-9 4 16,-1 0 0-16,1 2 3 0,-2 0-1 15,-1 3-2-15,4-3 0 0,0-3 2 16,3-1-1-16,2-2 0 0,1-3 0 16,-1-1 1-16,3 1 1 0,-1-5 4 15,2 0-3-15,0-1-5 0,0-2-1 16,1 2 0-16,0-3-7 0,1 0-2 16,-1 1-1-16,1-1-1 0,0 0-5 15,0 0-4-15,0 0-7 0,0 0-5 16,-1 0-11-16,1 1-24 0,-3 8-37 15,0-1-68-15,-2 3-56 16</inkml:trace>
  <inkml:trace contextRef="#ctx0" brushRef="#br0" timeOffset="33985.304">31562 11370 206 0,'0'1'49'0,"0"-1"-41"0,0 0-7 16,0 0 1-16,0 0-2 0,0 0 7 16,0 0 2-16,-1 0-9 0,1 0 0 15,-1 0-6-15,1 0 2 0,0 0-4 16,0 0 1-16,0 0-2 0,0 1 3 15,0-1 5-15,0 0 1 0,0 1 1 16,0-1 4-16,0 0 6 16,0 0 4-16,0 0-1 0,0 0 3 15,0 0-1-15,0 0 0 0,0 0-7 16,0 0-4-16,0 0-4 0,0 0-1 16,0 0-1-16,0 1 0 0,0-1-3 15,0 0 4-15,0 0-1 0,0 0 1 16,0 0 1-16,0 0 2 0,0 0 2 15,0 0 7-15,0 0 0 0,0 0-4 16,0 0-4-16,0 0-4 0,0 0 0 0,0 0-4 16,0 0 0-16,0 0-1 15,0 0-1-15,0 0 1 0,0 0 1 16,-2 2 0-16,0 1 0 0,-4 3 1 16,0 1-4-16,-2 5-2 0,-2 3-5 15,-3 5 1-15,-2 5 0 0,-3 3-5 16,-2 3 6-16,-4 9 5 0,-4 6 3 15,-1 6-2-15,-1 0 3 0,5-5 2 0,4-7 0 16,4-4 0-16,-2 0-1 0,3 0-2 16,0-5 1-16,3-5 2 0,-3 5 1 15,-1 6 1-15,-1 3-1 0,-1 8-1 16,3-6-1-16,4-2 1 16,1 0 1-16,3 0 2 0,1-1 6 15,3 0-2-15,2-3 0 0,-1 0-3 16,3 0 0-16,0-7 2 0,3-4 3 15,0 5-3-15,-1 3-3 0,0 5 1 16,-1 6-2-16,0-4 0 0,-1-2 0 16,0 0-1-16,0 4 1 0,-2 1-1 15,1 2 2-15,-1 1-2 0,1 1 0 16,0-1-2-16,1-3 0 0,0-4 0 16,0 0-3-16,1-1 5 0,0-2 0 15,-1 2 1-15,2-2 0 0,-1 0 0 16,0 1 3-16,-1-1-2 15,1 2 4-15,-1-2 0 0,-1 2-1 0,-1 2-5 16,-3 2 1-16,0 0-1 0,0 3 0 16,-1 1-1-16,0-1 2 0,0 1-1 15,-1-2 1-15,2-4 1 0,0-2-2 16,3-8 2-16,1-7 0 0,1-4 4 16,0-3 1-16,0 4 2 15,1 2-3-15,2 4-2 0,2 1 2 16,3-1-2-16,-2 0 1 0,2 2-5 15,2-2 0-15,0 1-2 0,2 1-1 16,2 1-1-16,-2 0 2 0,1 1-2 16,1 1 3-16,-1-1 1 0,2-1-2 15,0-1-1-15,2 0 2 0,-1 0 0 16,1-1-2-16,0-1 0 0,3 1-4 16,0-1 2-16,0 2-1 0,1 0 2 15,2-1 1-15,-3 1 2 0,3-3 1 16,0-1 1-16,3-1 2 15,0 1-2-15,0-1-1 0,4 4-1 16,0-1-2-16,0 2-4 0,1-2 0 16,-1-1-1-16,-1-3 2 0,0 1 3 15,-1-4 3-15,1-1 3 0,1-3 7 16,0-2 3-16,7-1 2 0,8 0-1 16,9-3-5-16,2-2 0 0,-3-4-1 15,-2-3-6-15,-7-1 1 0,3-3-2 16,-2-3-1-16,2-2 1 0,-4-1 4 15,-2-4 1-15,0-2 3 0,-2-3 0 16,1-4 1-16,6-3-3 0,1-5-2 16,4-6-5-16,0-5-3 0,1-6-8 15,4-9-4-15,2-8-14 0,1-8-4 16,-2-4-3-16,-5 1 1 0,-4 3 4 16,-7 6 19-16,-5 10 12 0,-4 8 18 15,-6 6 21-15,-4 4 12 0,-3 2-6 16,-4 0-6-16,2-3-12 0,-1-4-11 15,0-4-9-15,-5-8-7 0,-3-3 0 16,-1-4-1-16,-3-4-3 0,-3-3-1 16,-1-3-3-16,-3-2-4 0,-3-2-1 15,-2-3 1-15,-2 0-3 0,-2-2-12 16,-2 1-8-16,-3 1-3 0,-1 0 4 16,-4 3 2-16,-3 3 10 15,-4 3 7-15,-2 5 1 0,0 3 4 16,0 5 10-16,4 4 7 0,-2 0 1 15,1 0 3-15,1 1-11 0,0 4 9 16,1 5 10-16,2 5-4 0,1 3 8 16,-2-1 12-16,-3-1-9 0,-4-3-10 15,-3-2-14-15,-4 1-2 0,0 1-1 16,0 5-1-16,-3 1-1 0,3 4 2 16,-1 2 0-16,-1 2 0 0,0 3-2 15,1 2 3-15,-4 3-1 0,-2 3 0 16,-4 1-5-16,-2 2-2 15,-2 4-3-15,-2-1-3 0,2 3 1 16,4 3 12-16,3 0-2 0,4 2 1 16,2 1 2-16,0 0 0 0,10 1 2 15,6 0 1 1,7 0-1-16,1 0 6 0,-1 0 3 16,-3 0-5-16,-3 0-4 0,2 1-2 15,-1 2-2-15,-2 1-10 0,-10 4-6 16,-21 13-16-16,8-2-46 0,0 3-56 15</inkml:trace>
  <inkml:trace contextRef="#ctx0" brushRef="#br0" timeOffset="39030.49">31199 7060 279 0,'0'0'55'0,"0"0"-11"0,0 0-7 15,0 0-17-15,0 0 0 0,0 0 3 16,0 0 5-16,0 0-13 0,0 0-14 16,0 0-1-16,0 0-3 0,0 1-2 15,0 3-10-15,0 2-11 0,0 5 7 16,0 7 5-16,0 5 0 0,-3 11 9 16,-5 12 5-16,-7 11 1 15,-3 4 0-15,-3-1 2 0,-4-5 0 16,0-5 1-16,1 2 0 0,-3 2 2 15,-1 2-4-15,3 2-2 0,-1 0 0 16,1 2-2-16,3 1 1 0,-2 2-1 0,3 0-3 16,-2 0 4-16,4-1 0 0,-3-1 1 15,1 0 0-15,0-2 0 0,0-2 0 16,0-2 1-16,2 1 2 0,-2 0 5 16,1 2-1-16,3-4-3 0,-1 3 3 15,1-2-2-15,-1 2 1 0,1 0-2 16,0-1-2-16,1 1-1 0,1-2-1 15,-1 1 1-15,1 2-1 0,-1 0 0 16,-1 0 0-16,-2 0 0 16,2 1 2-16,-2-2-2 0,1 1 1 15,0-3-1-15,-1-1 0 0,3 3 1 16,-1 0 1-16,0 2-2 0,-1-1 3 16,2 0 0-16,-2-1 2 0,0 0-4 15,0 0 4-15,-1-2-1 0,0 2 1 16,-3 0-4-16,0 5 4 0,-1 3-3 15,-2 0 2-15,3-1 3 0,-1-1 4 16,2 0-2-16,2-2-4 0,1-1-1 16,2 0 5-16,0 2-2 0,0 1 1 15,-1 2 6-15,1 2-2 0,-3 3-1 16,1 0 2-16,-1 1 0 0,1-4-2 16,2-2-2-16,-2-2-4 0,3 2-2 15,-2 1-1-15,1 1 1 16,-2 0-1-16,1 1 1 0,1-1-1 15,-3 2-2-15,3 0-1 0,-3 3 1 16,3 1 0-16,-1 2 1 0,-2 1-1 16,4 0 0-16,-2-1 0 0,2-5 3 15,-1-1 3-15,2 0-2 0,0 0 2 16,0 5-5-16,0 3 4 0,0-1-3 16,2 0 0-16,-2-5 1 0,2 0-2 15,-2-1 0-15,2 3-1 0,-3 1-2 16,3 0-2-16,-2-1 4 0,-2 0 1 15,3 0 1-15,-3 1-1 0,2-4-1 16,0-2 1-16,1-4 2 0,-2 0 3 16,4 2-6-16,0 2 0 0,-1-1 0 15,2-6 0-15,1-4 0 0,0-5 6 16,2-1 3-16,-1-1 0 0,2-2-4 16,2-1 2-16,-2-3 5 0,3 1 4 15,1-2-4-15,-1-2-6 0,0-3 0 16,2-1 3-16,1-9-2 0,-2-6 0 15,2-5-4-15,0 1 3 0,0 3 1 16,0 1-1-16,0 4 8 0,0-2 3 16,1-1-7-16,-1 0 0 0,1-2-5 15,-1-3 5-15,0 0-1 16,1-4-1-16,-1-3-7 0,0-1 0 16,0-2 0-16,0-1-1 0,0-1 1 15,0-2-1-15,0-2-1 0,0 1 0 16,0-1-6-16,0-2-9 0,0 2-10 15,0-2-18-15,0 1-23 0,0 3-48 16,0 1-88-16,-3 1-159 0</inkml:trace>
  <inkml:trace contextRef="#ctx0" brushRef="#br0" timeOffset="42078.164">30577 7193 723 0,'0'0'33'15,"0"0"-33"-15,0 0-33 0,0 0 2 16,0 0-12-16,0 0 9 0,1 7 13 15,2-1-35-15,1 6-7 0,2 5 31 16,3 5 19-16,-1 11 10 0,1 9-1 16,-1 9 3-16,0 4 1 0,-3-3 6 15,-1-2 0-15,0-3 3 0,1 1 3 16,2 4 5-16,2 1-4 0,0 2-5 16,3 1 1-16,0 0-2 15,-1 1-1-15,2 1 1 0,-2 1 5 16,-2 0-2-16,1 2 2 0,-4 3-1 15,-1 2 3-15,-2 0-5 0,-1 3 1 16,-1-1-1-16,0 2 2 0,0-2-2 16,1 1-3-16,1 0-3 0,0-4 1 15,2 2-2-15,-1-2 2 0,-1 3-1 16,1 0 3-16,-1 2-4 0,2 3 3 16,-2-2 0-16,4 0-1 0,-2-3 3 15,3-3-1-15,2-3 1 0,0-4 6 16,2-1 4-16,-1-2 4 0,1 0-6 15,1-1 5-15,0 0-4 0,0 2 6 16,-1 0-10-16,2 0-2 0,-1 2-1 16,1-1-6-16,-1 2 0 0,1 0 3 15,-3 2-6-15,2 1 2 0,1 2-1 16,0 3 0-16,0 0 0 0,1-2-1 16,1-1 0-16,-2-3 2 0,3 1-2 15,-3 1 1-15,1 2-1 0,0 0 1 16,2 1 3-16,-1 1 1 0,0-1-3 15,-1 3 0-15,1 0 1 0,-2 0 1 16,1 0 5-16,0-2-4 0,0 1 2 16,-2 0 1-16,3-4 1 0,-1-1-2 31,1-2 1-31,-2-1-2 0,1 2 1 0,0 3-6 0,1 2 0 0,2 4 0 16,0-2 0-16,1 0 6 0,0 0 0 15,2-4 2-15,-1 1 0 0,-1-6 2 16,1-1-4-16,-3-1 1 0,3 2-6 15,1 1 2-15,-1 2-3 0,1-1 0 16,1-2-1-16,-2 1 0 16,1 0 0-16,0 5 2 0,-1 1 0 15,4-2 0-15,-4-1 0 0,0-5 6 16,-1-3-3-16,0-2 1 0,0-1-3 16,1-1 1-16,-2 0 4 0,2 0-5 15,-2 1 2-15,0-1-5 16,1 2 4-16,0-1-3 0,2 0 2 15,-3-4 1-15,-2-5-1 0,-2-2 6 16,-1 0-5-16,1 0-2 0,-2-1 3 16,-1-4 4-16,-1 1 3 0,-1 0 1 15,0-2-3-15,-3-6-1 0,0-8 3 16,-2-7 4-16,-1-1-4 0,0 4-9 16,2 4-2-16,0 2 1 0,-1 1 4 15,1-2 4-15,-1-3-3 0,-1-3 0 16,-1 0-3-16,1-3-1 0,-1-1 2 15,1-3-1-15,-1-1-1 0,0-2 0 16,-1 2 1-16,0-2 0 0,0-2-2 31,0 1-2-31,0 0 0 0,0 0-8 0,2 0-10 0,-2 2-17 0,1 2-37 16,1 16-48-16,0-1-94 0,-2 1-183 31</inkml:trace>
  <inkml:trace contextRef="#ctx0" brushRef="#br0" timeOffset="49799.666">15239 7557 86 0,'0'0'64'16,"0"0"-64"-16,0 0 22 0,0 0 6 15,-37-22 4-15,26 20-9 0,2 0-14 16,-1 0-4-16,-2 1 5 0,1 1 0 16,-2-1 6-16,3 1-2 0,0 0 10 15,1 0 3-15,1 0 3 0,3 0-3 16,1 0-8-16,2-1-2 0,0 1-2 15,1-1-6-15,0 1 3 0,0 0 0 16,1 0-6-16,0-1-5 0,0 1 0 16,0 0-1-16,0 0-1 0,0 0 0 15,0-2-1-15,0 2 0 0,0 0-2 16,0 0 0-16,0 0-6 0,0 0-1 16,2 0-2-16,3 0 4 0,2 0 7 15,1-1 1-15,5 0 1 0,-1-1-3 16,3-1 3-16,1 2-2 0,1-1 1 15,0 1-5-15,3 0-4 16,0 1 5-16,-1 0 0 0,1 0 2 16,1 0 2-16,-3 0 1 0,2 2 0 15,0 0 1-15,0-1-1 0,0 2 3 16,0-1 0-16,2-1 3 0,0 0 1 16,1 1-4-16,1-1 0 0,1 1 1 15,2-1-1-15,-1 0-1 0,2 2-1 16,-1-2 3-16,1 1 0 0,0-1 0 15,-2 1 0-15,1 0 5 0,-1 0-2 16,-2 0-1-16,0 1-1 0,-2 2-1 16,0-1 1-16,0-1-3 0,-2 1 5 15,0-1-1-15,0 1-4 0,0-1 3 16,-1 1-1-16,0-3-1 0,-2 2 5 16,1-2 3-16,-3-1 1 0,-1 0 2 15,-3 0 1-15,-1 0 2 0,-2 0-3 16,-2 0-3-16,-1 0-3 0,-2 0 4 15,-2 1-1-15,1-1-4 16,-1 0-2-16,0 1-5 0,0-1 0 16,1 1-16-16,4 2-34 0,2 2-32 15,11 15-14-15,-1 0-49 0,-1 1-73 16</inkml:trace>
  <inkml:trace contextRef="#ctx0" brushRef="#br0" timeOffset="58114.57">30921 6660 585 0,'0'0'73'15,"0"0"-32"-15,0 0-8 0,0 0-19 16,0 0 4-16,0-2 6 0,0 1 1 15,0 0-12-15,0 1-13 0,0-1 1 16,0 1-1-16,0-1 0 16,0 1 1-16,0 0-1 0,0 0-2 15,0 0-3-15,0 0-1 0,0 0 0 16,0 0-4-16,0 0-3 0,0 0-9 16,0 0-1-16,0 0 5 0,3 0 5 15,1 0 2-15,2 0 3 0,4 1 2 16,3 2 3-16,3 1 3 0,4 2-1 15,2 3 1-15,3 2-3 0,1 3-5 16,0 0-6-16,1 2-5 0,-2 3-3 16,-1 1-1-16,-1 1 0 0,-4-1-1 15,-1 0 11-15,-5 1 3 0,-1-2 8 16,-2 0 2-16,-4-1 0 16,-1-1 2-16,0 2 2 0,-4-1 2 15,0 1 1-15,-1-1-5 0,-2-1-2 16,-3 1 1-16,0-3 1 0,-2-1-2 15,-2 0 2-15,-3-2-2 0,-3 0 6 16,-3 1-2-16,-3-2 1 0,-2-1-5 16,0-2 1-16,-1-2-1 0,3-1 2 15,3-2 5-15,2-1 0 0,2-1-6 16,0-1-1-16,-1 0-4 0,2 0 2 16,0 0 1-16,3-1 1 0,2 0-1 15,3 0-3-15,1 0-1 16,2 1-6-16,2 0-16 0,0 0-25 15,0 0-18-15,0 0 1 0,0 0-3 16,0 0 24-16,0 0 14 0,0 0-2 16,1 0 17-16,2 0 19 0,1 2 4 15,2 2 19-15,2 0 6 0,4 2-5 16,3 0-11-16,4 1 6 0,2 0-2 16,2 0-4-16,2 0-3 0,-2 1-3 15,-3 1-3-15,-3-1-2 0,-4 0 4 16,-2 0 0-16,-5 0 0 0,-2 0 8 15,-3 3 2-15,-1 2 0 0,-5 3-6 16,-3 3-10-16,-4 3 0 0,-1 1-4 16,-3 1-2-16,0 0-4 0,-3-1-2 15,1-1 5-15,1-4 7 0,0-3 2 16,3-2 14-16,-1-3 7 0,3-3 3 16,0-2 13-16,-1-1 11 0,1-1-1 15,-1 0-9-15,0-2-7 0,-1 1-1 16,0-1 3-16,0-1-2 0,0 0-2 15,2 0-8-15,0 0-1 0,4-1-5 16,0-2-8-16,3 1-8 0,2 1-1 16,1 0-1-16,1 1-1 0,1 0-5 15,0 0-6-15,0 0-20 0,0 0 5 16,0 0-20-16,1 0 13 16,4 0 2-16,4 1-8 0,7 3 9 15,11 5 12-15,15 6-14 0,10 6-35 16,-5-1-46-16,-11-4-67 0</inkml:trace>
  <inkml:trace contextRef="#ctx0" brushRef="#br0" timeOffset="63533.882">31391 7794 785 0,'0'0'17'0,"0"0"4"16,0 0 3-16,0 0-18 0,0 0 0 15,0 0 13-15,0 0 19 0,0 0-19 16,0 0-15-16,0 0-4 0,0 0 0 31,0 0 0-31,0 0 1 0,0 0-1 16,0 0-1-16,0 0-1 0,0 0-1 15,0 0 0-15,0 0 1 0,0 0 1 16,0 0 0-16,0 0 0 0,0 0-1 16,0 0-2-16,0 0 0 0,1 0 2 15,-1 0-1-15,1 0 0 0,1 0 2 16,2 1-4-16,2 1-1 0,3 1-3 15,7 2 0-15,5 3 3 16,11 6 3-16,13 9 1 0,12 5-1 16,3 5 0-16,-6 1 2 0,-4-4-4 15,-8-1 3-15,2 0-5 0,1 2 2 16,-1 2 5-16,-1-2 0 0,-3-1 0 16,-1-2 0-16,-3 0-2 0,-1 1 4 15,2 0-2-15,-1-1 3 0,-4-4 0 16,-7-5 2-16,-5-5 1 0,-2 1-4 15,4 1-1-15,3 1 9 0,0 2 4 16,-4-1-2-16,-1-3 0 0,-3-2 1 16,-4-2 1-16,-1-2 1 0,-3-1 2 15,-2-2-1-15,-3-2 0 0,-1-1-1 16,0-2 0-16,-2 0 5 0,0 0-1 16,-1 0 2-16,0-1-5 0,0 0-2 15,1 0-5-15,-1 0-3 0,0 0-4 16,0 0-2-16,0 0-2 0,0 0-5 15,0 0-11-15,0 0-11 0,0 0-11 16,0 0-12-16,0-1-18 0,0 1-23 16,0-1-48-16,-1 1-53 0,1 0-148 15</inkml:trace>
  <inkml:trace contextRef="#ctx0" brushRef="#br0" timeOffset="64653.372">32590 8246 699 0,'0'0'84'0,"0"0"-41"0,0-1-6 15,0 0 0-15,0-1-34 0,0 2 1 16,0 0 3-16,0 0-7 0,0 0-14 16,0 0-18-16,0 0-2 15,0 0 4-15,0 0 4 0,0 3-22 16,0 3 12-16,0 7 0 0,0 17 11 15,0 25 25-15,-3 24 5 0,-4 7 12 16,-6-4-5-16,-1-13-10 0,1-14 2 16,-2-4 1-16,4-4 1 0,0-4 2 15,3-6 3-15,2-9 0 0,2-7-2 16,2-6-3-16,-1-2-2 0,2 1 2 16,-1 3-1-16,-1 0-3 0,2 0-1 15,0-2 0-15,1-3 3 0,0-3-3 16,0-3-1-16,0-4-2 0,0-1 2 15,0-1 0-15,0 0 0 0,0 0-2 16,0-2 0-16,0 0-4 0,0-4 4 0,0-5-3 16,0-5-1-16,3-13-13 0,2-9-20 15,0-8 22-15,0-3 1 0,-2 10 6 16,1 10 9-16,-1 11-1 16,0 3 2-16,2 0 0 0,-2 1 2 15,0 3 5-15,-2 4 0 0,1 2-2 16,-1 1-2-16,3 1-3 0,2-2-3 15,5-1 0-15,3-1-3 0,9 1-4 16,9 3-1-16,8 3-5 0,7 5-4 16,-3 4 5-16,-10 3 4 0,-9-1-2 15,0 4-1-15,-1 1 12 0,2 2 0 16,1 7 4-16,-6-4-2 0,0 4 1 16,-3 1 1-16,-1 2-1 0,-3-1 2 15,0 0-2-15,-2-2 0 0,-3-3 0 16,-2-2-1-16,-3-4 1 0,-3-2 3 15,0-3 3-15,-1 2 2 0,-2-2-2 16,-3 0 0-16,-4 3 0 0,-5 1 0 16,-5 2 3-16,-5 1 2 0,0-1-2 15,-4-2-2-15,-1-4 3 0,1-1-2 16,0-4-1-16,1-2-8 0,4-2 1 16,3-1 0-16,1-1 6 0,2-2 2 15,0-2-1-15,0-2-6 0,2 0-2 16,0-2-1-16,4 1-3 0,1 0-10 15,1-1-15-15,3-3-38 0,-1-17-62 16,3 3-75-16</inkml:trace>
  <inkml:trace contextRef="#ctx0" brushRef="#br0" timeOffset="64872.073">33351 9001 1000 0,'0'0'6'0,"3"0"-6"0,-2 0-17 15,-1 0-44-15,1 0 35 0,3 0-25 16,6 0-93-16,23-2-94 0,-1-3-37 15</inkml:trace>
  <inkml:trace contextRef="#ctx0" brushRef="#br0" timeOffset="65059.571">33265 9199 938 0,'0'0'0'16,"0"0"-13"-16,0 0 6 0,0 0-29 16,0 0-7-16,0 0-39 0,0 0-72 15,0 0-78-15,32 32 4 16</inkml:trace>
  <inkml:trace contextRef="#ctx0" brushRef="#br0" timeOffset="65637.769">33696 8579 653 0,'0'0'25'16,"0"0"4"-16,0 0 8 0,0 0-4 15,0 0-16-15,0 0 7 0,0 0-15 16,4 0-9-16,-4 0-17 0,0 0 0 15,0 2-1-15,0 2-3 16,0 4-2-16,0 7 5 0,-1 13 9 16,-1 14 9-16,-3 9 4 0,-1 3 9 15,1-6 0-15,-1-7 1 0,2-9-5 16,1-4-2-16,1-4 3 0,-1-6 3 16,2 1 5-16,-1 3 3 0,-1 5-5 15,1 0 2-15,0 1 3 0,0 1 8 16,1 2-2-16,-1 9-5 0,-1 6 7 15,2-7-2-15,1-7 2 0,0-14-17 16,0-11-8-16,0 3-4 16,0-2 1-16,0 2 1 0,0-2 2 15,0 0 2-15,0-3 1 0,0 0-5 16,0-1-1-16,0-1 0 0,0-1-1 16,0 0 0-16,0 0-2 0,0-2-9 15,0 1-7-15,0-1-8 0,0 0-15 16,0 0-23-16,-2 0-34 0,-9 2-39 15,-1 1-62-15,-5-1-102 0</inkml:trace>
  <inkml:trace contextRef="#ctx0" brushRef="#br0" timeOffset="70599.474">14972 8449 48 0,'-2'0'137'0,"0"0"-111"0,0 0-9 15,1 0 9-15,0 0-23 0,0 0-2 16,0 0 9-16,1 0-2 0,0-1-8 16,0 1 0-16,0 0 0 0,0 0 0 15,0 0 0-15,-1-1 0 0,1 1 0 16,0 0 0-16,0 0 0 0,0 0 0 15,0 0 0-15,0 0-1 0,0 0 0 16,0 0 0-16,0 0 0 0,0 0-2 16,0 0 0-16,0 0-3 0,3 0-1 15,2 2 3-15,2 0 4 0,3 1 0 16,-1 1 0-16,1 0 0 0,4 0 0 16,-1 0 0-16,1-1-1 0,0 0 1 15,2 0 0-15,-2-1 0 0,1 0 0 16,3-2 0-16,0 1 1 0,-1 0 0 15,2-1 0-15,3 0 1 0,-1-2-2 16,3-2 1-16,2 0 0 0,4-3-1 16,4-1 0-16,7-3 0 0,5 0 0 15,-1-1 0-15,-2 3 0 0,-5 3-2 16,-5 2-2-16,-5 1 4 0,-3 2-5 16,-6 1 4-16,1 0 1 15,3 0-1-15,3 0 2 0,4 0-1 16,0 0 0-16,0 2 0 0,-2 0 0 15,1 1 0-15,-1-1 0 0,-1 1 2 16,-1-1 2-16,0 2 1 0,-1-1-1 16,-2 0 7-16,0 1-6 0,-1-2 3 15,-1 0 3-15,-1 1 0 0,1-1 0 16,-4 1-3-16,1-1-2 0,-2 0 5 16,1 0 0-16,-3 1 0 0,2-1-4 15,-5 1 1-15,1-1-1 0,-3 0-1 16,-1 0 2-16,-2-1 0 0,0 1 0 15,-1 0-2-15,-1 0 1 0,1 0-1 16,0 0-2-16,-2 0 1 0,0 0-1 16,2 0-2-16,-2 0-1 0,0 0-1 15,0 1 1-15,2-1-1 16,0 0 0-16,1 1-3 0,2 1-9 16,0 2-16-16,2 1-14 0,4 1-15 15,13 7-29-15,-5-2-45 0</inkml:trace>
  <inkml:trace contextRef="#ctx0" brushRef="#br0" timeOffset="74344.804">30908 7435 564 0,'0'0'56'32,"0"0"-56"-32,0 0-24 0,0 0-13 15,0 0-11-15,0 0 0 0,-2-2-22 16,0-8-62-16,1 0-34 0</inkml:trace>
  <inkml:trace contextRef="#ctx0" brushRef="#br0" timeOffset="75587.507">31489 5884 439 0,'0'0'107'0,"-2"0"-106"0,2 0-1 16,0 0 0-16,-1 0 1 0,0 0 6 16,0-3-1-16,0 1-2 0,0 0-4 15,0 0 2-15,-1-1 5 0,0 0 4 16,0-1 0-16,0 1-2 0,1 0-1 15,-1 1 1-15,1 1 4 0,0 0 0 16,1 0-1-16,-1 1-1 0,0 0-6 16,1 0-1-16,0 0-2 0,0 0 3 15,0 0 1-15,0 0 1 0,1 0-1 16,0 0 1-16,-1 0-4 0,1 0 1 16,3 2-1-16,0 1-1 15,5 2-1-15,5 2 1 0,4 4 2 16,6 1 2-16,4 4 5 0,8 2 7 15,11 7-2-15,4 3-3 0,5-2 4 16,0 1-1-16,-1-2-7 0,-2-3-3 16,1 1-3-16,0 1-2 0,-2-3 2 15,-4 0-2-15,-6-5-1 0,-5 2 1 16,-8-5 0-16,-7-3 1 0,-7-2 3 0,-2-1 4 16,2 0 3-16,-1 0 3 0,1 1-3 15,-4-2 3-15,-2 0 1 0,-2-3-1 16,-1 2 0-16,-2-3-5 0,-1 1-5 15,0-1-4-15,0 0-1 0,-1 0 0 16,1-1-1-16,-1-1-3 0,0 1-4 16,-1 0 1-16,0 0-3 0,0-1-6 15,-1 0-10-15,1 0-16 16,-1 0-20-16,1 0-24 0,-1 0-10 16,0 0-27-16,0 8-31 0,0 1-19 15</inkml:trace>
  <inkml:trace contextRef="#ctx0" brushRef="#br0" timeOffset="76407.939">33197 6253 512 0,'0'0'90'0,"1"-4"-69"0,-1 2-4 15,2-3-14-15,-1-1-2 0,1-1-1 16,0-2-1-16,-1-2-6 0,-1 1 4 15,0 2 3-15,0-2 1 0,-3 1 1 16,0 0 3-16,0 2-2 0,-1 0 1 16,0 0-1-16,-3 0-2 0,-1 0-1 15,-1 1 0-15,-4-2-4 0,-3 2-6 16,-3 0 1-16,-3 0-11 0,-15 3-10 16,-9 3-4-16,-11 3 11 0,-3 8 9 15,6 4 7-15,11 1 1 0,12-2 3 16,6 0-2-16,-2 4-2 0,4-3 3 15,0 3 4-15,-3 1 0 0,4 0 3 16,-1 4 4-16,-1 2-1 0,0 3 4 16,2 0-4-16,4 0-6 0,1 2-1 15,2-1-1-15,1 4 1 0,4-1 1 16,2-1 0-16,2-2 0 0,4-1-2 16,2-3 2-16,5-2 3 0,4 1 0 15,5 0 4-15,4-1 4 0,3-1-2 16,5 1 2-16,8-1 2 0,8 0 2 15,6-1-1-15,1-2-7 0,-9-6 4 16,-9-5-3-16,-3-2 4 0,-4-2 2 16,-1 0 2-16,4-1 0 0,-6 0-4 15,3-1-3-15,3 0 2 0,0 0-5 32,-1 0-2-32,-2-2-4 0,-1 0-1 15,-1 0-1-15,-4 0 0 0,-2 0-1 16,-3 0-5-16,-1 0 1 0,-3 0-4 15,-3 0-3-15,-1 0-11 0,-3 0-17 16,-2 0-16-16,0 0-14 0,-6 7-36 16,-2 0-73-16</inkml:trace>
  <inkml:trace contextRef="#ctx0" brushRef="#br0" timeOffset="78301.944">32822 6913 583 0,'0'0'86'15,"0"0"-83"-15,0 0-3 0,0 0 0 16,0 0 1-16,0 0 7 0,3 1 4 15,-2-1-5-15,-1-1-1 0,2-1 5 16,-2 1 4-16,2-1-6 0,-2 1-4 16,1 1-4-16,-1 0-1 0,0 0 2 15,0 0-2-15,0 0 0 0,0 0-4 16,0 0-3-16,0 0-2 0,0 0 2 16,1 0-4-16,0 0-7 0,-1 2 1 15,3 2 1-15,0 2 6 0,1 2 1 16,3 5 2-16,-1 4 2 0,1 1-2 15,0 3 2-15,1 0 3 0,-2-2 1 16,0-2 1-16,1-2 0 0,-1 1 1 16,0-2 4-16,0-2 2 15,-1-2 0-15,-1-1 0 0,0-2-2 0,-1 0 1 16,0-1 0-16,1 1 0 0,0-1-3 16,1 3 0-16,0-2-1 15,1 3 0-15,2 1 2 0,1 1-4 16,-1 2 0-16,0-1-4 0,1 2-11 15,-1 0-2-15,0 0-3 0,-1-1-8 16,-1 0-17-16,-1 0-12 0,-1-1-8 16,-1-1-9-16,0-1-13 0,-2 6-23 15,0-3-18-15</inkml:trace>
  <inkml:trace contextRef="#ctx0" brushRef="#br0" timeOffset="78901.39">33241 7222 745 0,'0'0'49'0,"0"0"-46"16,0 0-3-16,0 0-5 0,0 0-5 16,1 0 2-16,-1 0-7 0,1 0-12 15,-1 0-11-15,0 0-6 0,0 0-8 16,0 0-9-16,0 0 2 0,0 5 2 16,0 7-16-16,-1 13 30 0,-2 17 43 15,-3 12 5-15,0-1 4 0,1-12 2 16,1-16-10-16,3-11 1 0,0-4-2 15,-1 0 1-15,2-2 1 0,-1 2 0 16,1-4 5-16,0-1 10 16,0-2 2-16,0-1 0 0,0 0-4 15,0-2-8-15,0 0-7 0,0 0-8 16,-1 0-12-16,1-3 0 0,0 0 5 16,0 0 14-16,0-2 1 0,0-5 1 15,4-7-1-15,0-7-8 0,4-11-17 16,4-8-26-16,1 5-15 0,-1 8 10 15,0 10 33-15,0 8 19 0,4 3-23 16,8-3-37-16,3 5 29 0</inkml:trace>
  <inkml:trace contextRef="#ctx0" brushRef="#br0" timeOffset="79078.483">33550 7332 0 0,'0'0'7'0,"0"0"12"0,0 0 4 15,0 0 4-15,0 0-9 0,9 84-1 16,-12-73-5-16,-1 0 3 0,-2-2 1 15,0 1 4-15,-1-2 3 0,-2-1 0 32,-1 0-1-32,0 0 0 0,-1-1-5 15,-3 0-6-15,-1 0 4 0,-3-2-15 16,-1 0-3-16,-4-1-16 0,-8 2-27 16,-12-1-23-16,7 0-60 0</inkml:trace>
  <inkml:trace contextRef="#ctx0" brushRef="#br0" timeOffset="79430.985">33293 7783 682 0,'0'0'110'0,"0"0"-110"0,0 0-4 16,0 0 3-16,0 0-9 0,0 0 4 16,1 2-3-16,-1-2-5 0,0 0 2 15,0 0 0-15,0 2 3 0,0-1 9 16,1 2-2-16,0 1 0 0,0 2-1 15,1 0 1-15,0 2 0 0,0 0 1 16,0 2 1-16,-1 0-1 0,2 2-9 16,-1 1-24-16,-1 2-8 0,1 2-7 15,0 1-20-15,-2 14-47 0,2-5-66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617.08099" units="1/cm"/>
          <inkml:channelProperty channel="Y" name="resolution" value="1090.7789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18-10-02T15:28:51.3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30250 7264 592 0,'0'0'21'0,"0"0"14"15,0 0 32-15,0 0-41 0,0 0 0 16,0 0-10-16,0 0 12 0,-33-64-11 16,22 49-9-16,-3 0-7 15,-4-5-1-15,-2 0-9 0,-3-1-11 16,-2-1-2-16,-2 1 4 0,-2 2 10 16,-2 3 5-16,-1 2 0 0,-6 1 1 15,4 5-1-15,0 1 1 0,1 2 1 16,5 5-2-16,0 0-2 0,4 0 3 15,0 5-3-15,4 2-3 0,-1 1-2 16,1 3-1-16,-1 3 1 0,2 2 5 16,-1 4-1-16,0 3 5 0,1 2 0 15,-1 5 0-15,-1-1 1 0,1 3 0 16,-6 6 1-16,-4 9 0 0,-1 7 0 16,-5 3 0-16,4-1 4 0,2-4-1 15,5-3-1-15,3 2 2 0,5 2-2 16,0 0-3-16,5-1 0 0,2-1-3 15,5-1-3-15,1 1 4 0,2 0-1 16,1 2 3-16,0 1 3 0,0 1 2 16,0 0-1-16,-3 1 5 0,0-1 3 15,-3-2-1-15,3 1 2 0,0 0-4 16,-2 1 0-16,1 2-2 0,-2 1-5 16,1-1 0-16,-3 2 0 0,1 2-1 15,-4 2-1-15,-1 1 1 16,-3 0-1-16,-1-3-3 0,-2-1 3 15,3-3 1-15,-1-4-1 0,3 1 3 16,-2-1 3-16,2 0 2 0,-2 0-1 0,2-2-3 16,-2 1-4-16,0-1 4 0,-4 4-3 15,-1-3 0-15,-2 1 0 0,1-1 0 16,-1-2 2-16,-3-1-1 0,2 0-2 16,-2-2 4-16,-1-1 4 0,1-2 4 15,-2-2 8-15,0 2 2 0,0 3-6 16,-2 4-4-16,-2 4-3 0,0 3-3 15,2-1-4-15,0 1-2 16,3 1 3-16,2 1-3 0,0 2 0 16,1-3-3-16,0-1 0 0,1-2 3 15,0 1 0-15,0 0 0 0,0 1 0 16,-5 0 0-16,3 2 1 0,-1 3-1 16,-4-3 0-16,3 0 0 0,-3 0 0 15,0 0 8-15,2 1-4 0,1-1-4 16,1-3 6-16,3-2 5 0,2 0 0 15,0-2-7-15,1-1-3 0,2-4-1 16,-3 1 1-16,4-1 3 0,-4 2-3 16,1 3-1-16,0 4-3 0,-2 3 2 15,-2 1 1-15,1 0 0 16,-1-1 0-16,2-3-1 0,0-3 0 0,2-1 1 16,1-2-1-16,1 1-2 0,2 1-3 15,0 0-2-15,2 1 5 0,-2 5 3 16,-1 4 1-16,0 0-1 0,0-1-1 15,-1-5-2-15,5-2 3 0,-4-1 9 16,4 4 0-16,-4 1-5 0,4 2-4 16,-2 0-1-16,1-3 1 0,0 0 0 15,2 0-1-15,0-1-1 16,-1 0-3-16,4-3 1 0,-4-2 4 16,5-1 2-16,1-4 3 0,1-3 5 15,3 1 2-15,1-1-5 0,1 0-3 16,1 0-4-16,0-1 0 0,1 0 0 15,2 0 0-15,-1 3-1 0,3-3-2 16,-2-2 1-16,1-2 2 0,-1 0 1 16,-2 1 0-16,2-2 0 0,-3 3 0 15,0 2 1-15,0 2 2 0,0 1-2 16,0-4 0-16,0-8-2 0,0-7 1 16,0 1 7-16,0-5-4 0,0-1-2 15,1 4-1-15,-1-7-1 0,1 1-2 16,1 2-7-16,0-2-11 0,2-1-22 15,0-1-36-15,1-3-32 0,13-4-62 16,-2-3-94-16</inkml:trace>
  <inkml:trace contextRef="#ctx0" brushRef="#br0" timeOffset="4871.361">30106 7273 304 0,'0'0'38'0,"0"0"-23"15,0 0 23-15,0 0-19 16,0 0-3-16,0 0 6 0,0 0 12 16,-52-23-23-16,46 21-6 0,0-1 0 15,0 0 1-15,2 2-2 0,-1-2 0 16,2 1 2-16,0 0 0 0,-1 0 6 15,0 1 3-15,-2-1 7 0,1 0 4 16,-2 2 0-16,-1-2-3 0,-3 1-3 16,-1 1-4-16,-4-2 0 0,0 2-7 15,-5 0 1-15,-2 2-5 0,-1 2 2 16,-3 2-4-16,0 1-3 0,-2 1 0 16,-2 3 0-16,0 0 0 0,-1 3 0 15,0 0 0-15,1 2 2 0,0 2-2 16,-5 4 0-16,-4 7 1 0,3-1-1 15,3-2 2-15,-1 4-2 0,-4 2 3 16,-14 15-2-16,-6 5 1 0,3 0-1 16,5-4 0-16,7-5 0 0,4 0 1 15,4 0-2-15,4 0 0 0,3 2 3 16,1 1-3-16,5 0-1 0,1 3-1 16,4 0 0-16,-1 0-2 0,3 0 2 15,-1 3 0-15,1-3 2 0,-3 1 0 16,2 1 2-16,-1 0-1 15,-3 5 8-15,-1 2 5 0,-1 2 11 16,0 1 5-16,-1-2 0 0,3 0 6 16,6-4-6-16,2-1-8 0,2 1-5 15,3 0-8-15,0 1-2 0,0-1-4 16,4 3-1-16,-1 3-2 0,0 5 0 16,-3 4 2-16,-1 1-4 0,2-4 1 15,1-1-1-15,3-5 2 0,-1 0-3 16,4 2 0-16,0 1 0 0,0 0-4 15,2 0 7-15,2 1-4 0,0-2 4 16,1-2-1-16,1-1-1 0,3-4 2 16,2-1 0-16,-2-1 5 0,1 0-1 15,1-1 3-15,-1 0-2 0,1 0-4 16,0 1 1-16,6 0-1 0,-4-2-1 16,6 0 0-16,-1-1-1 0,1-2 1 15,1-1-1-15,2-3 1 0,2 1-4 16,2-3 1-16,2 0 0 0,1 2 1 15,4-1 0-15,-1 0 2 0,3 2 0 16,-1 0 0-16,0 0 0 0,1 3 0 16,-2-1-1-16,2 0-5 15,-3 1-3-15,1 0 1 0,-1 1-1 16,1-1 1-16,-2 1 0 0,1-1-2 16,1-1 2-16,0-1 3 0,2-1 1 15,1 1 1-15,0 0 3 0,3 1-1 16,-2-1-1-16,3 0 0 0,-1 0 2 15,3 1 0-15,-2 1-2 0,1-2 2 16,-2 0 0-16,-1 0 0 0,-2 1-1 16,-3 0 1-16,-1 4-3 0,-5 2 3 15,-2 3 0-15,-3 4 3 0,-3 2-3 16,-2-3 0-16,-4-2 8 0,1-4-8 16,-2 0 9-16,0 0 1 0,1 1-2 15,-3 2 2-15,0 2-1 0,-4 3 0 16,0 1-3-16,-2 0 5 0,-2-2-5 15,-2 0 6-15,0 0 0 0,-4 4-2 16,-2 6-1-16,-2 4 0 0,-1-4-4 16,-1-10-1-16,2-6 6 0,-1-4 9 15,1 0 6-15,2 2-18 16,1-1-5-16,-1 1-2 0,0-2 3 16,1 0 8-16,-1-2 0 0,1-1-3 15,0 0-3-15,1-1 2 0,-1 1 3 16,1-1-3-16,1 0 3 0,0-4 0 15,0-4 0-15,1-3 5 0,0-6 1 16,2-5-1-16,-1-7-5 0,0 0 2 16,0 4-3-16,1 1-1 0,0 4-1 15,0-3 1-15,0 0 0 0,-2-2-3 16,2 0 2-16,-3-1 2 0,2-2-2 16,-1-1-2-16,0 0-2 0,1-1-3 15,0-1 0-15,-1-2-2 0,1-1-7 16,-1-3-4-16,2-3-7 0,0-2-15 15,-1-2-15-15,1-2-25 0,0-1-32 16,-1-9-67-16,0-2-104 0,-2-8-217 16</inkml:trace>
  <inkml:trace contextRef="#ctx0" brushRef="#br0" timeOffset="8797.602">29084 6690 686 0,'0'0'24'0,"0"0"-24"16,0 0 39-16,0 0-39 0,0 0-2 15,0 0 1-15,0 0 1 0,0 0 2 16,8 14 4-16,-2-8 0 0,1 3-4 16,2 4 4-16,3 4-4 0,1 2 7 15,3 8 6-15,2 6-6 0,5 11 3 16,7 8-7-16,4 6 0 0,1-2-2 15,2-5-2-15,-1-5 12 0,-3-5-7 16,1-4-6-16,-2-1 7 0,-2 3 8 16,4 2 7-16,-5 1 2 0,0 2 2 15,0 2 8-15,-1 0-6 16,0 3-1-16,0-2-2 0,-2 0 0 16,1-1-7-16,2 0-6 0,-1 0-1 15,2 2-2-15,0-1 0 0,-2 2 2 0,2 0-5 16,0 2 5-16,-1-2-5 0,2 1 0 15,-1-3 0-15,1 0 0 0,2 1-4 16,-1-2-2-16,-1-1-5 0,-1-4 5 16,-3 0 3-16,0 2-2 0,-2 2 1 15,-2 3-1-15,0 0 1 0,-2 0 4 16,1 0 4-16,1 1-3 16,1 1-1-16,1-1-5 0,-1-4-1 15,1-3 0-15,-1-4 6 0,-1-3-1 16,-3-6-1-16,-3-3 5 0,2 2-3 15,-3-3-3-15,0 0-1 0,3 9 2 16,-4-9-3-16,1 5 1 0,6 7 4 16,-7-8-1-16,3 5 0 0,0-4 0 15,-4-2 5-15,5 0 3 0,-2 1-1 16,1-1 1-16,-1-2-5 0,0 0-7 16,-1-3 12-16,-2-3 6 0,-2-1-6 15,-2-3-4-15,0-1 0 0,-2-1-2 16,0-1-3-16,0-1-1 0,-1-2 0 15,-2-2-3-15,-1 0 0 0,-1-2 0 16,0-1-2-16,1 0-1 0,-2-1-3 16,1 0 0-16,-1 0-5 0,0 0-13 15,-1-1-20-15,1-1-33 0,-2-1-47 16,-5-5-80-16,-5-3-134 0</inkml:trace>
  <inkml:trace contextRef="#ctx0" brushRef="#br0" timeOffset="13484.94">33049 6378 748 0,'0'0'39'0,"0"0"-2"0,0 0-17 0,0 0 3 16,0 0-21-16,0 0-2 15,0 0 1-15,2 5 0 0,-2-5-2 16,0 0 0-16,0 1-6 0,0-1-2 16,0 1 0-16,0 2 3 0,-1 1 2 15,0 5 2-15,-1 5-2 0,0 3 3 16,-2 6 0-16,1 3 2 0,-2 8 1 0,-2 11-2 15,-1 8 4-15,0 5-2 0,0 0 4 16,0-1-5-16,2-1 4 0,0 5 0 16,0 6-1-16,-1 6 2 0,1 4-4 15,1 0-1-15,0 2 1 0,1-2-2 16,0 4 0-16,-2 3-2 0,0 1 2 16,-2 5 0-16,-1 3 0 0,-2 6 4 15,1 2 4-15,0 1 17 0,3-2-5 16,1-5 7-16,5-1-7 15,1 2 0-15,1 2-4 0,4 1-2 16,1 0-7-16,0-3 4 0,3-3 3 16,1 5-4-16,-1 4 4 0,-3 8 3 15,-2-1 1-15,-4-6-7 0,0-9 6 16,-1-8-7-16,-1-4 0 0,-1-3-10 16,1 3 0-16,0 3 0 0,-1 3 0 15,2 1 6-15,0-1-6 0,1-4 4 16,0-3-2-16,0-5-2 0,0-3 0 15,0-3-2-15,-1-2 2 0,0-2 0 16,-1-5 0-16,0-2 2 0,1-3-2 16,1 1-4-16,0 3 4 0,0 1 1 15,1-5 4-15,1-8-3 0,-1-13 7 16,0-11-2-16,0-6-7 0,-1 1-3 16,1 2-2-16,-1 6 5 0,1 3 0 15,-1 2 3-15,1 4-1 0,0-5 0 16,-1 2 0-16,3 4 0 0,-1-9 0 15,0 1 1-15,1-3-2 0,-2-9 6 16,0 1 1-16,0-4-4 0,0-1 1 16,0-3-1-16,0 0-1 0,1-1 1 15,-1-1-1-15,0-1 0 0,0-1-1 16,1-1 1-16,-2-1 1 0,1 0-2 16,0-1 1-16,-1 1-1 0,0-2-1 15,0 1-1-15,0-1-2 0,0-2-13 16,0 1-17-16,0-1-30 0,0 0-56 15,-21-10-91-15,-1 0-142 0</inkml:trace>
  <inkml:trace contextRef="#ctx0" brushRef="#br0" timeOffset="18826.836">29997 7410 277 0,'0'0'140'0,"0"0"-140"16,0 0-23-16,0 0 9 0,0 0 14 15,0 0 5-15,0 0 24 16,-109-85-16-16,98 76-11 0,1-2-2 16,-2 2-1-16,2-1 1 0,1 1 8 15,2 1-4-15,-1 1 6 0,2 1 6 16,2 2 4-16,-1 0 0 0,2 1 3 16,-2-1 6-16,0-1-1 0,-1 1 0 15,0 0-9-15,-1 1-4 0,-3-1-10 16,-2 1-1-16,-1-1-2 0,-4 3 1 15,0-1-1-15,-2 2 1 0,-1 2 1 16,0 2-3-16,0 3-1 0,-2 3-1 16,1 3-1-16,-2 4 2 0,0 2-2 15,0 4 2-15,-4 4-4 0,-2 8 3 16,-10 8-2-16,-3 9 2 0,-3 3-2 16,7-1 0-16,4-5 0 0,6-3 3 15,3-2 0-15,3 2-3 0,0 1-1 16,2-1 0-16,1 4 4 0,1 0 0 15,-1 0 0-15,1 5 3 0,-2-1-2 16,1 5 2-16,-1-1 3 0,-2-2-2 16,2 1 1-16,-1-1 0 0,0 1-5 15,1 4 4-15,-2 1 3 0,2 1 1 16,1 0-3-16,-2 1 2 0,2-1-2 16,0-1-2-16,0 0 1 0,0 0-2 15,-1 1 2-15,0 1 3 0,1 1 0 16,-2 0-1-16,-1-4 1 0,3 0 1 15,1 0-6-15,0 0 8 16,3-2 0-16,-1-1-1 0,1-2 0 16,1 3 3-16,0 0 0 0,-4 0-1 15,2 2-1-15,-3 1 4 0,1 0-6 16,-1 1-2-16,-4 1-1 0,1 2-4 16,-1 1 5-16,-3 1-6 0,0 1 2 15,1 1-4-15,1-1 4 0,-2 0-2 16,1-3 0-16,-1-1 0 0,3 0 1 15,-1 1-1-15,-2 3 0 0,1 0 0 16,-2 1 1-16,2-1 0 0,1-2-1 16,0-2 0-16,-1-2 2 15,0-2 2-15,0 0-4 0,-2 0 1 16,1-3-1-16,1 2 1 0,0-2 1 0,1 1 0 16,-2-2-1-16,2-3-1 0,1 0 8 15,2 0-2-15,0 3 0 0,3-3 0 16,-2 1-4-16,4-1-2 0,1 0 0 15,0 1-1-15,0 0 1 0,0-1-2 16,1-3-1-16,0-1 0 0,0 2 0 16,1 1-3-16,-2 1 5 0,1 2 0 15,-3 4 1-15,0 3 1 0,0 1-1 16,0 1-2-16,0-6 1 0,3-4 0 16,-2-4 1-16,5 0 0 15,-4-3 0-15,3 1 1 0,-2-1 0 16,2 0-1-16,0-2 0 0,1-1 0 15,0 0-1-15,1 1 1 0,-2-2 0 16,3 2 1-16,-1-4-1 0,1 0 2 16,1-1 2-16,2-2 2 0,0 1-2 15,0-3-2-15,3-1 2 0,-1-2 6 16,2 1-3-16,1-7-3 0,0-3-1 16,1 5 0-16,-1 4 0 0,-1 0-3 15,2 0 0-15,-1-1 2 0,-1 6 0 16,0 6-2-16,-1 6 1 15,2-5-1-15,0-7 2 0,-2-2 0 16,3-2 6-16,0-7 2 0,0-6-4 16,0-5 1-16,0-1 4 0,0 0-2 15,2 5-4-15,-1 1 4 0,0-1 0 16,0-1 3-16,2 0-1 0,-2-2 1 16,1-2 0-16,-1-2 1 0,0-2-1 15,2-1-1-15,-2 0-3 0,0-3 2 16,2 0-3-16,-3-1 2 0,3 1-2 15,-3-2-1-15,1 0-4 0,1 0-1 16,0 0-1-16,-1 0 0 0,1 1-1 16,-1 1-2-16,1 1 1 0,1 2 1 15,1 1-4-15,0 1 3 0,0 2 0 16,0 1-6-16,2 0-9 0,-1-1-8 16,1-1-16-16,-2-2-39 0,2-4-54 15,-1-3-83-15,-1-4-217 0</inkml:trace>
  <inkml:trace contextRef="#ctx0" brushRef="#br0" timeOffset="58879.945">31816 4906 861 0,'0'0'10'0,"0"0"-11"16,0 0 1-16,0 0-10 0,0 0-15 15,0 0-6-15,0 0 28 0,0 0 3 16,-228-356 3-16,195 316 8 0,-4 1-6 16,-2 3-5-16,-4 4-2 15,-5 3 0-15,-7 4-2 0,-7 4-1 16,-8 5-2-16,-8 6-10 0,-8 7-13 15,-6 4 2-15,-4 8-2 0,-3 7 11 16,-1 4 7-16,-2 6 1 0,-2 4 8 16,-4 3-2-16,-2 6 5 0,-1 3 0 15,-4 9-1-15,0 6-2 0,2 5-7 16,0 6-8-16,7 2 1 0,2 5-1 16,4 2 0-16,0 5 4 0,3 5 0 15,0 4 11-15,5 3 2 16,0 4 1-16,0 2 4 0,2 7 4 15,-3 5-7-15,2 6 6 0,1 6-3 16,2 5-4-16,0 8-6 0,2 4 4 16,1 3-10-16,5 1 4 0,3 1-3 15,7 3 2-15,2-3 2 0,4 1 5 16,2 3 2-16,0 5 0 0,1 6 0 16,-1 9 4-16,2 6 2 0,0 4-6 15,5 4 0-15,1 0-1 0,6-3-4 16,6-4 1-16,4-6 1 0,8-7 3 15,8-6 0-15,1-6 3 0,7-2 10 16,5 1 1-16,5-1-2 0,4 3-2 16,0 4 1-16,2-2 7 0,1-1-12 15,1 1 1-15,0 2-5 0,0 4 2 16,1 11-2-16,0 13-2 0,3 4-2 16,-3 6-21-16,-1 3 10 0,-1-8-2 15,-2-3 6-15,4-6 8 0,-1-9 1 16,5-7 7-16,2-1 2 0,3-6-1 15,3-1-4-15,2-3-1 0,1-1 1 16,-2 1-2-16,3 2-1 0,-4 4-1 16,4 1-3-16,-3 1-5 0,3 2-2 15,0 4-7-15,1-3-10 0,0-5-2 16,-2-6 20-16,6-10 6 16,3-9 3-16,2-4 4 0,10-1 5 15,8-4-9-15,4-3-1 0,0-9-1 16,-1-8 2-16,-1-8 0 0,0-6 1 15,8-1-1-15,4 4-1 0,6 1-1 16,8 0 2-16,4 2-2 0,4-5 2 16,4-5-2-16,1-11-10 0,0-8-4 15,2-14-8-15,4-12-4 0,0-13 4 16,4-10 6-16,2-7 12 0,4-8 3 16,9-5 3-16,5-3 1 0,6-5 6 15,1-6-7-15,2-3-1 16,3-9 0-16,-1-9-1 0,1-9 0 15,1-10-4-15,-2-14 3 0,0-9 0 16,0-14 2-16,-3-9 0 0,2-10 1 16,-4-5 0-16,2-7 15 0,-4-4-5 15,-3-9 0-15,-4-4 8 0,-1-2-2 16,-3-9-8-16,0-1 7 0,-4-8 1 16,0-7-5-16,-1-8 7 0,0-3 2 15,-4-8-6-15,-3-7-2 0,-9-2-4 16,-4-3 1-16,-2-7-4 0,-3-2 1 15,-1-5 14-15,-5-6-17 0,-7-1-1 16,-1-7 0-16,-5-1-2 0,-3-3 5 16,-4-4-4-16,-2 3 7 0,-3-1-4 15,-6 1-4-15,-1 7-9 16,-7-1 2-16,-4 6 7 0,-7 3 1 16,-4-1-1-16,-6 4 3 0,-2-5 7 15,-6-1 5-15,-1-3 1 0,-2-7-1 16,-1-2 4-16,-1-1-6 0,-4 0-6 15,-1 8-7-15,-12 3-6 0,-6 4 6 16,-9 9-1-16,-4 5-7 0,-7 9 8 16,-9 11 0-16,-5 4-12 0,-7 3-4 15,-2 8-5-15,-3 4-2 0,-1 8-19 32,0 9 33-32,-1 9 6 0,-1 9 0 15,-4 10-7-15,-2 11 10 0,-4 6 11 16,-3 6-3-16,-4 9-2 0,-2 6 2 15,-4 10-2-15,-4 8-1 0,-8 7-5 16,-10 6-31-16,-12 5-63 0,28 14-104 16</inkml:trace>
  <inkml:trace contextRef="#ctx0" brushRef="#br0" timeOffset="63321.822">17090 4881 628 0,'0'0'0'0,"0"0"-89"0,0 0 52 16,1 0 37-16,3 0-33 0,1 3 32 16,1 2 0-16,3 4 1 0,0 3-1 15,2 5-3-15,3 12-3 0,0 16-7 16,2 17 1-16,-5 11-1 0,-3 7-3 16,-4 0-2-16,-2-1 2 0,-2 4 7 15,0 2-8-15,0 6 5 0,-2 4 7 16,1 3 0-16,1 2 3 0,2 1 3 15,4-4 0-15,3-2 0 0,1-8 0 16,4-2 1-16,-1-3 5 0,2-1 0 16,0 2 0-16,2 2 0 0,-1 6-2 15,-2 5 2-15,-1 4-4 0,-1 0 0 16,-3 3-2-16,-2-1 0 0,-1 2 0 16,1-1 0-16,-4 1-2 0,3-5-1 15,-1-2-7-15,-2-5 8 0,2 0 0 16,-3-1-4-16,1 1-2 0,-1-3 3 15,2 0 3-15,-3 0 2 16,1-2-3-16,0 2 0 0,-2 1-3 16,0 1 0-16,-3-4-3 0,-3-2 2 15,-2-5 1-15,-3-5 6 0,1-5 3 16,-6-6 0-16,3-7 4 0,-2-2 1 16,-1-2-8-16,-3-2-2 0,-2 2-13 15,0-2-31-15,-2 5-40 0,4-14-18 16</inkml:trace>
  <inkml:trace contextRef="#ctx0" brushRef="#br0" timeOffset="64031.036">16555 10144 67 0,'0'0'56'0,"0"0"-50"0,0 0 1 16,0 0-2-16,0 0 2 16,-424 42-4-16,347-48 3 0,0-1 1 15,-5-1 10-15,-3-1 2 0,-2 1-6 16,-8 0-13-16,0-1 10 0,5 2-29 15,0 0 53-15,4 0 3 0,-1-2 1 16,-1-3-25-16,1-3-13 0,1-2-24 16,4-3 22-16,1 2 4 0,3 3 0 15,-3-2 7-15,2 1 2 16,2-1-2-16,1 0 8 0,1-2 9 0,-1-2-2 16,-2 0-3-16,-2-3-6 15,1-4-2-15,-2-4-8 0,3-5 6 16,1-5-8-16,2-2-3 0,3-3 0 15,6-4 6-15,2-3-6 0,6-3-5 16,7-5 5-16,3-1 5 0,6-5 1 16,2-4-2-16,3-6 0 0,-1-3 0 15,2-3-1-15,0-4 2 0,2-1 7 16,-1-6 5-16,2-3-5 0,0-1-2 16,3-8-8-16,2-6 0 0,4-5-2 15,5-8-2-15,2 0-2 0,6-3 1 16,6-2-6-16,3 2-3 0,4-1-2 15,6 6-6-15,4 6 8 0,4 3 7 16,3 3 3-16,2 3-4 0,4 3 5 16,2 2-1-16,5 4 2 0,2 0 3 15,4 0-3-15,5 5-1 0,1 0 1 16,5 6 0-16,3 2 0 0,3 5 1 16,4 1-1-16,4 5 1 0,6 2 1 15,3 6-2-15,5 2 2 16,6 4-2-16,5 3-3 0,3 2 1 15,7 3-1-15,4 4-4 0,5 2-2 16,2 5 2-16,4 4 0 0,2 4 4 16,3 5 2-16,3 5 1 0,2 3 0 15,2 6 12-15,0 3-1 0,2 4 0 16,-1 3-5-16,-1 3 3 0,-2 1 2 16,-3 2 7-16,0 0-4 0,-3 2 11 15,-9 1-2-15,-5 2 2 0,-6 1-5 16,-9 2 1-16,-4 1-11 0,-8 0 2 15,-7 3 0-15,-3 0 0 0,-8 1-6 16,-4 1-6-16,-4 2 0 0,-4 3-9 16,-5 2-38-16,-1 5-38 0,-12 8-33 15,-9-4-65-15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617.08099" units="1/cm"/>
          <inkml:channelProperty channel="Y" name="resolution" value="1090.7789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18-09-27T14:51:00.9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10345 5613 845 0,'0'0'7'0,"0"0"-7"0,0 0 9 16,0 0-5-16,0 0 2 0,0 0-6 15,0 0 0-15,-59-4-2 0,52 5-3 16,3 1-1-16,-1 2 0 0,1-1 0 16,1 2-1-16,1 2 1 15,0 0 1-15,2 2 3 0,0 0 2 16,2 1 9-16,3-2 6 0,2 1-1 16,1 1-2-16,2-1-3 0,-1 0 1 15,4 2 1-15,-2-1 0 0,3 2-1 16,0 1 0-16,0-2-3 0,0 2 0 15,1 1-2-15,-3-1-1 0,1 1 1 16,0 2-3-16,-2 1 0 0,2-1 0 16,-2 2 0-16,-2 0-1 15,1 1 3-15,-2 1-4 0,-1 1 1 16,-2 1-1-16,0-1 3 0,1 2-2 16,-4 2 1-16,0 0 2 0,-1 2-4 15,-1 4 1-15,0-1 1 0,-2 0 0 16,-3 6-2-16,1-3 1 0,0-1 0 15,0-1-1-15,-1-4 1 0,-2 4 2 16,-3 6-2-16,1-6 4 0,-2 2 3 16,-3-3-3-16,2-3 1 0,-4 2-3 15,0-3-2-15,-2-1 1 0,-1-1 0 16,-2-5 2-16,-1 0-1 0,-2 0 5 16,0-4-1-16,-2 0 1 15,-1-2 1-15,-1-1 5 0,-1-2 3 16,0-1 0-16,-2-2-5 0,1-2-7 15,-1-1 4-15,-1-2-5 0,0 0-2 16,-7 1-2-16,-6-2 0 0,-5 1-1 16,-4 2-1-16,4 0-2 0,4 0-2 15,6 1 2-15,2-4 2 0,2 0-2 16,8-1 1-16,6 0 3 0,3-1 4 16,1-4 2-16,-1-1 0 0,-4-1-3 15,-4-2-1-15,1-2-1 0,0-2 4 16,1-1 2-16,1-2 3 0,0-1-3 15,1-2-4-15,1-1-3 0,0-1-3 16,1-1 1-16,2-2-4 0,0-2 2 16,2-2 1-16,3-1-5 0,1-1 4 15,1-7 1-15,1-5 2 0,-2-8-3 16,6-3 1-16,3 3 2 0,3 5-1 16,1 2-2-16,4 1 0 0,3-3 3 15,4 2 0-15,1-1 0 0,2-3-2 16,2 1 2-16,3-2-6 0,0 1 2 15,1 3-1-15,0 2 3 0,-1 3 1 16,2 1 0-16,2 0 2 0,0 3 4 16,2 1-2-16,-2 5-1 0,-4 7-1 15,-4 5-4-15,2 0 2 16,3 0 1-16,6-3-1 0,2-1-3 16,1 1 1-16,0 3 1 0,1 2 1 15,0 3-4-15,0 1 2 0,0 4 3 16,0 1 0-16,0 3-1 0,-1 2 2 15,1 1-1-15,0 0 1 0,1 1 0 16,4 5-1-16,6 1 1 0,6 2 0 16,-1 3 0-16,-2 0-1 0,-6 1 1 15,-8-2-2-15,-7-2 0 0,-4 1 0 16,0 0 2-16,3 2 2 0,3 5 2 16,5 3-4-16,-1 1 0 0,0 3 2 15,-1 0-1-15,0 2 0 16,-1 2 1-16,-3 0 2 0,-2 0 1 15,1-1 1-15,-4 2-2 0,-1-1 2 16,1 7-1-16,-4-3-1 0,-1 0 3 16,-2 0 0-16,-4-4 0 0,3 9 0 15,-3-6-2-15,-1 1 2 0,-1-2 15 16,0-3-12-16,0 2 7 0,-1-1 5 16,-1-1-1-16,0 0-6 0,0-4 0 15,0-2-9-15,-1-2 13 0,0-5-8 16,-1-5-11-16,0-2-1 0,-1-2-31 15,0-2-43-15,-4-2-71 16,-3 0-121-16,-5-3-246 0</inkml:trace>
  <inkml:trace contextRef="#ctx0" brushRef="#br0" timeOffset="127028.781">23085 5117 302 0,'0'0'198'0,"0"0"-196"0,0 0 35 15,3 0 4-15,-1-1-38 0,-2-1 0 16,0 0-6-16,-3-1 2 0,-3 0-12 16,3 1 13-16,-2 0 19 0,0 2 7 15,2-1 1-15,1 1-9 16,-1 0-7-16,3 0 1 0,0 0 1 15,0 0 6-15,0 0 1 0,0 0-1 16,0 0 7-16,0 0 6 0,0 0-1 16,0 0 1-16,0 0-4 0,0 0 0 15,0 0-1-15,0 0-7 0,2 0-7 16,-1 1-2-16,-1-1-4 0,2 0 1 16,-2 0 1-16,3 1 2 0,0-1-5 15,0 1 4-15,1 0-1 0,3 0-1 16,-2 0 1-16,3 0 3 0,2 0 2 15,2 0-7-15,-2 2-2 0,1-2-1 16,3 1 4-16,-1-1 1 0,2 0 2 16,0 1-2-16,2-1 3 0,2 0-2 15,0 0 0-15,3-1-1 0,-1 1-3 16,-1-1 2-16,4 1-2 0,-1 0 0 16,0-1-3-16,4 0 2 0,-2 1-1 15,0-1 3-15,3 0-3 0,-2 0 1 16,-1 0 2-16,0 0-3 0,2 0-1 15,-3 0 0-15,1 0 1 0,-1 0 1 16,-2 0 0-16,0 0 0 0,0 0-1 16,-1 0 9-16,1 1-4 0,-2-1 1 15,-2 0-1-15,4 0 1 16,-3 0 3-16,-2 0 2 0,-1 0 0 16,0 0 3-16,0-1 0 0,-4 1-1 15,2-1 0-15,-4 0-3 0,1 0-2 16,0 1-3-16,-1 0-1 0,-1 0-3 15,2 0 4-15,0 0-4 0,-1 0 4 16,2 0 0-16,-2-1-1 0,1 1-3 16,1 0-2-16,-2-1-2 0,3 0 2 15,-1 0-2-15,-2-1 0 0,0 1 1 16,0 1-1-16,-3 0 0 0,-1 0-1 16,-1 0 0-16,-1 0 0 15,-4 0 0-15,3 0-6 0,-3 0-3 16,0 0-9-16,0 0-7 0,0 0-6 15,0-1-9-15,0 1-17 0,0 0-24 16,0-1-47-16,-1-5-73 0,-1-1-101 16,2-1-170-16</inkml:trace>
  <inkml:trace contextRef="#ctx0" brushRef="#br0" timeOffset="127796.455">24945 5136 247 0,'-11'-2'57'16,"-3"-3"-41"-16,1 0 10 0,-6 0-26 16,3 0-1-16,-1 0 1 0,-2 0 16 15,3 0 0-15,-1 0 5 0,0 0 35 16,-1 1 7-16,1 0 10 0,0 0-3 16,2 1-14-16,0-1-15 0,3 1-9 15,0 2-9-15,2-1-5 0,5-1 3 16,-1 3 5-16,4-1 5 0,-1 0-7 15,3 1-6-15,0 0-5 0,3 0-4 16,2 0 0-16,2 0 3 0,2 1 6 16,5 0-2-16,2 1-9 0,3 0-3 15,1 0-3-15,3-1-1 0,-1 1 0 16,3 0 1-16,0 0-1 16,5 1 2-16,-1-2 2 0,2 1 6 15,6 2 1-15,4-2 3 0,9 1 6 16,0 1 1-16,-5-1-1 0,-2 1 1 15,-8-1 2-15,0 1 0 0,-5-1 2 16,-7 0 4-16,-1-1 0 0,-3 0-3 16,4 2-2-16,2-1-1 0,3 1 0 15,-1-1-4-15,-2 1-2 0,-2-3 0 16,0 2-1-16,-2 0-1 0,-4-2-3 16,0 0-4-16,-4 0-1 0,0-1-4 15,-4 1 1-15,-2 0-4 0,0-1 2 16,-4 1 0-16,2 0-1 15,-2-1-1-15,-3 0 0 0,4 1-3 16,-3-1-8-16,2 0-5 0,-1 0-11 16,-2 0-10-16,3 0-22 0,-1 0-35 15,2 0-40-15,-1-2-60 0,1-3-91 16,-1-1-115-16</inkml:trace>
  <inkml:trace contextRef="#ctx0" brushRef="#br0" timeOffset="128454.401">26266 5051 867 0,'0'0'188'0,"-5"0"-187"16,4 0-1-16,1 0-23 0,0 0-29 15,5-1 40-15,3 0 10 0,7-3 1 16,4-1 1-16,7-1 0 0,3 0-1 16,2-2 2-16,2 2 0 0,7 1 9 15,7 0 11-15,9 2 8 16,1 1 3-16,-1 2 7 0,-3 0 0 15,-4 0 5-15,1 0-5 0,3 0-3 16,1 1-13-16,-2 0 3 0,3-1-3 16,-1 0-5-16,-1 0-2 0,-3 0-5 15,0 2 4-15,-2-2 4 0,-1 1 1 16,0 1 4-16,-4-1-5 0,1 1 1 16,0-1-2-16,-5 0-3 0,-1 0-6 15,-1 0-3-15,-4-1 1 0,-4 0-4 16,-8 1-3-16,-3-1 2 0,-5 0 0 15,4 0 2-15,-1 0-2 0,2 1 1 16,-4-1-3-16,1 0 1 0,-5 2-1 16,-1-2-1-16,0 1 0 0,-5 0-4 15,1 0-4-15,-2 0-5 0,-3-1 0 16,0 0-9-16,0 0-9 0,0 0-1 16,-1 0-11-16,-2 0-33 0,-4 0-21 15,-7 0-47-15,-11-1-65 0,-1-1-95 16,2 2-240-16</inkml:trace>
  <inkml:trace contextRef="#ctx0" brushRef="#br0" timeOffset="129850.214">24560 6135 688 0,'0'0'131'0,"0"0"-124"16,0 0 26-16,0 0-27 0,-2-3-6 16,2 0 0-16,6-2-2 15,2-1 0-15,2-1-9 0,5 0-6 16,0 0 0-16,4 3 9 0,0-1 3 16,1 3 3-16,4-1 2 0,1 2 8 15,3 1 10-15,4 0 9 0,6 1-1 16,5 2 6-16,11-1 7 0,2-1 3 15,-2 2-2-15,-3-2 0 0,-4 1-1 16,-1-2-3-16,1 0-5 0,-1 0-5 16,0 1 1-16,-5 0 0 0,2-1 1 15,-1 2-1-15,-2-2-3 0,-2 0 1 16,1 0-2-16,-1 0-1 0,-5-2-5 16,-3 1-3-16,-8 1-3 0,-4 0-2 15,-1 0-5-15,-1 0 2 0,5 0-3 16,-1 0-2-16,-4 0 3 0,1 0-3 15,-4 1 1-15,-2 2-1 0,-1-3-1 16,-3 0 0-16,-2 1 0 0,-1 0-2 16,-3-1-5-16,2 0 2 0,0 1-1 15,0-1 2-15,-3 1 2 0,3-1 1 16,-1 0 1-16,0 2-3 0,-1-2-9 16,3 1-12-16,-3-1-24 0,2 0-33 15,-1 0-52-15,-2-5-90 0,0-1-159 16</inkml:trace>
  <inkml:trace contextRef="#ctx0" brushRef="#br0" timeOffset="131460.671">26698 7192 743 0,'0'0'86'16,"0"0"-64"-16,0 0 9 0,0 0-30 15,0 0-1-15,-13-7 0 0,11 2 3 16,-1 3-3-16,3-1-5 0,-1 1 1 16,1 1 0-16,0 0 3 0,4 1 2 15,2-1-1-15,6-1 13 16,5 1 7-16,4 0 0 0,9 0 1 15,9 1 1-15,13 0 6 0,3-1 5 16,-1 1 1-16,0 0 0 0,-4-2 3 16,-1-1-4-16,-2 1 3 0,0-1-4 15,-1-1-5-15,2-1-1 0,-2 0-2 16,0 1-3-16,-2-2 0 0,-3 1-1 16,-3 0-9-16,-3 1-1 0,-6 2-4 15,-7 0 1-15,-6 0-4 16,-4 2-2-16,4 0 0 0,-2 0-1 15,1 0 0-15,-5 0-1 0,-4 1-1 16,-1 1-3-16,-3-2-1 0,-1 2-1 16,-1-2-2-16,0 0-1 0,0 0 1 15,0 0-1-15,0 0 1 0,0 0 0 16,0 0-12-16,-1 0-18 0,-1 0-28 16,2-1-39-16,-9-7-49 0,4 0-74 15,-3-2-157-15</inkml:trace>
  <inkml:trace contextRef="#ctx0" brushRef="#br0" timeOffset="132060.44">26495 8140 375 0,'0'0'83'0,"0"0"-33"16,0 0 28-16,-8 0-40 0,3-1-7 15,1-1 17-15,-3 1 2 0,2 0-17 16,-1-1 7-16,0 0-2 0,1 1-2 16,2-1 1-16,2 1-12 0,0 0-6 15,1 1-8-15,0 0-9 0,0 0-2 16,1 0-10-16,5 0 5 0,5 0 5 15,6 1 27-15,4 0 5 0,4 1-6 16,5-1-8-16,5 1 5 0,7 0 10 16,9 0 4-16,3 1 1 0,1 0-5 15,-3-1 0-15,-1-1-2 0,1-1-5 16,2 0-1-16,1 0-2 0,-3 0 2 16,0 0 4-16,0-1 1 0,-2 0-6 15,0 1 0-15,-2 0-1 0,0 0 4 16,-4 0-8-16,-1 0 0 0,-4 0-3 15,-2 1-2-15,-8 0-6 0,-7-1-5 16,-5 0-1-16,-2 0-2 0,0 1-1 16,0-1-9-16,0 0-12 0,-5 0-14 15,-3 0-22-15,-3 0-17 0,-3 0-30 16,-8-5-48-16,-3 0-81 0,-4-3-144 16</inkml:trace>
  <inkml:trace contextRef="#ctx0" brushRef="#br0" timeOffset="176524.032">4876 10740 267 0,'0'0'0'0,"0"0"3"16,0 0-9-16,0 0 6 15,-68-14-42-15,51 10-1 0,-1 2 19 16,-1 0-3-16,3 1 22 0,-2-1 5 16,1 2 21-16,0 0-2 0,2-1 7 15,-1 1 1-15,3 0-13 0,0-1-11 16,2 0 6-16,1-1 7 0,2 0 11 16,2-1-2-16,2-1-14 0,0 1-2 15,1-1-3-15,1 0 4 0,0 0 10 16,0 1 7-16,-1-1 1 0,1 1 0 15,0-1 3-15,1 2 2 16,-2 0 1-16,3 0-5 0,-1 1-6 16,1 0-10-16,0 1-5 0,1-2 0 15,5 1-1-15,0 1 0 0,1-2 1 16,2 1 1-16,2 0 2 0,2 0-7 16,1 0 1-16,2 1-2 0,0 0 0 15,5 0-2-15,0 0 0 0,1 0-1 16,1 1 1-16,2-1 2 0,5 0 0 15,0 0 4-15,7 0 8 0,7-2-6 16,7-2 5-16,4 1-1 0,-4 0-4 16,-2 1-1-16,-6 0-3 0,-1 1-2 15,0 1 0-15,0 0-1 0,-3 0 0 16,0 2 1-16,1 1 2 0,-2 2 5 16,0 0-1-16,-1-1-1 0,1 2 1 15,-1-1-1-15,0 1-5 0,-1-1 0 16,-1 0-2-16,-1 0 0 0,-4-1 0 15,-6-1-1-15,-3 0-10 0,-2 0-17 16,5-1-19-16,4 1-21 0,4 1-30 16,7 2-55-16,-4-2-45 0</inkml:trace>
  <inkml:trace contextRef="#ctx0" brushRef="#br0" timeOffset="177310.277">10408 10665 353 0,'0'0'107'0,"0"1"-47"16,0 0-28-16,0-1-9 0,0 0-16 16,0 0 5-16,0 0 24 0,0 0-9 15,0 0-13-15,0 0 1 0,0 0 3 16,0 0 4-16,0 0-8 0,0-1-8 16,1 1-6-16,1 0-2 0,1-1-6 15,3 1-3-15,4-1 8 0,4-1 1 16,6-1-1-16,5-1 3 0,7-3 0 15,11-3 1-15,8 0 1 0,4-2-1 16,1 3 4-16,-2-1 7 0,0 3 1 16,3 0 7-16,2 1-5 0,5 0-2 15,0 1-1-15,1 2 2 0,0 0-1 16,-2 1 1-16,-1 2-7 0,-2 0 2 16,-1 0-3-16,-1 0 5 0,-1 0 0 15,-1 1 2-15,0 0 0 0,0 0 1 16,-6 1-2-16,-4-1-5 0,-4 1-3 15,-6-1 0-15,-7 1 0 0,-8-1-2 16,-5 0-2-16,-1 0 0 0,1 1-7 16,-1-1-14-16,2 0-22 0,-6 0-20 15,-2 0-12-15,-4-1-28 0,-5 0-37 16,-1-4-64-16,-7-1-18 0</inkml:trace>
  <inkml:trace contextRef="#ctx0" brushRef="#br0" timeOffset="178178.128">4643 11876 631 0,'0'0'41'16,"0"0"-21"-16,-2 0 19 0,1 0-37 15,1 0-2-15,-1 0-7 0,1 0 6 16,0 0-3-16,0 0-6 15,0 0-3-15,0 0 7 0,2 0 2 16,0 0 0 0,5 0 1-16,-1 0 2 0,6 0 1 15,0 0 2-15,2 0 3 0,6-3-4 16,2-1 7-16,3-1 2 0,2-3 0 16,8-3 3-16,8-4-1 0,8-2-1 0,4-2 4 15,-3 0-4-15,3 4 4 0,-2 2 5 16,0 1-13-16,3 2-2 0,2 1-1 15,1 0 0-15,1 3 0 16,1 2 0-16,-1-2 2 0,3 2 3 16,2 1 2-16,3-1 0 0,0 1 3 15,2-2-3-15,-2 2 0 0,0-1 0 16,0 0-1-16,-2 0-3 0,1-2 1 16,-3 2 0-16,0 0 3 0,-2 1 2 15,-4 0-3-15,0 2 1 0,-5 1-3 16,-5 0-2-16,-5 0 2 0,-6 3-1 15,-9 0-3-15,-5-1 0 0,-8 1-3 16,-3 0 0-16,0 0-1 16,0 0-6-16,-1 1-25 0,-3-1-11 15,-2-1-16-15,-4 1-21 0,-2 1-14 16,-12 9 8-16,-1 1-97 0,-5 1-202 0</inkml:trace>
  <inkml:trace contextRef="#ctx0" brushRef="#br0" timeOffset="179101.547">10842 11744 173 0,'0'0'7'0,"0"0"-2"16,0 0 13-16,0 0-5 0,0 0-1 15,0 0 11-15,-3-5 5 0,0 3-3 16,0 0 13-16,0 0 17 0,-1 1 7 16,-2 1-6-16,0 0-11 15,0 1-7-15,0 1-2 0,2-1-19 16,-1 0 1-16,4-1-7 0,0 0-5 15,0 0-6-15,1 1-6 0,0 0-2 16,6-1-5-16,0 1 13 0,4 3 0 16,1-2 0-16,3 0 0 0,-1 2-1 15,3-2 0-15,2-1 1 0,2 0 1 16,2-1 0-16,1 0 2 0,0 0 0 16,0-2 1-16,2 1-1 0,2-3 3 15,7 1 1-15,6-3 2 0,9 2 1 16,2 1 1-16,-2 2-1 15,-3 0 3-15,-2 1-2 0,0 1-5 16,2 2 4-16,2 1-3 0,1 1-5 16,3 0 0-16,0 1 2 0,0-2 5 15,3 0 1-15,-1 0 4 0,-2 0 5 16,2 0 3-16,0-2 3 0,2 0-2 16,0-2 1-16,2 0 0 0,0 0 3 15,0-2-12-15,-2 0-2 0,-4 2-5 16,-2-2-2-16,-4 1 9 0,-2 0-4 15,-4 0-3-15,-1-1-1 0,-5 1 3 16,-7 0-3-16,-7 0-4 0,-5 0-3 16,-2-1 2-16,0 2-2 0,-1-1 0 15,0 1 0-15,-2 0-1 0,-3 0-1 16,-3 0-4-16,-1 0-4 0,0 0-10 16,-2 0-7-16,0 0-11 0,-1 0-18 15,0 0-25-15,0 0-21 0,0-2-38 16,-1 0-82-16,-5-1-96 0</inkml:trace>
  <inkml:trace contextRef="#ctx0" brushRef="#br0" timeOffset="-174603.165">24890 9287 835 0,'0'0'199'0,"0"0"-183"16,0 0 56-16,0 0-45 0,0 0-27 15,0 0-51-15,0 0 51 0,77-134 0 16,-86 107 2-16,-1 1-2 0,-2-2 11 16,-4 3-8-16,0-3 3 0,-3 2-6 15,2-1-6-15,-2 1 1 0,-2-1-6 16,2 0 9-16,-3-1 2 0,-1 1 0 16,-1-1 7-16,1 0 3 0,-5-1 1 15,1-2-3-15,-6-5-1 0,-8-8 1 16,-5-9-5-16,-1-1-3 0,4 2 0 15,2 7-3-15,2 6 0 0,1 0-1 16,-2 4 0-16,-5 1 1 0,-2 4-6 16,-3 5-1-16,-5 4-6 0,-1 4 14 15,-4 3 1-15,0 4 0 0,0 1 1 16,-3 5-1-16,3 1-2 0,-2 3 1 16,2 0 0-16,-1 0 2 15,-3 4-1-15,0 2 0 0,-4 3 1 16,-3 2-1-16,1 3-9 0,-3 2 1 15,1 5 0-15,-1 1 5 0,3 3 3 16,1 2-5-16,3 0 6 0,3 1-1 16,1 0-3-16,5 2-8 0,-1 0 3 15,5 2 7-15,0 0 2 0,1 1 5 16,-1 1 0-16,-2 0-5 0,3 2 6 16,2-3-1-16,2 2 4 0,1-2-2 15,4-1 0-15,5 2-1 0,3-5-4 16,5-2-1-16,6-4 1 0,6-5 0 15,0 1-2-15,-2 4-3 16,-4 3 1-16,-4 9 2 0,-1 6 1 16,1 5 2-16,4-4 2 0,3-10 0 15,10-9 0-15,2-4 0 0,1 3-2 0,0 3-2 16,0 4-1-16,4-1 0 0,-1 0-1 16,5-1 1-16,0 0 0 0,3-1 3 15,3-2-2-15,2 0 3 0,3-1-1 16,3-1 0-16,4 0-1 0,4-1-1 15,1 0 2-15,4 0-2 16,5-2 0-16,6 3 0 0,8 0 1 16,11-1 0-16,6-3 2 0,0-5 3 15,-1-5-5-15,-4-5 3 0,4 0-2 16,1-3 2-16,2-2-2 0,-2-1 3 16,3-2 2-16,0 1 0 0,1-1 0 15,-1 0-5-15,4 2-1 0,-2-2 2 16,3 1 0-16,-2 0-2 0,1-1-2 15,1-1 0-15,0 0 1 0,-1-2 0 32,5-1-1-32,-2-3-2 0,0-2 2 15,3-1 0-15,-5-3 1 0,6-2 1 16,-4 0 2-16,3-2-2 0,0 0-2 16,-2-1-10-16,-5 0 10 0,-1 1 1 15,-3 0-1-15,-5 1 1 0,-5 0-1 16,-4 2 4-16,-2-1-3 0,-3 3-1 15,-4 0-1-15,-5 2 1 0,-6 3 0 16,-9 2 1-16,-4 3 0 0,-4 1 0 16,2-3 0-16,1 1 2 15,-1-1 5-15,0 1 7 0,-5 0 3 16,1 1 3-16,-2-2 1 0,1 1 1 16,0 0-4-16,-3 0 1 0,0-1 0 15,0 1-5-15,1 1-1 0,-2 0-3 16,-1 2-2-16,-3-1-2 0,1 3-4 15,-3 1-3-15,-1-1-1 0,0 2-14 16,0 0-12-16,0 1-20 0,0 0-42 16,-3 0-43-16,-13 3-70 0,0 2-158 15</inkml:trace>
  <inkml:trace contextRef="#ctx0" brushRef="#br0" timeOffset="-166737.313">29942 8626 797 0,'0'0'10'0,"0"0"0"16,0 0 14-16,0 0-24 16,0 0 0-16,0 0 9 0,0 0 14 15,-19-38-16-15,11 22-7 0,-2-2 0 0,1-2 2 16,-3 1 6-16,0-3-2 0,1 0-6 15,-4 0 1-15,1 1 1 0,-3-1 5 16,0 1 2-16,-4-1 5 0,-3 1 6 16,-2 0-3-16,-6-4-2 0,-9 0-4 15,-9-4 1-15,-6-1 2 0,1 2-5 16,1 2-8-16,1 3-1 0,-2-3-4 16,2 2 3-16,-1-1-3 0,-1-2 1 15,1 0-1-15,3-2-6 0,-2 0-2 16,-1-1 6-16,-1 1 0 15,-1-2 4-15,-2 2 2 0,-4 1 1 16,-1-2 4-16,-1 1 1 0,-3-2 0 16,2 2 0-16,1-2-5 0,0-1 3 15,-1 0 2-15,-2-2-3 0,0 1-3 16,-2-1 0-16,-1 3-1 0,1 3-1 16,-3 1 0-16,-3 5-3 0,-2 4 2 15,-3 2 2-15,-2 3-4 0,1 1 2 16,2 1 0-16,2 2 2 15,1-1 1-15,6-1-3 0,2 2-1 16,-1-3 0-16,-2 3-10 0,2 0 4 16,1 1 1-16,-1-1 2 0,2 1-8 15,0 0 15-15,-1-1 2 0,0 2-2 16,0-1 0-16,2 4 0 0,-2-2 0 16,5 4 1-16,3 1 0 0,0 1 0 15,6 2-1-15,-3 5 0 0,5 1-1 16,0 2 0-16,-2 3-3 0,1 2 2 15,1 0-9-15,0 1 8 0,4 3-1 16,-2-1-4-16,3 3 2 16,2 1 1-16,0 3 1 0,7 0 3 15,-2 0-2-15,6 0 2 0,4-2-2 16,9-5 3-16,6-4-1 0,2 3 1 16,-4 0-2-16,2 3-2 0,-2 6 3 15,0-1-1-15,4 2 2 0,-1 3 2 16,-2 5 6-16,2 9 0 0,-2 5-1 15,3 2-1-15,4-3 2 0,4-3-5 16,4-4 0-16,1 2-3 0,6 0-2 16,3 2-2-16,4 1 1 0,1 0-1 15,-1 1 1-15,7-1-1 0,-3-1 0 16,4 0 2-16,1-1 1 0,1 3 0 16,2-1 1-16,5 3 0 0,2-2 0 15,3-1 1-15,5 1 2 0,0-2-2 16,5-3-1-16,5 0 0 0,2-2 0 15,2-2 0-15,4-3 0 0,2-3 0 16,0 0-3-16,2-1 1 0,1-1-1 16,-3 2 1-16,4-3 2 0,-3 0 0 15,4 1 0-15,2 0 0 0,2 0-1 16,0 0 1-16,3-1 0 0,-2-1 1 16,1 2-2-16,-1-3 0 0,2 0-1 15,-2-2-1-15,4-1 2 0,0-3-5 16,-1 0 4-16,0-2 2 0,3 0-3 15,-3-1-2-15,2-1 5 0,3 0 0 16,1 0-3-16,1-2 3 16,0-1 0-16,0 0-3 0,-2-3-1 15,0 0-1-15,1-2-3 0,0 1 4 16,0-1-2-16,0-1 2 0,-2 0 4 16,0-2 0-16,-1-1 0 0,2-1 1 15,2-4 3-15,4 0-4 0,0-4-3 16,0-4 2-16,-2-3-3 0,-1 0-7 15,-5-2-1-15,3-1 4 0,-5 0 5 16,0-1 0-16,-3-2 3 0,-3-1 4 16,-4-1 0-16,-4-1 3 0,-1 0 4 15,-4-2 0-15,-3-3 4 0,-5 0-8 16,-4-2 6-16,-5-2 2 16,-8 3 0-16,-8 2-1 0,-1-6-4 15,-1-8-1-15,1-9 1 0,-2-7-5 16,-2 2-1-16,-8 4-3 0,-2 2-1 15,-4 1-2-15,-3 4-4 0,-4 2 3 16,-6 1 3-16,-6 1 1 0,-2 2 7 16,-2 6-3-16,1 3 5 0,-9-2 2 15,-8-5-2-15,-6-5 3 0,-4-4-7 16,1 3-6-16,7 6-1 0,1-1-4 16,1 0 3-16,1 1 0 0,7 4-2 15,6 6-4-15,3 5 3 16,1 2 4-16,-6-4 1 0,0-1-4 15,-5-1 1-15,0 3-5 0,-2 3-13 16,-7 4-26-16,-19 8-46 0,7 4-87 16,2 2-114-16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617.08099" units="1/cm"/>
          <inkml:channelProperty channel="Y" name="resolution" value="1090.7789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18-10-02T15:30:54.9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14223 18460 4 0,'-2'0'202'0,"1"0"-188"16,1 0 15-16,-1 0 9 0,1 0 9 16,-1 0-3-16,0 0-10 0,0 0 6 15,0-1 3-15,-2 0-7 0,1-1-2 16,-1 1-7-16,1-1-13 0,-2-3-11 15,0 1-3-15,-1-6-8 0,-1-2-7 16,-2-6-10-16,2-5 3 16,1-6 5-16,1-1 7 0,2-5 3 15,2-2 2-15,0 3 3 0,0 3-1 16,0-1 3-16,0 6 2 0,0-3 3 16,0 1 1-16,0 0 0 0,-1 1-2 15,-1-1 2-15,-2-1 2 0,-1 0 2 16,0-1-3-16,0-6 2 0,-1-5-1 15,-3-11-3-15,-1-1-1 0,2-1 0 16,-2 3-2-16,1 4-2 0,1 2-1 16,2 7 1-16,1 10-4 0,0 11 3 15,0 4 1-15,-1-3 11 0,-5-13-11 16,-3-9-4-16,1 0 4 0,2 7 4 16,1 10 9-16,4 7 5 0,-2-3-2 15,-2-2-9-15,0 1 2 0,1 1 9 16,0 3 16-16,0 0 1 0,0 0-16 15,0 0-9-15,1 1 0 0,-2-1-5 16,2-1-5-16,0 1 0 0,-2 0-6 16,3-2-11-16,-1 1 0 0,2-1-1 15,-2 0-3-15,3 1 0 0,1-2 8 16,1 2-6-16,0 3 19 0,2 2 1 16,1 2 5-16,-1 2 2 0,1 4 3 15,0 0 4-15,0 2-1 16,0-1-1-16,0 1 0 0,0 0-3 15,0 0-1-15,-1 0-1 0,1 0 0 16,0 0-2-16,0 0-1 0,0 0-5 16,0 0 0-16,0 0-1 0,0-1-1 15,0 0 1-15,1 1 0 0,0-3 1 16,-1 1 0-16,1-1 0 0,-1 0-1 16,2-1 1-16,1-2-1 0,1-2 1 15,3-2 0-15,2-4 1 0,0-3 2 16,0-1 1-16,0-1 0 0,0 0 1 15,-2-2-2-15,1 3 1 0,0-2 1 16,-2 0-3-16,1 0 0 16,0-1-1-16,0 0 0 0,-3 2-1 15,1 1 4-15,-1 0-4 0,-1 2 1 16,0-1 0-16,-1-2 1 0,-1-4-1 16,-1-3 2-16,0-2-3 0,2-2 0 15,-2 3 0-15,0 3 0 0,0 2 1 16,0-1 1-16,0 2-2 0,0 2 0 15,-2 0 2-15,1 5 2 0,-1 3 8 16,0 1 4-16,0 2-1 0,0 1 5 16,0 3 0-16,0 0-3 0,1 1-7 15,-1 0-5-15,0 2-4 0,1-1-1 16,-1 1-1-16,1 1-6 0,-2-1 2 16,2 0-3-16,0 1-9 15,0 0 1-15,1 0-3 0,0 0 0 16,0 0-2-16,0 0-10 0,0 0-18 15,0 0-14-15,0 3-27 0,0 12-44 16,1-1-34-16,0 3-18 0</inkml:trace>
  <inkml:trace contextRef="#ctx0" brushRef="#br0" timeOffset="17930.625">14035 16147 5 0,'0'0'561'16,"0"0"-515"-16,0 0 24 0,0 0-5 15,0 0-38-15,-19-10-10 0,17 7-14 16,-3 0-3-16,0 1-2 0,-3 0-15 16,1 0-10-16,-1-1 5 0,-1 1 0 15,-1 2-1-15,1 0 4 0,-1 0 7 16,1 0 12-16,1 0 6 0,2 0 1 16,0 0 2-16,0 0 6 0,0 0 6 15,1 0 2-15,0 0 0 0,1 0-6 16,-1 0-1-16,-1 0-1 0,0 2 1 15,0 0-1-15,1-1-1 0,1 1 3 16,0 1-9-16,0 0-3 0,-2 1-3 16,2 0-2-16,0 0 2 0,0 3-1 15,0 0 3-15,0 3 0 0,-1 4 3 16,-1 4-4-16,-1 7 3 16,-2 12-2-16,-3 17-2 0,-3 12 2 15,0 2-2-15,1-7-1 0,2-12 0 16,1-11 0-16,1 1 2 0,-3 0 0 15,1 1-1-15,1-3-2 0,3-8 1 16,2-4 0-16,2-8-1 0,0 3 0 16,1 1-13-16,-1 3-29 0,2 1-10 15,2-2-1-15,0-4-9 0,4-3-23 16,3-3-24-16,14-8-42 0,0-3-12 16</inkml:trace>
  <inkml:trace contextRef="#ctx0" brushRef="#br0" timeOffset="18276.145">14125 16205 358 0,'0'0'378'0,"0"0"-377"15,0 0-1-15,0 0-26 0,0 0 3 16,3 2 23-16,-3-2 6 0,0 0 8 15,0 1-11-15,0-1-1 0,1 1 1 16,1 2 4-16,0 2 6 0,3 3 5 16,1 3 10-16,3 4 3 0,2 4 0 15,1 2-12-15,3 3-2 0,1 4-1 16,7 8 0-16,3 7 2 16,6 7-2-16,-1 1-3 0,-3-6-4 15,-5-9 1-15,-7-13 0 0,-2-4-3 16,0 0 1-16,2 3-3 0,1 3 5 15,2 0-5-15,-3-1-3 0,0-5-2 16,-4-2-1-16,1-1-10 0,-3-3-12 16,0-2-20-16,0-2-43 0,0-3-54 15,-2-3-89-15,-4-4-182 0</inkml:trace>
  <inkml:trace contextRef="#ctx0" brushRef="#br0" timeOffset="38521.453">11569 18133 274 0,'0'0'18'0,"0"0"4"0,0 0-10 0,0 0-5 16,-16-14 22-16,11 11-6 0,1-1 16 15,-1 1 12-15,1-1-13 16,-2 2-6-16,2-1-2 0,0 0-4 15,0 1-5-15,1-2-8 0,1 3-6 16,0-2-5-16,1 0-1 0,1 3 4 16,-1-1 3-16,0 0 4 0,1 0 5 15,0 1-3-15,0 0 1 0,0 0-6 16,0 0-2-16,0 0 0 0,0 0-3 16,0 0-4-16,0 0 2 0,0 0 0 15,0 0-2-15,0 0 0 0,-1 0-6 16,1 2 1-16,0 1-6 15,0 4 4-15,1 5 3 0,1 5 4 16,1 6 0-16,2 12 0 0,0 11 1 16,2 15 1-16,0 7-1 0,-1-3 4 15,-1-2-4-15,-2-13 1 0,0-7-2 16,-1-5 3-16,0-11-1 0,-1-9-2 16,1-5 2-16,0-4-2 0,1 0 1 15,-1 1-1-15,0 0 2 0,-1-2 0 16,-1-3-1-16,0-2 3 0,0-1-4 15,0-2 1-15,0 0-2 0,0 1 1 16,0-1-6-16,0 0-1 0,0 0-5 16,0 0-4-16,-1-3-16 0,-1-3-25 15,-5-14-50-15,0 3-87 0,2-4-79 16</inkml:trace>
  <inkml:trace contextRef="#ctx0" brushRef="#br0" timeOffset="38788.189">11491 18027 499 0,'0'0'20'0,"0"0"-19"0,0 0-1 16,0 0-9-16,-14 19-2 0,6-5 8 15,0 3 3-15,0 6 10 0,0 3 16 16,-1 1-4-16,0 2 4 15,0-1-5-15,0-1-7 0,1-2-4 16,0-2-8-16,1-2-1 0,0-1-1 0,1-3-1 16,2-3-7-16,0-2-9 15,2-3-8-15,0-4-14 0,1-3-21 0,1 0-32 16,0-2-21-16,7-16 2 0,-2 1 21 16</inkml:trace>
  <inkml:trace contextRef="#ctx0" brushRef="#br0" timeOffset="39057.09">11485 18131 182 0,'0'0'111'0,"0"0"8"0,0 0-31 16,0 0-16-16,0 0-11 0,0 0-9 16,0 0-4-16,0 0-12 0,6-12-17 15,-6 12-8-15,2 0-7 0,1 0 2 16,5 0 2-16,3 0 8 0,3 1 9 16,5 3 19-16,2-1 2 0,-1 1-8 15,2 0 0-15,-1 0-5 0,1 0-4 16,-1 0-4-16,0 0-5 0,-4-1-3 15,-1 1-7-15,-4-1-5 0,-1 2-4 16,-3-3 0-16,-1 1 0 0,-2-1-1 16,-1-1-5-16,-2 0-17 0,1-1-7 15,-2 1-11-15,0-1-12 16,-1 0-25-16,0 0-47 0,0-7-56 16,0 2-120-16</inkml:trace>
  <inkml:trace contextRef="#ctx0" brushRef="#br0" timeOffset="71554.33">15090 14990 561 0,'0'0'0'16,"0"0"0"-16,0 0 28 0,0 0 11 16,0 0 2-16,0 0-6 0,0 0-5 15,-85-72-16-15,79 66-5 0,0 2-6 16,2 1-3-16,1 3-6 0,1-1-7 15,0 1-2-15,1 0-10 16,1 0-7-16,0 0 3 0,0 0 1 16,0 0 1-16,0 0 1 0,0 0 12 15,0 0 8-15,0 0 6 0,0 0 0 16,1 0 12-16,2 0 2 0,-1 0-1 16,1 1-2-16,1 0 0 0,2 2 2 15,2 0 5-15,3 1 0 0,3 0-3 16,2 1 3-16,2-1-1 0,2 1-6 15,4 1-7-15,4 0-1 0,0 1-3 16,9 2-4-16,5 4-5 0,7 0-1 16,-1 0 4-16,-1-1 3 15,-5-3 0-15,-3-1 3 0,4 0 4 16,0 0-2-16,1-1 3 0,-2 3-5 16,-1-1 0-16,2-1 0 0,-2 0-1 15,2-3-7-15,1 0 0 0,-2-2 6 16,1-2 1-16,-3-1 1 0,-1 0 1 15,1-1 4-15,-1-2-3 0,-2-1 2 16,-2-3-1-16,-1-2-2 0,-4 0 1 16,-6-2-4-16,-3-1 4 0,0-2-4 15,3-5 2-15,6-9 0 0,0-2 2 16,-3 0 0-16,-2 2-2 0,-7 4 3 16,2 0 9-16,-4 1 6 15,-3 4-3-15,-2 2-1 0,-3 0-2 16,0 5-4-16,-2 0 1 0,-3-1 12 15,0-2-1-15,-1-10-20 0,-2-10-24 16,-3-9 9-16,-2-3 7 0,-3 4 4 16,-3 5-1-16,1 8 3 0,2 5 2 15,-5-5-5-15,-1-4 4 0,-6-4-4 16,2 3 2-16,1 11 2 0,4 8 0 16,0 2-2-16,-3 0 3 0,-3-2 0 15,-6 1 0-15,-7 0-3 0,-8 0 2 16,-10 2-3-16,-1 0-3 0,2 4-2 15,6 0-2-15,6 4-2 0,9 1 6 16,3 1 2-16,-5 2 1 0,-2 1 0 16,0 0 3-16,-2 3-2 0,-1 3 1 15,-2 6 0-15,-4 3 2 0,-5 4-2 16,7 2 1-16,10-4 1 0,5-1 1 16,7-3 0-16,0 2 0 0,-1 4-1 15,-5 4-1-15,-3 10 0 0,-2 5 0 16,4-2-1-16,5-4 0 0,3-3 0 15,5-7-3-15,0 5 0 0,-2 1 2 16,2 0 1-16,3-1-3 0,0-1 5 16,3-2-8-16,1-2 8 15,2-1 1-15,1-1-1 0,1-1 2 16,0-3 0-16,5 1-2 0,0-2 3 16,4 1-2-16,2 2 3 0,3 0 3 15,3 1 11-15,0 0-2 0,3-2-14 16,1 2 0-16,-1-2-2 0,2 0 1 15,2 1 1-15,1-1 8 0,1 0-2 16,0 1 0-16,2-3-1 0,0 2 1 16,0-3 4-16,1 0-7 0,-3-1-5 15,1-1 1-15,-1-2 6 0,1 0-5 16,-3-2-2-16,0 0-25 16,3 0-10-16,10 0-18 0,-4 1-63 15,-5-4-134-15</inkml:trace>
  <inkml:trace contextRef="#ctx0" brushRef="#br0" timeOffset="74022.355">16609 14354 658 0,'0'0'6'0,"0"0"7"0,0 0 36 15,0 0-31-15,0 0 12 16,0 0-24-16,0 0-1 0,0 0 1 16,-138 6-6-16,129-8 0 0,1 0-8 15,2-1 0-15,1 1-6 0,0-2 1 16,1 1-4-16,1-2 3 0,-1-2-1 15,4-3-9-15,2-6-5 0,6-6 13 16,4-11 9-16,9-14 5 0,5-12-1 16,2-4 3-16,-1 4-2 0,-2 8 0 15,-5 6 2-15,0 4-1 0,-4-2 1 16,4 0 3-16,-1 1-1 0,2 0 4 16,0-1-2-16,-2 0 3 0,1-1-4 15,-1-3 0-15,-1-2 3 0,1-2 2 16,-3-2-1-16,1-2 2 0,-5-3 4 15,3-1 1-15,-3 0 1 0,1-1-2 16,-2 1-2-16,-2-1-2 0,2-1-3 16,-3 2 3-16,-1-1-3 0,-3 2 0 15,0 2-4-15,-4 0 0 0,0 3 1 16,-2 0-2-16,-3-3 1 0,2-5 3 16,0-5 1-16,1-11-3 0,2-6-3 15,3-6-3-15,3 1-14 16,-1 4-2-16,-3 9-1 0,0 7 17 15,-2 6 3-15,0 4 5 0,-2-1-3 16,-4 2 8-16,-1 1 11 0,-3 1-12 16,-2 3 6-16,1 3 6 0,-4 1 1 15,3 1-1-15,-3-1-11 0,2 2 1 16,-1 0-7-16,-3 1-2 0,2-1 0 16,-1 5 2-16,4 7-4 0,1 7 2 15,-2-3 17-15,-5-7-18 0,0-1-1 16,0-1 0-16,7 10 1 0,2 9 3 15,1 0-1-15,-2-2 0 16,-2-5 3-16,-1 0-3 0,2 0 6 16,-1 4 6-16,2 1 4 0,1 3-3 15,-1 2-2-15,1 2-9 0,2 2-1 16,-1 2 0-16,-1 1 0 0,3 1-1 16,0 0-2-16,0 2 0 0,2 1 1 15,-1 0 0-15,2 3 1 0,0-2-2 16,0 3-1-16,0 1 1 0,1-1-1 15,0 1-1-15,0 0 0 0,1 0 1 16,1 1-4-16,-1-1-2 0,0 1 1 16,1 0-2-16,0 0 5 0,0 0 1 15,-1 0-1-15,1 0 2 0,0 0 0 16,0 0 0-16,0 0 1 0,0 0-1 16,-1 0 3-16,1 0 2 15,0 0-2-15,0 0 0 0,0 0 2 16,-1 0 0-16,0 0 3 0,-1 1 0 15,-2-1 3-15,0 0-2 0,-1 0-3 16,-1 0-2 0,0 0-3-16,-2 1 0 0,2 0-1 0,0-1 0 0,1 2 0 0,0-1-1 15,0 0 1-15,-1 0-1 0,1 3-1 32,0-1-3-32,0 1-6 0,-1 2 3 15,0 2 0-15,-5 3-3 0,1 4-5 16,-3 3-1-16,0 5-2 0,-3 6-1 15,-2 8-9-15,-3 8 5 0,0 4-13 16,2 1-5-16,3-7-16 0,7-6-17 16,4-9-9-16,3-7-37 0,2-6-24 15,4-3 5-15,2-3-22 0</inkml:trace>
  <inkml:trace contextRef="#ctx0" brushRef="#br0" timeOffset="74178.616">16451 10478 614 0,'0'-2'96'16,"1"2"-36"-16,0-1 29 0,-1 1-68 16,2 0-21-16,2 0-4 0,3 3 4 15,4 2 1-15,5 3 0 0,3 4-1 16,2 3-1-16,4 4-12 0,-1 4-42 16,6 10-34-16,13 16-39 15,-7-6-57-15,-6-3-104 0</inkml:trace>
  <inkml:trace contextRef="#ctx0" brushRef="#br0" timeOffset="75414.485">10607 18011 640 0,'0'0'38'0,"0"0"-38"0,0 0 44 16,0 0-15-16,0 0-10 0,0 0-13 16,0 0 12-16,-56-55-4 15,46 37-9-15,0-4-5 0,0-3-2 16,-2-12 2-16,-1-9 0 0,-4-14-2 16,2-5-8-16,-1 3-9 0,4 4 0 15,3 4-5-15,-1-1 2 0,2-2 6 16,2 0 5-16,2-1 4 0,1 0 4 15,2-1 2-15,-1-4 1 0,2-1 0 16,3-6 0-16,0-3 1 0,2-3-2 16,2-2-2-16,-1-2 3 0,1-2 3 15,1-4-3-15,1-3 0 16,2-2 1-16,4-1 0 0,-1-1-1 16,3-2 0-16,0 1 1 0,5-1-1 15,0-6 0-15,1-1 1 0,0 1 0 16,3-2-1-16,-1 1 0 0,1-3 0 15,0-3 2-15,1 2-2 0,0-1 0 16,1-1 1-16,1 1 0 0,1-3 0 16,2 2 1-16,0-1 0 0,0 0-2 15,4 1 0-15,-1-2-2 16,1 0 1-16,0 2 1 0,1 1 3 0,1 1-3 16,-2 2 0-16,0 0 0 0,-1 5 0 15,-2 3 0-15,-1 2 1 0,1 4 0 16,0 1 8-16,1 0-5 0,0-1-4 15,4 0 2-15,-2-1-2 16,2 0 0-16,3-2 0 0,0 0 0 16,0-2-4-16,1 3-4 0,-1 4 3 15,0 6 2-15,-1 1 3 0,1 3 3 16,1 1 6-16,3-1 9 0,-2 4-2 16,5 3-2-16,-1 5-7 0,0 3-2 15,-1 5-3-15,-4 4-2 0,1 4 2 16,-3 6 1-16,-3 3-3 0,0 4 0 15,0-1 9-15,-4 3 1 0,-4 6-5 16,-7 6-2-16,-5 5-3 0,-1 2 0 16,3-1-12-16,0-3-17 0,1 0-18 15,-1-1-19-15,3-5-57 0,-7 3-57 16,-3 3-67-16</inkml:trace>
  <inkml:trace contextRef="#ctx0" brushRef="#br0" timeOffset="75792.939">12134 10972 674 0,'0'0'0'0,"24"-15"-4"0,3-3 4 15,12-9 4-15,13-7 1 0,2-2-5 16,-2 2-13-16,-3 4-25 16,-11 6 3-16,-6 4 6 0,-7 5 9 15,-7 4 14-15,0 2 6 0,2-1 0 16,1 0 3-16,2 1 7 0,-2 2 4 16,-2 2 1-16,-1 3 4 0,-1 1-5 15,0 1-14-15,-2 3-4 0,2 4 1 16,1 4-9-16,-2 7-4 0,0 6-1 0,-1 13 5 15,1 17 1-15,-8 17 7 16,-4 12 2-16,-5 3 1 0,-6-3 1 16,-3-7 7-16,0 0-6 0,2-1 0 15,2-1-1-15,4-1-49 0,1-19-102 16,1-10-103-16</inkml:trace>
  <inkml:trace contextRef="#ctx0" brushRef="#br0" timeOffset="115443.691">10651 17847 832 0,'0'0'23'0,"0"0"-23"16,0 0 0-16,0 0-4 0,0 0-47 16,0 0 7-16,0 0 44 0,-25-2 12 15,25 2 11-15,-2 0 19 0,2 0 10 16,0 0 0-16,0 0-13 0,0 0-12 16,0 0-16-16,0 0-11 0,0 1-7 15,2 4-5-15,-2 5 3 0,1 8 9 16,-1 12 10-16,0 13-10 0,0 13 0 15,0 8 0-15,0-1 1 0,0-2-1 16,0-3 0-16,0 1-6 0,3 5-17 16,3-1-7-16,1 0-17 0,-3-6-10 15,0-9-68-15,-2-15 123 0,1-14-40 16,-1-8-20-16,2-6-13 0,-1-2-1 16,5-1-18-16,3-7-21 0,-1-6-49 15</inkml:trace>
  <inkml:trace contextRef="#ctx0" brushRef="#br0" timeOffset="116183.61">10615 17920 743 0,'0'0'10'0,"0"0"-20"16,0 0 7-16,0 0-4 0,0 0-9 15,0 0 16-15,-1-53 12 0,6 46 21 16,3 0-7-16,2-2-2 0,5-3 16 16,5 2-9-16,3-3-17 0,10 1 0 15,8-1 2-15,8 2-2 0,2 0 0 16,-3 2 2-16,-4-2 4 0,-7 4-2 16,-2-1-2-16,-5 4-7 15,-5 0 0-15,-7 2-4 0,-4 1 1 16,4 1-3-16,-1-3-2 0,1 3 1 15,-4 0 2-15,-1 0-3 0,-3-1 2 16,-1 1-2-16,-1 0 1 0,-3 0 0 16,0-1 2-16,0 1-4 0,-1 0 2 15,0 0-1-15,-1 0 0 0,1-1-1 0,-1 1 4 16,1-1 0-16,-2 1 1 0,-1 0-1 16,0 0 0-16,0 0-1 0,-1 0 2 15,0 0-5-15,1 0-1 16,-1 0-2-16,2 1-2 0,0 2-3 15,2 4-4-15,3 4 4 0,3 5 4 16,2 5-9-16,3 9 1 0,4 10 5 16,2 10 0-16,1 5 3 0,-3-1 2 15,-2-5-6-15,-1-6 3 0,-2 1-1 16,-1-4 6-16,0 0 0 0,-2 3 1 16,-5 0-1-16,-1 1 0 0,-3-2-37 15,-2-5 37-15,0-10 2 0,-1-5 3 16,0-6-4-16,-1-3 1 0,-1 3 0 15,-2 0 0-15,0 3-1 16,-1-2 7-16,-2-2-6 0,0-4 36 16,0 0-12-16,0-4 3 0,-4-1 6 15,-1 0-5-15,-5 0-5 0,-3 1-7 16,-3-1-3-16,-5 2-13 0,-7-1-2 16,-11 5 0-16,-10 2 0 0,-7 3-4 15,2 0-10-15,3 0-1 0,8-3-3 16,7-1 10-16,10 0 8 0,9-5 8 15,8-2 4-15,2-1-4 0,-1-1-8 16,0 0 3-16,1 0 1 0,3 0 10 16,4-2-1-16,2 0-4 0,3-1-6 15,0 0-3-15,2-1-4 0,0 0-5 16,1 1-6-16,0-1-19 0,0 0-42 16,0-4-40-16,0 0-88 0,0-6-167 15</inkml:trace>
  <inkml:trace contextRef="#ctx0" brushRef="#br0" timeOffset="122137.753">22403 12729 75 0,'0'0'0'0,"0"0"-28"16,0 0-9-16,-27-28 27 0</inkml:trace>
  <inkml:trace contextRef="#ctx0" brushRef="#br0" timeOffset="122309.672">22242 12634 320 0,'0'0'30'15,"0"0"-6"-15,0 0-2 0,0 0-22 16,0 0 0-16,0 0-24 0,0 0-12 16,0 0-14-16,0 0-22 0,25-22 7 15,-14 13-12-15</inkml:trace>
  <inkml:trace contextRef="#ctx0" brushRef="#br0" timeOffset="123856.489">22839 12531 205 0,'0'0'89'15,"0"0"-73"-15,0 0 23 0,0 0 12 16,0 0-2-16,0 0-10 0,0 0-7 15,0 0-7-15,0 0-3 0,33 19-3 16,-36-19-7-16,-3 0 7 0,-2 0-10 16,-2 0-6-16,-7 2 1 0,-4-1 1 15,-4 0 1-15,-2 1 3 0,-6 0 1 16,-2 0-3-16,-12 0-3 0,1 1-2 16,-6-2-1-16,5 1 0 0,7-2 2 15,2-2-2-15,0-2-1 0,-1-2-1 16,-1-2 1-16,0-1 0 0,-5 0-1 15,2 0-2-15,-4 0 0 0,1-1 3 16,-1 2-1-16,1 1 2 0,0 1 1 16,2 1 0-16,-2 1 2 0,3 0 3 15,2 2-3-15,-6 0 4 0,-4-1 5 16,4 3-2-16,7-1-8 0,7 1 3 16,1-1 3-16,-9-2 27 0,-6 0-21 15,0 1-12-15,4-1 2 16,13 2 2-16,4 0 14 0,-5-1 4 15,-10 2-10-15,-5 0-7 0,0 0-4 16,10 0-3-16,12 0 5 0,-4 0 11 16,1 1-9-16,0 0-8 0,-9 2 1 15,-1 1 1-15,1-1 6 0,4 2-4 16,5-2 15-16,8 0 4 0,-2 1-10 16,-4-1-6-16,2 1-6 0,-2 0 8 15,3 0 1-15,1-1-1 0,0 1 4 16,0-1 4-16,6 0 0 0,0-1-1 15,3 2 4-15,2-1-1 16,1-1-2-16,1-1-1 0,2 0-16 16,-2 0 7-16,2 0-7 0,0 1 24 15,2-1-13-15,0 1-1 0,-1 0-4 16,0-1-2-16,-1 1-3 0,0 1 2 16,1-1-1-16,0-1-1 0,-1 2 0 15,0-1 0-15,2 0 1 0,0-1 0 16,2 0 0-16,0-1-2 0,1 1-2 15,1-1-4-15,0 0 0 0,0 0 0 16,0 0-1-16,-2 0-3 0,2 0-1 16,0 0-3-16,0 0-2 15,2 0 0-15,-1-1 2 0,-1 1 1 16,2 0 3-16,-2 0 1 0,0 0-2 16,0 0 1-16,0 0-1 0,5 0 1 15,5 2-2-15,7 2 4 0,11 5 5 16,13 1 0-16,13 3 3 0,6 0-1 15,-3-2-1-15,-2-1 1 0,-4-1 1 16,4 0 0-16,3 1 5 0,4-1 3 16,3 0-4-16,-2-1 0 0,-1-2-1 15,-2-1-1-15,-2-1-2 0,1-1 1 16,1 1 2-16,3 0 7 0,-3-2 2 16,-2 2 3-16,-1-2-12 0,-3 2 4 15,-4 1-6-15,2 0 1 0,-5 1 3 16,0 0 5-16,-1 0-4 0,-2 1-3 15,-1 1-1-15,-5-2-2 0,-5-1 0 16,-6-3-1-16,-7 0-3 0,0 0-2 16,9-1-6-16,9-1-2 0,-3 0-2 15,-5-3 4-15,-8 1 5 0,-6 0-6 16,1-1 0-16,1 0 6 0,-1 0 5 16,-4 1 1-16,-1-1-1 0,-4 0-5 15,0 1-5-15,-3 1-1 0,0 0 1 16,-1-1 1-16,-4 1-1 0,0 1 1 15,0-1 1-15,0 1 1 0,0-2 5 16,0 1-4-16,-3-3-1 16,0-2-1-16,0-2-2 0,-2-4 3 15,-3-2-4-15,3 0 0 0,-4-1 2 16,-1 0 0-16,2 3 3 0,-1 0 1 16,-2 1-1-16,-2-1 3 0,-2 1-1 15,-3 0-1-15,-1 0-1 0,-6 2 0 16,-7-1 6-16,-11 1-2 0,-13 2-1 15,-4 0-5-15,0 3-1 0,3 2 3 16,6-1 7-16,-1 1 1 0,0-2 0 16,-3-2 0-16,5 3-10 0,0-1 9 15,-3 0 1-15,2 1 0 16,-9-1 0-16,3 3 3 0,2 0 0 16,1 1-2-16,8 0 4 0,-3 0 6 15,-3 0 8-15,-5-1-19 0,2-1-1 16,6 2-11-16,4-1 12 0,6 0 5 15,-2-1 8-15,0-2 0 0,1 1-13 16,-1-1-6-16,10 2 6 0,7-2 0 16,5 1 8-16,-1 1-1 0,-1-2-6 15,0 0-1-15,-2 0 3 0,5 0 0 16,1 0 2-16,4 0-2 0,1 1-3 16,4 0-2-16,3 1-3 0,0 0 2 15,5 2-2-15,0-1-2 16,0 1-2-16,0 0-3 0,3 0-2 15,4 1 7-15,4 2 2 0,8 2 4 16,14 4 1-16,14 5 2 0,16 5 4 16,13 3-2-16,6 3 3 0,7 0 3 15,4 0 0-15,2-1 4 0,0-2 5 16,0-5-8-16,-5-3-7 0,3 0 2 16,0-3-6-16,-1 1 4 0,-2 0-4 15,0 1 6-15,-5-1-6 0,-3 1 0 16,-1 0-8-16,-5 0-12 0,-5-1-26 15,-8 0-36-15,-20-3-89 0,-10-1-129 16</inkml:trace>
  <inkml:trace contextRef="#ctx0" brushRef="#br0" timeOffset="128265.921">16256 14298 586 0,'0'0'31'16,"0"-1"-10"-16,0-1-8 0,0 0-9 15,-2-1-4-15,0 0 3 0,-1-1 3 16,0 2 15-16,-1-3-4 0,1 3-10 16,0-2 6-16,0 3 12 0,0 0 2 15,1 1-8-15,-1 0-8 0,2 1-10 16,0 1-1-16,0 0-2 0,0-1-5 15,1 0-4-15,0 0 2 0,-2 4 1 16,1 2-1-16,-1 5 3 0,-2 5 5 16,2 5 0-16,-1 12 2 0,-1 9-2 15,0 13 1-15,0 5-2 0,1 0 2 16,1-4-1-16,0-6 1 16,1 2-1-16,0-1 0 0,1-2 0 15,0 1 1-15,0-2 1 0,0 0-1 16,0-4-2-16,0-2-1 0,0-3-2 15,0-6-3-15,0-9-5 0,0-7-15 16,0-9 4-16,0-4 1 0,0-3-22 16,0-1-45-16,-4-11-58 0,2-4-56 15</inkml:trace>
  <inkml:trace contextRef="#ctx0" brushRef="#br0" timeOffset="128972.325">16109 14308 823 0,'0'0'0'0,"0"0"-18"16,0 0 13 0,0 0-2-16,0 0-6 0,0 0 12 0,5 0 1 0,0 0 4 0,6 0-4 15,3 0-3-15,8 0 2 0,11 0 2 16,12 0-2-16,12 0-3 15,3 0-4-15,-2 0-6 0,-4 0-3 16,-11-1 11-16,0 1 2 0,-1 0 4 16,-4 0 4-16,-2 1-3 0,0 0 4 15,-3 2-2-15,-6 1 1 0,-8-2 4 16,-4-1-2-16,-4 0-1 0,-1 1-2 16,0-1 3-16,-2 0 2 0,-3 0 2 15,-2 0 0-15,-3 0 0 0,0 0-1 16,0-1-6-16,0 0 2 0,0 1-3 15,0-1-2-15,-2 0 6 0,1 0-2 16,-1 0 4-16,0 0-2 16,1 0 0-16,-1 0 3 0,-1 0-6 15,0 0 4-15,0 0-3 0,-3 0 0 16,2 0-4-16,1 0 0 0,0 0-3 16,1 0-1-16,1 0-4 0,0 0-4 15,0 1 5-15,1 3-14 0,-1 4-6 16,-2 7 4-16,1 17-14 0,2 21-2 15,1 9 26-15,3-3 13 0,-1-12 1 16,0-4 9-16,2 6-6 0,-2 7-4 16,1 4 2-16,-3-10 0 0,-1-9 6 15,0-2 0-15,-2 0 0 0,0-4 4 16,-1-5-2-16,0-6 3 0,1-7-4 16,-1-4 6-16,0 2 4 0,-2 1-4 15,0 2 2-15,-1-3 7 0,0-1-1 16,0-3-2-16,-2 0-2 0,-3 0-10 15,0 0-9-15,-4-1-2 0,-2 0-7 16,-3 1 5-16,0-1-1 0,-3-2 5 16,-2-1 0-16,0-1 0 0,-3-3 2 15,-2-1 5-15,-4-2-1 0,2 0-4 16,1 0-1-16,1 0 0 0,8-2 0 16,-4-1-1-16,3 1-6 0,3-1-12 15,2 1-16-15,1-2-24 0,-10-13-38 16,7 1-80-16,0-4-183 15</inkml:trace>
  <inkml:trace contextRef="#ctx0" brushRef="#br0" timeOffset="135099.273">15595 15073 476 0,'0'0'0'15,"0"0"-36"-15,0 0 36 0,0 0 5 16,-16-10 12-16,15 5-12 0,1 0 4 16,0 0 3-16,0 0-5 0,0 0-2 15,0 3 1-15,0 0 7 16,0 0 1-16,0 2 4 0,0 0 4 15,0 0 4-15,0 0 2 0,0 0 3 16,0 0 3-16,0 0-5 0,0 0-4 16,0 0-7-16,0 0-5 0,0 0-5 15,0 0-8-15,0 0-2 0,5 0-1 16,1-1 3-16,2-3 3 0,3-1 3 16,1-1 2-16,1 1-2 15,0-2 0-15,0 3-3 0,3-2 0 16,-3 2 1-16,2 0 2 0,0 1-2 0,0-1 3 15,1 1-1-15,1 0 0 16,0 1 0-16,4-2-1 0,0-1-2 16,1 2 0-16,-1-2 2 0,2-1-2 15,0 2 3-15,-3-2 3 0,2 2 2 16,-2-1-1-16,-3 1-4 0,1 1 3 16,-4 0-2-16,1 1 4 0,-1 0-1 15,0 0-1-15,-1 1 4 0,0 0 8 16,-3 0-15-16,0 0-6 0,0 0 0 15,0-1 2-15,0 1-1 0,2 0-1 16,-2-1 0-16,0-1-1 0,0 2 0 16,-2 0-1-16,0 0 2 15,-1 0-2-15,0 0 2 0,-1-1 0 16,-2 1 2-16,1 1-2 0,-2-1 1 16,-1 1 0-16,-1 0 1 0,0 0-1 15,0 0 1-15,-1-1 3 0,0 1-3 16,0 0 1-16,0 0 3 0,0 0-4 15,0 0-2-15,0 0-2 0,0 0-1 16,-4 0-1-16,-3 0-1 0,-5 0-1 16,-5 0-1-16,-6 0 0 0,-2 1 1 15,-3 0 4-15,-1-1 1 0,0 1 2 16,-2 1-2-16,1-1 2 0,-5-1-2 16,-7 2-2-16,-5-2-10 0,-2 2-2 15,4 0 11-15,3 1 4 0,4-1-1 16,2 1-1-16,6-1-1 0,5-1 3 15,6 0 0-15,3 3 4 0,-4-2-2 16,0 2-1-16,-2 0 2 0,4 0 2 16,3-1-5-16,2 0 1 0,3-2-1 15,3 1 0-15,1-1 1 0,1-1 1 16,4 0 0-16,-1 0-1 0,2 0-1 16,0 0-2-16,0 0-1 0,0 0-3 15,0 0 1-15,3 0 0 0,3 0 4 16,3 0 1-16,3-1 6 15,4-1 0-15,6 2 3 0,2-1-2 16,6 0 0-16,2-1-1 0,9 2-3 16,6 0-2-16,8 0 5 0,2 3-5 15,-4-1 1-15,-6 0 0 0,-6 2-1 16,2 2 2-16,-3-2 1 0,3 3 3 16,-4 0 0-16,0 0 1 0,-1 0 1 15,0 0-1-15,-2 2 0 0,-2-1 3 16,-6-4-3-16,-7 3 2 0,-4-3 1 15,-3-1-1-15,4 2-1 0,1 1 1 16,0-1 2-16,-2-1-1 16,-4 1-1-16,-2-2-2 0,-1 1 1 15,-4-2 4-15,-1-1-2 0,0 1-1 16,-4-1-2-16,2-1-1 0,-2 1-1 16,-1-1-3-16,0 0-1 0,0 0-2 15,0 0-8-15,1 0-11 0,-1 0-20 16,0 0-28-16,-1-1-37 0,-16-18-64 15,-1-1-90-15,-3-5-271 0</inkml:trace>
  <inkml:trace contextRef="#ctx0" brushRef="#br0" timeOffset="135860.777">24196 13046 167 0,'0'0'259'0,"0"0"-242"0,0 0 9 15,0 0-11-15,0 0-2 0,-2 0 7 16,-2 0 2-16,4 0 0 0,-3-1-9 15,0 0-7-15,-2-2-3 16,0 2 1-16,0-2-3 0,-1-1-1 16,-2 0-1-16,0-1-6 0,0 0-8 15,3 1-4-15,-2 0 2 0,5 1 0 16,-1-1 2-16,0 1 4 0,3-1 4 16,-2 1 3-16,1-2 1 0,-1-1-7 15,0-3-13-15,1-3-16 0,-1-3-13 16,-1-4-8-16,0-2-9 0,-3-4 4 15,4-2-4-15,-3-2-6 0</inkml:trace>
  <inkml:trace contextRef="#ctx0" brushRef="#br0" timeOffset="136888.194">24084 12591 35 0,'0'0'66'0,"0"0"11"16,0 0 9-16,0 0-1 0,0 0-1 15,0 0-8-15,0 0-11 0,5-4-2 16,-5 4-6-16,0 0-6 0,0 0-5 15,0 0-8-15,0 2-17 0,0 0-10 16,1 3-8-16,1 2-3 0,1 2 0 31,2 5-2-31,-2 7-1 0,0 5 3 16,2 10 0-16,-2 9 1 0,0 7 0 16,-3 2 0-16,0-6 1 0,0-6-2 15,-3-13-1-15,0-6 1 0,1-6 1 16,-1-2-1-16,0 1 1 0,0 0-1 15,-2 0 3-15,2-3-3 0,0-3 0 16,1-2 0-16,-1-3 0 0,3-2-3 16,-2-1-1-16,1-2-5 0,1 0-4 15,0 0-2-15,0 0 3 0,0-2-3 16,0-1-2-16,0-1 1 0,-2-6 6 16,-1-4 5-16,1-8 5 0,-1-10 0 15,-1-9 0-15,4-8 0 0,0-2-1 16,4 5 1-16,-4 6 0 0,0 10 1 15,0 7-2-15,0 4 0 0,0 1-2 16,0-3-1-16,0-3 0 0,0-1 2 16,0 2 1-16,0 4-1 0,2 3 2 15,-1 4 1-15,1 4 0 0,-2 2 5 16,2 3 6-16,-2 2 6 0,0 1 5 16,0 0 4-16,1 0-7 0,-1 1-1 15,0 0-6-15,2 0-2 0,-2 1-8 16,1 1-3-16,1 3 0 0,0 2-2 15,1 2 2-15,2 4 0 0,-2 2 2 16,4 2 2-16,-2 0 2 0,-2 0-3 16,2-2 9-16,-3 0-3 0,1-2-8 15,0 0-1-15,1 0 1 0,-2-1-2 16,1-2 1-16,-1-1-1 0,1 0-1 16,-1-2-1-16,-1-1-2 0,1-2 5 15,-2-1 0-15,2-1 0 0,-1-2 1 16,-1-1-1-16,0 0 2 0,0 0 0 15,0 0-2-15,0 0 2 0,-1 0 1 16,-1-2 0-16,2 1-3 16,0 0 6-16,0 1-6 0,0-1-1 0,0 1 0 15,0 0 0-15,0 0 1 16,0 0 0-16,0-1 1 0,0 0 0 16,0 1 4-16,0 0 1 0,0 0 2 15,0 0-2-15,0 0 0 0,0 0 2 16,0 0-1-16,0 0 2 0,0 0 2 15,0 0 1-15,0 0-2 0,0 0-1 16,0 0-2-16,0 0-2 0,0 1-3 16,0 1 1-16,0 1-2 0,0-2 9 15,0 1-5-15,0 0-4 0,0 1-1 16,0 1 0-16,0 4 0 0,-3 3 0 16,0 5 1-16,-2 5-1 0,-3 1 1 15,2 2 0-15,1 0 2 16,0 0 1-16,0 0-4 0,2-1 1 15,-1 0-1-15,1-1 0 0,1 0 0 16,-1-1 0-16,1-2 3 0,-1-2 6 16,3-1-2-16,-2-2-1 0,1-1 1 15,1-1-2-15,0-1 4 0,0-3 1 16,0-1-6-16,0-2 2 0,0 0-1 16,0-3 1-16,0-1-1 0,3 0-3 15,-3-1-2-15,0 0-1 0,0 0-4 16,0-2 2-16,0 1-4 0,0 0-8 15,-3 0 1-15,3-1-19 0,-2 1-26 16,-1-5-46-16,-19-25-68 16,3 0-67-16,0-6-99 0</inkml:trace>
  <inkml:trace contextRef="#ctx0" brushRef="#br0" timeOffset="139420.796">22152 11874 694 0,'0'0'55'0,"0"0"-55"15,0 0-32-15,0 0-3 16,0 0 5-16,25 1-7 0,-17 0 25 16,-2 1-4-16,0 0-16 0,1 1 6 15,-1 1 19-15,2 1 7 0,0 0 0 16,-2-2 2-16,-1 1 2 0,0-1 3 16,1 0 4-16,-4 0-1 0,4-1 5 15,-3 1 6-15,-3 0 1 0,1-2 5 16,1 0-3-16,-2-1 5 0,2 0 6 15,-2 2-2-15,0-2-6 0,0 1-1 16,0 2-6-16,1 1-7 0,1 2 1 16,1 2-2-16,-1 3-5 0,4 5-3 15,-3 3-1-15,3 6 0 0,1 10-2 16,-1 10-1-16,1 14-1 0,0 6 1 16,-1-1 0-16,-1-4 2 0,2-8-2 15,1-4 3-15,1-3-1 0,2-3 2 16,-1-3 1-16,2-1-1 0,-1-3-4 15,-1-7-1-15,-1-7-11 0,-4-7-4 16,-2-6 16-16,0-2-8 0,-1-2-12 16,1-1-15-16,-3-3-9 0,0 0-11 15,2-8-35-15,-2-8 11 0,0-18-31 16,0-43-12-16,0 6-43 0</inkml:trace>
  <inkml:trace contextRef="#ctx0" brushRef="#br0" timeOffset="139958.46">22349 11729 880 0,'0'0'36'0,"0"0"-5"0,0 0-31 16,0 0-7-16,0 0-7 0,0 0 14 15,5 0 4-15,1-2 0 0,4-1-4 16,9-1 1-16,9-1 0 0,13-1-1 15,11 0 1-15,-1 1 10 16,-10 4-11-16,-11 1-3 0,-10 0-20 16,-2 1 10-16,7 4 13 0,7 2 1 15,-2 0 9-15,0 1-10 0,-5-1-1 16,-6 0 1-16,3 1 2 0,-5-1 11 16,-5-1-2-16,-4 0-7 0,-5-3-1 15,0 1 2-15,-3-1 1 0,0 1-1 16,0 1-3-16,-3 1-1 0,1 0-1 15,-1 0 0-15,0 1-3 0,-2 1-2 16,2 0-1-16,-2 1-4 16,-1 2-1-16,0 1-5 0,-1 5-1 15,-1 5-7-15,2 3-4 0,-2 4 0 16,3 1 25-16,2 0 3 0,3 12 0 16,0 15-7-16,5 12-2 0,-2-1 1 15,3-8 8-15,-3-14 19 0,-1-8 7 16,3 3-3-16,-2-1-5 0,0-9 2 15,-3-8 14-15,2-9 0 0,-2-5 10 16,0 3-2-16,0-1-17 0,0 1-10 16,0-2-3-16,0-3 1 0,0-1 5 15,0-3-1-15,0-1-7 0,-3 0-6 16,-2-1-4 0,-5 1-5-16,-7 0-9 0,-8-2-16 15,-12 0-19-15,-20-8-38 0,-14-7-62 16,-6-4-64-16,19 4-98 0</inkml:trace>
  <inkml:trace contextRef="#ctx0" brushRef="#br0" timeOffset="140521.73">23964 11632 542 0,'0'0'103'16,"0"0"13"-16,0 0-32 0,0 0-14 15,0 0-33-15,0 0 3 0,0 0 9 16,0 0-19-16,0 0-11 0,0 0-13 16,0 0-6-16,0 1-8 0,0 1-9 15,-3 5 4-15,1 6-7 16,-3 19 0-16,-1 27 8 0,4 18 11 16,2 12 0-16,0-1 2 0,2-8 2 15,3-9 8-15,1 1 3 0,-1-4-2 16,3-8-2-16,1-8 1 0,-1-9-7 15,-1-11-4-15,1-10 0 0,-2-4-6 16,-2-1-16-16,1 0-12 0,0 2-25 16,0-3-36-16,0-3-43 0,-4-10-44 15,-1-3-66-15</inkml:trace>
  <inkml:trace contextRef="#ctx0" brushRef="#br0" timeOffset="141052.968">24081 11626 850 0,'0'0'68'0,"0"0"-48"16,0 0-16-16,0 0-4 0,0 0-35 16,0 0 18-16,0 0 17 0,95-8 10 15,-57 4-10-15,12 1-2 0,10 0 1 16,5 3 1-16,-5 0 0 15,-8 6-2-15,-9 1 2 0,-5 2-5 16,-2 2 2-16,0 1 2 0,-10-1-4 16,-6 0 5-16,-7-4 0 0,-1 0 0 15,-2 1 0-15,4 2 0 0,-3 0 0 16,-1-1 0-16,-3 1-9 0,-2 0-5 16,-1-1-9-16,-1 0 0 0,-2 1 0 15,-1 2-3-15,0 2 1 0,0 1-4 16,-1 2 1-16,-4 4 6 0,0 0 7 15,-4 3 5-15,-1 1 3 0,-1 3 6 16,0 7 1-16,-2 9-3 0,1 6 3 16,4 3-1-16,0-6-4 0,3-11 1 15,4-9 4-15,-1 4 2 0,0 7 2 16,-2 5 3-16,1 4 7 0,1-12 9 16,-1-11 12-16,3-7 11 0,0-4 4 15,0 2 0-15,-3 0-7 0,3 0-11 16,-2-1-6-16,2-2-5 0,-3-2 1 15,1-3-3-15,-2 0-17 0,-3 1-2 16,0 1-7-16,-3 2-18 0,-3-1 24 16,-1 0-1-16,-2-1-3 0,-1-2-4 15,-2-2-2-15,0-1-8 0,-8-4-9 16,-6-2-11-16,-14-12-27 0,-13-10-24 16,-11-8-37-16,12 5-60 0,13 3-93 15</inkml:trace>
  <inkml:trace contextRef="#ctx0" brushRef="#br0" timeOffset="141808.873">16130 14232 772 0,'-2'0'44'0,"-2"0"-42"15,-1-1 52-15,2-1-10 0,-1 2-10 16,1-2-26-16,-2 1 1 0,0 0 4 16,-2-2-12-16,-1 3-1 0,2 0-3 15,0 0-3-15,1 0-4 0,1 2-2 16,-1 3-4-16,1 4-8 0,0 7-6 16,0 16 3-16,1 24 13 0,1 28 12 15,2 13 2-15,0 6 6 0,2-4-2 16,2-12 5-16,1-2 3 0,0-4-6 15,1-6-2-15,-3-5-2 0,1-5-2 16,0-8-1-16,-1-6 0 0,-1-6-4 16,-1-8 4-16,0-11-3 0,-1-9-3 15,0-8-2-15,1-4-10 0,-1-2-20 16,0 0-40-16,0-3-43 0,0-4-31 16,2-10-24-16,3-37 46 0,1 1 43 15</inkml:trace>
  <inkml:trace contextRef="#ctx0" brushRef="#br0" timeOffset="142520.775">16175 14339 621 0,'0'0'2'15,"0"0"2"-15,0 0-8 0,0 0-16 16,0 0-2-16,0 0 13 0,24-24 9 15,-11 13 3-15,4 1 0 0,4 0 0 16,1 1-3-16,5 1 7 0,8-1-2 16,9 3 2-16,5 1-2 15,3 3 0-15,-5 2 4 0,-6 0-2 16,-7 0 0-16,-3 3 1 0,-6-1-1 16,4 3 0-16,-4-1 1 0,-1 1-5 15,3 0 4-15,-7-1-2 0,2 0 1 16,1 2 1-16,-4-2 0 0,-5 0 1 15,-2 0 4-15,-5-2 3 0,-2 1 8 16,-2-2 1-16,-2 0-1 0,-1-1 2 16,0 0 0-16,0 1-4 15,0-1-4-15,0 0-2 0,0 0-5 16,0 0-7-16,0 0-1 0,0 0-2 16,0 1-2-16,-2-1-5 0,-1 3-3 15,0-1-1-15,0 3-1 0,0 1-2 16,0 3-1-16,1 5-1 0,0 7 6 15,2 13 4-15,0 18 1 0,2 13 5 16,3 6 0-16,0-3 3 0,0-7-2 16,-1-10 1-16,1 1-2 0,-4-4 4 15,1-2 0-15,-2 0 2 0,0-1 3 16,0 1 3-16,-3-3-1 16,-1-2 1-16,0-5 0 0,0-6-2 15,1-8 1-15,-1-6 6 0,2-5 4 16,1 0-1-16,-2-1 5 0,1-2 6 15,1-2 8-15,0-4-4 0,0-1-4 16,-2 0-2-16,0-1 3 0,-2 0-1 16,-3-2-2-16,-3-1-20 0,-7-2-7 15,-4 0-1-15,-1-4-1 0,-6 0 0 16,-9-3-7-16,-6 0-6 0,-10 0 2 16,-2 1 3-16,5 4-2 0,1 4 0 15,6 1 4-15,-1 2 1 0,3 0 3 16,-3 0-1-16,5 3 3 0,-1-1 0 15,2 2 0-15,2-1 0 0,3 2-1 16,5-1 1-16,6-1-10 0,6-2-26 16,0 0-34-16,-2 1-35 0,-16-1-91 15,2-1-126 1</inkml:trace>
  <inkml:trace contextRef="#ctx0" brushRef="#br0" timeOffset="143263.532">10735 17749 574 0,'0'0'0'16,"0"0"-8"-16,0 0 8 0,0 0 7 15,0 0-2-15,0 0-3 0,0 0 4 16,-3 4-3-16,3-3 7 0,0 0-9 15,-2 2-1-15,1 2-1 0,-1 8-9 16,0 4 4-16,0 9-1 0,1 14 4 16,1 11 2-16,0 8 1 0,3 4 0 15,1 2-3-15,2-3 3 0,-2 1 0 16,1 2 0-16,-2 2 3 0,2-1-3 16,0-2 1-16,0-1-1 0,1-4 2 15,-2-4-2-15,2-3-10 0,1-9 10 16,0-14 3-16,0-5-3 0,-3-9 0 15,1-2-3-15,-1-2-11 0,1 0-13 16,1-5-21-16,2-5-37 0,-2-5-10 16,0-30 17-16,-2 3-33 0</inkml:trace>
  <inkml:trace contextRef="#ctx0" brushRef="#br0" timeOffset="144055.879">10729 17810 628 0,'0'0'12'0,"0"0"7"0,0 0 10 16,0 0-4-16,0 0-25 0,0 0-13 16,-11-2-1-16,11-2 1 0,0 1-4 15,3-3 3-15,3-2 5 0,2 1 0 16,1-1 2-16,2-1 0 0,3 2 0 15,1 0 3-15,5-1-2 0,3 1 3 16,1 1 1-16,3 2 2 0,7-1 0 16,-3 3 0-16,0 1 1 15,-1 1-1-15,-6 0 3 0,4 1 3 0,-2 2 2 16,-2 0-1-16,-1 1 4 16,0 1 1-16,-1 0-2 0,-4-1 0 0,0 3-6 15,-3-2 0-15,-2-2 2 0,-3 2 0 16,-3-3 0-16,-2 1 6 0,-3-2 1 15,0 1 6-15,-2-2 6 0,1 1 2 16,-1-1 2-16,0 3-3 0,-1-1-4 16,-1 0-8-16,0 2-6 0,-1-1-2 15,-1 1-3-15,1 1-2 0,0-1 0 16,0 0-1-16,0-1 0 0,0 1-1 16,1-1-1-16,0 0-5 0,1 0-3 15,0 2-4-15,1-1 1 0,0 3-1 16,0 5-1-16,3 2 7 0,0 6 5 31,5 10-1-31,3 12 4 0,2 12 0 16,2 5 2-16,0 1-1 0,-3-5 0 15,0-5-1-15,-4-3 0 0,-1-1 1 16,0-2 0-16,-1-4 0 0,-3 1 2 16,1-5 0-16,-2-6 0 0,0-6 5 15,0-8 5-15,-1-1-1 0,0 1 0 16,-1 1 0-16,0 1 6 0,0-3-7 15,0-1 8-15,-2-3 11 0,0-1-2 16,0-1-8-16,-1-2-3 0,-1 1-9 16,0 1-2-16,-1-1 0 0,-2 1 3 15,0-2-5-15,-2 2 8 0,-3-2-11 16,-1 2 4-16,-1 0 8 0,0 0 3 16,-1-2-7-16,-1 1-5 0,-1 0-1 15,-2 0-1-15,0 0 1 0,-2 0 2 16,-1 2 1-16,-3 0-6 0,0 2 3 15,0 0-1-15,0 0 8 0,2 0 12 16,1-1-4-16,0 0-12 0,1-1-2 16,3-2 2-16,0 0-6 15,2-1-7-15,-1-1-9 0,1-2-7 16,-1-1 2-16,4 1-13 0,2-3-18 16,0-1-33-16,2-10-49 0,2-2-67 15,0-6-158-15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617.08099" units="1/cm"/>
          <inkml:channelProperty channel="Y" name="resolution" value="1090.7789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18-10-04T14:40:56.5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12185 11605 13 0,'-2'0'54'16,"-2"0"-31"-16,1 0 4 0,-1 0-7 16,1 0-1-16,-2 0-5 0,-1 0 1 15,-1 0-7-15,-2 0 3 0,3 0 2 16,-2 0 2-16,1-1 2 0,0 1 2 15,0 0 1-15,0 0-1 0,1 0-2 16,-1 0-10-16,2 0-2 0,1 0-3 16,2 0-2-16,0 0 0 0,1 0-4 15,1 1-1-15,0-1-10 0,0 0-1 16,3 0-5-16,2 1 16 0,3 0 5 16,2-1 4-16,3 0 7 0,4 0 0 15,1 0 1-15,3 0 1 0,0 0-4 16,3 0 3-16,0 0-4 0,2 0-1 15,1 0 2-15,1 0 7 0,2 0 2 16,1 0 0-16,1 1-2 0,-1 1-3 16,2 0-4-16,-1 0-6 0,0 2 1 15,-1 0-2-15,6 0-1 0,3 2 2 16,-3-1 1-16,-5-1 9 0,-4-1-2 16,-6 1-6-16,3 1-1 0,3-2 3 15,-1 2 2-15,-2-2-4 0,-2 1 0 16,-1-1-5-16,-1 1 1 0,-2-2-1 15,0 0 0-15,-1 1-6 16,0-2-15-16,0 0-13 0,0 0-16 16,-2-1-25-16,7 0-17 0,-6-2-31 15</inkml:trace>
  <inkml:trace contextRef="#ctx0" brushRef="#br0" timeOffset="709.577">11240 13506 384 0,'-11'0'20'0,"-1"0"4"0,1-5-9 16,-2 1-12-16,3-2 16 15,-1-1-19-15,-1-2 0 0,2-2-4 16,0 0 2-16,1 1-1 0,3-1-3 16,-1 1 5-16,3 1-8 0,2 0-5 15,1 1-5-15,1-1-17 0,4 1-4 16,4-2 9-16,6-1 13 0,4 0 12 16,5 1 6-16,8-3 0 0,12-2 3 15,12-1 3-15,5-1 1 0,0 2 0 16,-3 1 1-16,-6 1-2 0,1 4-1 15,-1 1 2-15,0 2-2 0,-2 3 4 16,-4 1 7-16,0 2-1 0,-4 0 5 16,-1 2 2-16,-3 2-4 0,-1 3 2 15,-2 0-2-15,0 1-6 0,-4-1 0 16,-5 0-6-16,-4-1 2 0,-1-1-7 16,8 4-1-16,0-2-6 0,4 2-8 15,0 1-15-15,-6-1-20 0,4 0-12 16,0 2-8-16,6 4-19 0,-7-2-21 15</inkml:trace>
  <inkml:trace contextRef="#ctx0" brushRef="#br0" timeOffset="1280.482">11020 14996 350 0,'0'0'24'0,"0"0"-9"16,-4 0-4-16,4 0-11 0,0 0-10 16,3-1-10-16,2 0 18 0,2 0 2 15,4 0 1-15,4-1 1 0,4 0 4 16,3 0 2-16,5-1 1 0,8-1 1 16,10-3 1-16,9-3-6 0,3 2 1 15,0-1 1-15,-4 2-1 0,-4 2-2 16,-2 2-2-16,3 0 0 0,0 2 0 15,2 1 7-15,1 1-1 0,-2 6 0 16,1 0-6-16,-1 2-2 0,1 1 0 16,2 2 0-16,0-1-11 0,3 3-19 15,4 0-18-15,3 2-26 0,-15-4-38 16,-7-3-47-16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617.08099" units="1/cm"/>
          <inkml:channelProperty channel="Y" name="resolution" value="1090.7789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18-10-02T15:33:39.59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9">
        <inkml:traceFormat>
          <inkml:channel name="X" type="integer" max="1280" units="cm"/>
          <inkml:channel name="Y" type="integer" max="720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69633" units="1/cm"/>
          <inkml:channelProperty channel="T" name="resolution" value="1" units="1/dev"/>
        </inkml:channelProperties>
      </inkml:inkSource>
      <inkml:timestamp xml:id="ts1" timeString="2018-10-02T15:34:41.628"/>
    </inkml:context>
  </inkml:definitions>
  <inkml:trace contextRef="#ctx0" brushRef="#br0">10073 17984 622 0,'0'0'18'0,"0"0"24"15,0 0-20-15,0 0-5 0,0 0-17 16,-78-53-5-16,66 46-8 0,0 2 8 16,1-1 3-16,1 2 2 0,1 1 17 15,3 0 3-15,0 2 7 16,4 1-10-16,2 0-17 0,0 0-5 16,0 0-12-16,1 0 7 0,4 0-2 15,4 0 12-15,6 5 15 0,11 1 9 16,11 4 14-16,14 4 6 0,5 5-44 15,-2 2 4-15,-2 1 0 0,-5 1 3 16,0 3 2-16,3 3-4 0,-1 3 8 16,1 1 3-16,0-1 2 0,-1-2-1 15,-3 1-11-15,-2-6 1 0,-3 2 1 16,-3-4 3-16,-2 0-2 16,-2-2-4-16,-6-4 0 0,-4-3-5 15,-6-2 4-15,0-3-4 0,4 4 3 16,1-1-1-16,5 1-1 0,-1-2 0 15,-2 1 3-15,1-3-1 0,-3-2 0 16,-2 0-3-16,0-3 0 0,-2-3 0 16,-3 1-1-16,0-2-15 0,-3 0-19 15,1 0-30-15,-1-1-38 0,7-14-56 16,-6 1-75-16,-3-6-52 0</inkml:trace>
  <inkml:trace contextRef="#ctx0" brushRef="#br0" timeOffset="406.224">11310 17492 734 0,'0'0'7'15,"0"0"-7"-15,0 0-5 0,0 0-50 16,0 0-4-16,-82 59 27 0,37-9 31 15,-12 14 1-15,-2 4-1 0,3-4 1 16,5-7 1-16,6-6 0 0,0 1-1 16,-2-2 3-16,1-1-2 0,-3 0 10 15,0-2 12-15,-1-2 15 0,-1 1 0 16,4-3-3-16,0 0-10 16,2-2-9-16,2 0-3 0,3-3-4 15,3-3-1-15,5-4 8 0,6-8 13 16,6-5 7-16,4-5 3 0,3-1-1 15,-3 2-4-15,0 0-3 0,0 2 0 16,2-3-7-16,0-1-9 0,3-3-4 16,1-1-5-16,3-3 0 0,2 2-3 15,0-3-3-15,2-2-1 0,-1 2 0 16,2-2-5-16,0-1-7 0,0 1-16 16,1 2-23-16,0-1-49 0,0 4-60 15,1 3-56-15,0-1-54 0</inkml:trace>
  <inkml:trace contextRef="#ctx0" brushRef="#br0" timeOffset="1341.972">15511 14677 662 0,'0'0'0'0,"0"0"-38"15,0 0 36-15,0 0 2 0,0 0 4 16,0 0-3-16,0 0 6 0,0 3 2 16,0-3 1-16,-1 1 8 0,0 0-1 15,-1-1 6-15,-1 0-8 0,0-3-8 16,-1-1-7-16,-1 2 0 0,0 0 0 16,-2-1 1-16,0-1 6 0,-1-1-3 15,-1 0-2-15,0 1 15 0,-1-3 13 16,2 1-5-16,-1 1-10 0,0-1-3 15,1-1 5-15,0 0 11 0,2 0 2 16,-1 0 4-16,3 3-4 0,2 0-4 16,1 3-9-16,0 0-6 0,1 0-4 15,0 1-3-15,0 0 10 0,0 0-10 16,2 0-4-16,2-1-8 0,6 1-1 16,16 0 3-16,20 0 6 0,23 1 15 15,11 3-2-15,3 3-4 0,-7 3-9 16,-9-2 6-16,-2 1-6 0,-1 2 2 15,-1 0-2-15,0 3 2 0,-4 0 1 16,-4-2 3-16,-1 3-2 0,-1 0 4 16,-4-1-2-16,-2 3 4 0,-6-3-3 15,-7-3-4-15,-7 0-2 0,-9-4-1 32,-5-1 2-32,-3-2-2 0,1 2 0 15,-1-1 1-15,0-2-1 0,-2 1 0 16,-2-1-5-16,-2-3-6 0,-3 2-10 15,1-2-5-15,-2 0-14 0,0 0-17 16,0 0-29-16,-3-3-26 0,-19-17-23 16,3-1-101-16</inkml:trace>
  <inkml:trace contextRef="#ctx0" brushRef="#br0" timeOffset="1661.524">16337 14147 946 0,'0'0'202'16,"0"0"-202"-16,0 0-12 0,0 0-26 16,-18-6 1-16,5 6 21 0,-5 1-9 15,-14 12-11-15,-8 11-9 0,-11 12 25 16,-2 10 19-16,6 2 1 0,0 1 1 16,6-3 1-16,-3 1-1 0,2 2-1 15,-1 1 6-15,2 0 4 0,-1 0-1 16,1 1 0-16,-1-1 6 0,3-1 0 15,1-2 5-15,3-5 1 0,4-4-2 16,3-3 4-16,5-7 1 0,3-3-3 16,-5 4-2-16,4-4 16 0,-1-2-15 15,0 0-10-15,7-8 0 0,0-1-8 16,2-1-2-16,2-2-4 0,0-3-18 16,2-2-23-16,0 0-27 0,0-1-36 15,-6 2-83-15,2-2-129 0</inkml:trace>
  <inkml:trace contextRef="#ctx0" brushRef="#br0" timeOffset="5059.252">13253 18056 393 0,'0'0'0'0,"-1"-2"-32"0,0 0 8 16,0-1 7-16,-1 2 17 16,1 1 9-16,-1 0 0 0,0-1-8 15,0 1 0-15,1 0 10 0,0 0 16 16,0 0 11-16,1 0-8 0,0 0-7 15,0 0-3-15,0 0-3 0,0-1-2 0,0 0-3 16,0-1 3-16,0 1-4 0,1 0-6 16,0-2-5-16,1-1 1 0,-1 1-1 15,1-2 0-15,0-1-1 0,-1 0-2 16,3-1 2-16,0-2 1 0,0 0-1 16,1-3 1-16,0-2 1 0,0 0-1 15,1 0 0-15,-2-1 4 0,1 2 4 16,-1 0 0-16,-2 0 15 0,-1 0-4 15,0-1-7-15,-1-1-9 0,0-1-3 16,0-2 0-16,-1 0-4 0,-1 0-2 16,0-3 5-16,0 0-4 0,-1-1-2 15,2-2 7-15,-1 0 7 16,0 1-4-16,0-3-3 0,1-2 2 16,0 0-2-16,0 0 0 0,0 0 1 15,-1 1 0-15,1 3-1 0,-1 1 5 16,-1 0 3-16,0 2-1 0,-1 1 1 15,-2 2 2-15,1 0 4 0,-1 2 2 16,1 1 6-16,-1 3-7 0,1-2-10 16,-3 5 0-1,3 0-5-15,-1-1 59 0,-1 1-46 16,-3-4-13-16,0-1-46 0,0-2 46 16,-2-1 3-16,2 1 11 0,1 1-3 15,0 0-11-15,1 0-3 0,0 2 1 16,0 1 1-16,-1 0-2 0,1 4-5 15,1 0 3-15,-2 1-5 0,0 0 4 16,0 0 6-16,1 0 0 0,-1 0 1 16,1 0-1-16,-1 0 1 0,-1-3 1 0,-1 0-2 0,-1-4 0 15,-2-1-6-15,0-3 3 16,-2-1-7-16,-1-2-2 0,-1-1 3 16,-2-2 4-16,1 1-3 0,-1-3 5 15,1-2-1-15,-1 0 4 0,-1-2-1 16,-1-7-2-16,-2-7-2 0,-4-6-2 15,2-3 6-15,1-1 1 0,2 2-2 16,1 7 3-16,-2-4-1 0,1 1 2 16,0 2-2-16,-2-2 2 0,-1 6 8 15,-2-1 6-15,0 0-6 0,-2-1-10 16,1 0-1-16,0-2-5 0,1-1 2 16,0 0 4-16,2-2-4 15,-1 1 4-15,-1-2 0 0,1 1 0 16,1-2 1-16,-2 0 4 0,-1 1 4 0,0 0 6 15,-4-1-6-15,2-2 7 0,1 2-14 16,0-1-2-16,4-1 1 0,2 2 0 16,2-5-1-16,2 2-4 0,4-3-1 15,2-1-7-15,3-3 2 0,1-6 1 16,-1 3 4-16,5-5-2 0,1 2 7 16,2-4 11-16,3-1-10 15,1-3-1-15,4-1-5 0,3-4-1 16,3-3 3-16,0-1 2 0,1-2-4 15,3 0 5-15,1 2 0 0,3-2 0 16,4 0 1-16,3-2-1 0,1-3 0 16,6 0-3-16,1 1 3 0,1 0-3 15,3 1 5-15,0-2-2 0,1 0 0 16,-4 1-17-16,0 1 17 0,-3 3 17 16,-1 0-2-16,0 1 5 0,-2 3-10 15,-3 2-1-15,-2 3 0 0,-1 2 5 16,-1 4-3-16,1 2-3 15,-4 2-1-15,2 3-5 0,-1 3-2 16,-1 0 4-16,1 6-3 0,-4 3 0 0,0 4 2 16,-4 3 2-16,0 5 9 0,-3 4 0 15,-2 6-3-15,-2 8 1 0,-3 5-6 16,2 4 5-16,-1-1-3 0,-1 1-2 16,0 1-6-16,-2 5 0 0,1 3-17 15,-1 1-35-15,0 3-42 0,0 4-65 16,0 19-58-16,0 1 43 0,0 0-10 15</inkml:trace>
  <inkml:trace contextRef="#ctx0" brushRef="#br0" timeOffset="6394.845">10515 16704 409 0,'0'0'115'15,"0"0"-104"1,0 0 20-16,0 0-31 16,-33-26-14-16,28 17 1 0,0-3 3 15,-1 0 10-15,0 1-1 0,-2 1 1 16,2 0 0-16,0 2 6 0,1-1-6 16,2-1-2-16,2-1-4 0,1-4-15 15,4-3-10-15,4-3 11 0,3-6 0 16,4 1-8-16,5-10 20 0,3-7 8 15,7-7 4-15,-1-2 4 0,0 4 5 16,-2 5-6-16,-2 5-1 0,4-4 7 16,-1 0 4-16,5-2 1 0,1 0-7 15,0-2-2-15,1 0-5 16,-2 0-4-16,1 2 6 0,-4 0 1 16,-2 0 1-16,-1 1 5 0,-3-2 3 15,1-1-2-15,-2 0 1 0,0 0-1 16,-3-1-5-16,-3 3-2 0,1-3-3 15,-2-2-2-15,1-2 1 0,-1-3-2 16,-2-2 0-16,3 0-1 0,-2-1 1 0,1 0-1 16,-1 2 0-16,1 1 1 0,-3 0-1 15,0-1 1-15,1-2 2 0,-3-1-3 16,-1 2 4-16,-2 0 0 0,-1 0 0 16,1-3 32-16,2-3-19 0,-1 1-15 15,-1-1 4-15,1 0 7 0,2-3 4 16,0 0-6-16,4-6 3 0,0-3-6 15,4-1-6-15,-1 5 0 0,-1 0-2 16,-1 1 2-16,1-2 16 0,-2-1-4 16,1-2-4-16,-2 4 6 15,-2 4 5-15,-2 2 1 0,-3 2-1 16,1-1 12-16,-1-1-15 0,1 2-5 16,-1-3 1-16,1 2-5 0,3-2 2 15,1-2-5-15,3 0-6 0,6-2 0 16,-1-1-1-16,4 0 0 0,3-2 1 15,0-2 1-15,0 4-1 0,0 1 0 16,1 2 7-16,2 2 15 0,0 0-8 16,2 0-1-16,-1 1-2 0,0-1-11 15,-1 2 4-15,-2 1 2 0,0 1 0 16,0 2-2-16,-1 2 4 0,2 2-1 16,1 2-6-16,-2 0 0 0,-1 6 0 15,0 2 2-15,-2 2 1 0,2 0 1 16,4-1 7-16,0 1-12 0,2 2 0 15,0 2-1-15,-1 5 1 0,-4 4-2 16,-6 7-3-16,-6 8 4 0,-2 2-7 16,-2 1 5-16,1-1-1 0,0 2-4 15,-4 4-8-15,-4 1-10 0,-2 4-18 16,-1 2-34-16,-2 0-71 0,-7 13-90 16,-4-1-56-16</inkml:trace>
  <inkml:trace contextRef="#ctx0" brushRef="#br0" timeOffset="10396.6">13157 17921 843 0,'0'0'0'0,"0"0"0"16,0 0 27-16,0 0-27 0,0 0-6 15,-5 1-3-15,4 0 0 0,-1 0 0 16,0 2-1-16,0 0 8 0,-2 4 2 16,0 0 3-16,-1 1 4 0,1 3 5 15,0 2 3-15,0 3-3 0,1 2 1 16,0 4-10-16,-1 3 5 0,1 13-4 15,-1 11 0-15,1 13 2 0,1 5 0 16,2-2-3-16,0-4-3 0,0-8-9 16,0-3-15-16,0-4-71 15,0-7 53-15,0-10 29 0,-1-8-38 16,-1-7-21-16,1-5 16 0,0-4 1 0,1-2-14 16,0-3-8-16,-3-25-51 0,1 2-23 15</inkml:trace>
  <inkml:trace contextRef="#ctx0" brushRef="#br0" timeOffset="11029.088">13013 17838 293 0,'0'0'319'0,"0"0"-275"0,0 0-6 15,0 0-24-15,0 0-14 0,0 0-5 16,2-8 3-16,6 2 2 0,4-2 12 15,7-1 6-15,5-1 14 0,11-3-3 16,10 4-12-16,11-1-10 0,4 0-4 16,-4 4 2-16,-3 3 0 0,-7-1 1 15,-2 4 0-15,-1 0 3 16,-4 3-3-16,-4 0 1 0,-7 2 3 16,-6-3-2-16,-6 2-1 0,-1-2 1 15,0 0-2-15,0 2 1 0,-2-2-2 16,-2-1 2-16,-3 2 1 0,-4-2-2 15,-1-1-3-15,-2 1 1 0,-1-1 0 16,0 0 1-16,0 0 0 0,0 0-1 0,0 0 6 16,-1 1-3-16,1-1-3 0,-2 0-4 15,1 0-3-15,0 3 2 0,-1-1-5 32,-1 1 5-32,0 7 0 0,0 0-3 15,0 7-10-15,-1 4-2 0,2 4-2 16,1 13-7-16,1 11-3 0,1 9 1 15,5 4-9-15,0-3-12 0,-1-11 1 16,0-9 3-16,-2-8 12 0,0-9 4 16,-1-3 7-16,0-3 8 0,2 4 13 15,-2 0 1-15,0 2 4 0,-1-4 9 16,-1-1-14-16,0-3 2 0,-2-3 49 16,-1-3-5-16,-2-5-9 0,1 0 15 15,-2-2 7-15,-3-1-17 0,-5 0-19 16,-2-2-3-16,-5 0-1 0,-4 1-8 15,-1 1 6-15,-2 0 2 0,-2 2-1 16,1 3-1-16,-1-1-7 0,-1 0 3 16,1 0-13-16,-1-1 0 0,2 1-4 15,0-3-6-15,0 1-4 16,1-2-14-16,1 0-8 0,0 0 2 16,3-3-32-16,2-3-12 0,-6-6 8 15,6 1-150-15,6-2-27 0</inkml:trace>
  <inkml:trace contextRef="#ctx0" brushRef="#br0" timeOffset="11830.993">10805 16180 474 0,'-3'-3'27'0,"-2"-2"57"15,-3-1-5-15,2-1 5 0,0 2-37 16,3 2-38-16,-1 0-6 0,0 2-3 15,0 1-4-15,-1 0-6 0,0 1 6 16,0 3 2-16,-1 5-1 0,-1 6-2 16,-1 5 3-16,2 13 2 0,2 11-1 15,0 13 1-15,1 3 0 0,2 1 0 16,0-6 1-16,1-5-1 0,0-1 0 16,0-1-1-16,0 1 0 0,0-3-10 15,2-2-9-15,1-5-15 0,2-1-7 16,-2-10-12-16,0-10-10 0,-1-7 9 15,0-8 11-15,0-1-32 0,1-2-50 16,4-15 31-16,-2-2 1 0</inkml:trace>
  <inkml:trace contextRef="#ctx0" brushRef="#br0" timeOffset="12428.993">10654 16175 486 0,'0'0'212'0,"0"0"-206"16,0 0 10-16,0 0-10 0,0 0 6 15,0 0-12-15,-37-67-9 0,46 60 1 16,4 2 2-16,6-2 6 0,5 1 1 16,5 1 24-16,9-1 2 0,11-1 7 15,10 1 1-15,3 1-4 0,-1 3 0 16,-7 1-12-16,-5 1-6 0,-2 0-2 15,-4 3-6-15,-5 1-1 0,-7 0 4 16,-9 0-5-16,-6-1 5 0,-3 1 1 16,0 1 4-16,0-1 0 0,-2 1-5 15,-4-2 3-15,-3 1 4 0,-2-2-2 16,-1 0 0-16,-1 0-3 0,0-1-3 16,-1 2-2-16,-1-1 3 0,-1 2-2 15,-2-1-1-15,1-1-1 16,-1 1 0-16,-3 1-3 0,1 2 0 15,-2 1-1-15,0 3 0 0,0 2-3 16,3 4-4-16,2 5-6 0,4 11-3 16,2 13-2-16,7 12-2 0,4 7 1 15,1-3-3-15,1-5 1 0,-4-10-3 16,1-6 10-16,-2-8 6 0,-3-7 6 16,-1-7 2-16,-1-2 0 0,1 2 1 15,-1 0 1-15,0 0-2 0,-3-3 0 16,-1-3 0-16,-1-4 6 0,0-1 5 15,-3-1 8-15,-2 0 8 0,-4-2 5 16,-2 0-5-16,-4-1-6 16,-6 0-4-16,-10 0-4 0,-10 2-5 15,-15 1-4-15,-5 1-2 0,1-1 0 16,3 0-2-16,8-2-1 0,2-1-2 16,0-1-12-16,1-1-17 0,0-1-11 15,5 0-27-15,5 0-42 0,4-2-42 16,8 1-57-16,9-1-84 0</inkml:trace>
  <inkml:trace contextRef="#ctx0" brushRef="#br0" timeOffset="32202.032">17980 12547 655 0,'0'0'0'16,"0"0"-5"-16,0 0-2 0,-3 0-10 16,3-1 13-16,0 0-4 0,0 0 1 15,1 0 2-15,3-1-9 0,1-2 2 16,3 0 5-16,2 0 7 0,1-1 2 15,4 1 1-15,2 0-1 0,3 0-2 16,4-1 2-16,5 1-4 0,7-1 2 16,8 0-3-16,10-1 3 15,1-1 0-15,-5-1 1 0,-2 2 0 16,-7 0 0-16,-1-1 2 0,5 1 3 16,-2 1 9-16,0 0-1 0,-4 1-1 15,-2 2 1-15,-6-1-3 0,-5 3 3 16,-7 0-1-16,-5 0-1 0,-3 0-7 15,2 0 0-15,-1 0-4 0,1 2-1 16,-4-1 0-16,-4 0-1 0,-3 0-7 16,-1 0-7-16,-1 0-5 0,0-1 2 15,-5 1 5-15,-4 0-4 0,-8-1-4 16,-5 2 1-16,-12 2 12 0,-8 1-2 16,-9 0 1-16,-1 2 6 0,0-2 2 15,8-2-2-15,3 0 1 0,2-1-6 16,0 0-4-16,1 0-3 0,4 0 4 15,5-1 4-15,7-1 3 0,3 1 4 16,2-1 0-16,-1 0 6 0,-2 0 4 16,2 0 3-16,4 0 4 0,4 0 7 15,4 0 1-15,3 0-4 0,3 0-4 16,0 0-4-16,0 0-7 0,5 0-4 16,4 0 4-16,4 3-1 0,7 0-1 15,12 2 1-15,12 0 1 0,8 2-6 16,4-1 0-16,-1-1-14 0,-7 2-19 15,-4-1-30-15,-3 1-49 16,-10-3-86-16</inkml:trace>
  <inkml:trace contextRef="#ctx0" brushRef="#br0" timeOffset="33045.866">10688 16368 19 0,'0'0'10'0,"0"0"-9"16,0 0 3-16,0 0 12 0,16-44-6 15,-8 27-10-15,-1 0-10 0,2-2-8 16,2-2-7-16</inkml:trace>
  <inkml:trace contextRef="#ctx0" brushRef="#br0" timeOffset="33347.354">11157 15583 94 0,'0'0'124'15,"0"0"-114"-15,0 0 15 0,0 0 4 16,0 0-9-16,0 0-16 16,0 0-4-16,0 0-8 0,167-292-3 0,-151 253-3 15,-5 10 5-15,-4 9 2 0,-1 1 5 16,1-4 0-16,0-4 2 0,5-5 1 16,-3 3 5-16,1-1-2 0,1 0 1 15,-2 2-1-15,0-2-1 0,2 1-2 16,-3 2-1-16,1-1-1 0,1 2 1 15,-2-1-7-15,1-1-5 0,-1 1-6 16,1-1-17-16,-2 1-15 0,4-13-24 16</inkml:trace>
  <inkml:trace contextRef="#ctx0" brushRef="#br0" timeOffset="40198.704">20858 12884 104 0,'0'0'14'0,"0"0"3"0,0 0 30 16,-2 2-13-16,2-2-3 0,0 0 3 16,0 0 2-16,0 0-1 0,0 0 2 15,0 0 3-15,0 0 4 0,0 0-4 16,-2 0-12-16,1 0-10 0,-2-2-9 15,1 1 1-15,-1-2-10 16,-1 1 0-16,0 0-3 0,2-1 1 16,-2 1-2-16,2 0-3 0,1-1 1 15,1 2 1-15,0 0 1 0,0-1-3 16,0 1-6-16,-2-2-2 0,2 1 0 16,-3-2 13-16,-1 0 2 0,0 0 5 15,-1 1-5-15,-4 0-1 0,-1 1-6 16,0 0 7-16,-2 2 0 0,1 0-5 15,-2 0-13-15,1 0 4 0,-1 0 9 16,1 0 2-16,2 0 3 0,2 0 0 16,1 0 0-16,0 1 2 0,1 0 10 15,1 0 5-15,1-1 4 0,0 1 2 16,2 1 7-16,0-2-7 0,1 1-2 16,1-1-1-16,-2 0-6 0,2 0-6 15,0 0-8-15,0 0-5 0,0 0-12 16,0 0-1-16,0 0-6 0,0 0 2 15,0 0 7-15,0 0 7 0,0 0 4 16,0 0-1-16,0 0 4 0,0 0 1 16,0 0 5-16,0 0 6 0,0 0 8 15,0 0 3-15,0 0 1 0,0 0-7 16,0 0-4-16,0 0-4 0,0 0-5 16,0 0 2-16,0 0-3 0,2 0-2 15,3 0 0-15,-1 0-1 0,1 0 1 16,2-1-3-16,-1-1-1 0,3 0 1 15,1-1 0-15,0-1 0 0,2 1 2 16,1-1 0-16,1 1-1 0,-1 0 2 16,4 2 2-16,0 0-1 0,4 0 0 15,-1 0-1-15,3 1 1 0,2 0 1 16,0 0 1-16,2 0 4 0,3 0 0 16,0 0 2-16,1 0 3 0,1 0-2 15,0 0 4-15,-2-2-6 16,0 0 1-16,-2 0 3 0,-1 1-4 15,-1-2-1-15,-3 0-4 0,1-1 1 16,2 0-4-16,-2-3 0 0,0 1 2 16,3 1-2-16,0-2-1 0,1 1 1 15,1 0-2-15,-1 1-3 0,0 0 3 16,1 0 0-16,-3 2 1 0,-1 0 1 16,1 2 0-16,0 0 0 0,-3 0 0 15,-2 1 0-15,1 0 0 0,0 0 1 16,-4 0 1-16,4 0-2 0,-2 0 0 15,2 0 0-15,1-1 0 0,0 0 0 16,2-1 0-16,2 1 1 0,-2 1-1 16,3-1 0-16,-3 1 1 15,3 0 1-15,-1 0-1 0,0 0-1 16,-2 1 2-16,-2 0 1 0,0 1 0 16,-1-1 1-16,0 0 0 0,-4 1 0 15,2-1 2-15,-5 1-2 0,0-1 3 16,-5 1 0-16,-2-1 0 0,1 0 4 15,-4 2 5-15,-2-2 0 0,-3-1 1 16,2 0 1-16,-1 1 1 0,-1-1 0 16,0 0-1-16,0 0-5 0,0 0-1 15,0 0-2-15,0 0 0 0,0 0-2 16,0 0 1-16,0 0-1 0,0 0 4 16,0 0 3-16,0 0 3 15,0 0 4-15,0 0-4 0,0 0-1 16,0 0-3-16,0 0-4 0,0 0-1 15,0 0-4-15,0 0-5 0,0 0 0 16,0 0-1-16,0 1-1 0,2 2-2 16,-2 0-1-16,0 2 1 0,0-1 0 15,0 2 3-15,0 0 1 0,3-1 0 16,-3 1 0-16,2 0 0 0,-1-2 0 16,-1 0-1-16,0 1-1 0,0-2-2 15,0 0-8-15,0 0-7 0,0-2-12 16,0 1-13-16,0-2-23 0,-3 0-40 15,-5-4-30-15,0-2-88 0,-3-3-149 16</inkml:trace>
  <inkml:trace contextRef="#ctx0" brushRef="#br0" timeOffset="42903.037">21687 11880 526 0,'0'0'3'0,"0"0"0"0,0 0 9 16,0 0-12-16,0 0 0 0,16-4 0 15,-12 0 2-15,4-3-2 0,1 0-2 16,0-3-9-16,-1 0-1 0,0 0 6 16,0 0-4-16,1 2-2 0,-4 2 6 15,1 2 1-15,-1 3 2 0,0 1 3 16,-1 0 0-16,2 4 2 0,1 1 3 16,-2 2-4-16,0 0 3 0,2 1 2 15,-2 1 3-15,-2 0 5 16,2 0 0-16,0-1 3 0,0 1-1 15,1 0-1-15,1 0 6 0,0 0-4 16,1 0-4-16,0 0-6 0,3 0 1 16,-3 3 2-16,3-1 4 0,0 3 1 15,-3 4 0-15,3 2 1 0,-2 2 2 16,1 4-7-16,-2 5-2 0,1 6-4 16,-4 10-2-16,1 11-2 0,-4 3 4 15,1-4 1-15,-3-5 2 0,0-4 1 16,-3-4 5-16,0-2-4 0,1-1 1 15,-1-2 0-15,1-3-8 0,0-7 5 16,-2-8-8-16,3-9 0 0,1-3 1 16,0 1-1-16,0-2-7 0,0-1-14 15,0-1-15-15,0-5-13 0,0-1-16 16,0-3-6-16,0-8-11 0,0-24-37 16,4 1-27-16,-1-5-78 0</inkml:trace>
  <inkml:trace contextRef="#ctx0" brushRef="#br0" timeOffset="43502.873">21741 11810 596 0,'0'0'104'0,"0"0"-91"0,0 0-13 16,0 0 8-16,22-7-5 0,-6 2-2 31,4-1 6-31,4-3 2 0,3 1-6 16,3 0-3-16,0 1-4 0,0 0 1 15,2 1 2-15,-2 1 1 0,0 0-2 16,0 3 1-16,0 0 1 0,-2 2 3 16,-1 0-3-16,-2 1 1 0,-1 2 2 15,-3 0-2-15,-1 1 1 0,-3 0 0 16,-4 1 1-16,-2-2 0 0,0 2 0 15,-6-1-1-15,1-1-1 0,-1 1-1 16,-2 0 0-16,-1 0-3 0,2-1 3 16,-2 2-1-16,-2 1 1 0,1 1 0 15,1 2 0-15,-2 1 2 0,0 2-1 16,0 2 3-16,0 0-2 0,-3 2 4 16,1 0-2-16,-2 1 3 0,2 2-1 15,1 1-4-15,-3 3-1 0,3 3 0 16,-1 6 2-16,2 7 1 0,0 8 4 15,-1 0 6-15,1-2 1 16,0-2 0-16,1-3 5 0,1 0-2 16,-2 1-2-16,0-6-1 0,0-5-5 15,0-8 2-15,0-7-5 0,0-2 0 16,0 2 2-16,0 0 9 0,0 1 6 16,0-4 4-16,0-2 0 0,0-3-1 15,0-4-6-15,0-1-3 0,0-2-4 16,0 2-2-16,0-2 1 0,0 0-2 15,0 0-1-15,0 0-3 0,0 0-2 16,0-2-4-16,-2 1-1 0,-4-2-8 16,-7-2-10-16,-6-4-28 0,-14-3-48 15,-27-5-65-15,6 2-64 0,1 2-123 16</inkml:trace>
  <inkml:trace contextRef="#ctx0" brushRef="#br0" timeOffset="53500.594">23784 12622 5 0,'-8'-1'56'0,"-2"-3"-29"16,-4 1 15-16,0-2-8 0,-2 1-1 16,2-1-6-16,-2-1-2 0,2 1-10 15,2-1 0-15,0 1 4 0,1 0 10 16,2 1 10-16,1 1-4 0,3 0 4 15,-1 0-1-15,1 0-2 0,3 0-2 16,-2 1-3-16,2 0-2 0,-1 2-1 16,3-1 0-16,-2 0 0 0,1 1-2 15,1 0-3-15,0-1-5 0,0 1-8 16,0-1-3-16,-2 0-4 0,-1 0-2 16,0 0-1-16,-2-1-1 0,-1 0 1 15,-2 0-2-15,0 1 1 16,0-1 0-16,0 1 0 0,-1 1-1 15,-1-1 2-15,2 1 0 0,-3 0 0 16,2 0 2-16,1 0-2 0,-3 0 1 16,3 0 1-16,0 0-1 0,-2 1 0 15,-2 0 3-15,1 0-4 0,-3-1 1 16,1 1-1-16,-1-1 0 0,3 0 0 16,1 0-1-16,-1 0 1 0,2 0 0 15,-1 0 0-15,2 0 1 0,-4 0-1 16,4 0 0-16,-2 0 1 15,1-1 0-15,1 1-1 0,0 0 1 16,1-1-1-16,-2 0 0 0,3 0 2 16,-2 0 1-16,-3 0 4 0,3 1-2 15,0-1 0-15,-3 0-4 0,-1 1 1 16,-1-2 1-16,-1 1-3 0,-1 0 0 16,-2 0 0-16,1 0 0 0,-3 0-4 15,2 1 3-15,-4-1 1 0,1 0-2 16,-1 1 2-16,-1 0-3 0,0 0 3 15,0 0 0-15,1 0-1 0,-1 0 2 16,-3 1-1-16,3-1 2 0,1 1-2 16,-1-1 0-16,0 0 1 0,1 0-1 15,1 0 0-15,-2 0 0 0,1 0 1 16,-1 0 0-16,2-1-1 0,-1 0 0 16,-1 0 0-16,1 0 0 0,2 0 0 15,-1 1 0-15,1-1 1 0,1 0 1 16,1-1 0-16,1 0-1 0,-1 0 2 15,1 1 2-15,2 1 1 0,-2-1 0 16,2 0 2-16,1 1 1 0,1-1 1 16,-1 0 3-16,5-1-3 15,-3 2 0-15,2-1 0 0,-1 0-4 16,1 0 1-16,1-1 1 0,0 1-3 16,3 0 0-16,2 1 0 0,-3-1 2 15,4 1 2-15,1 0 1 0,-1-1 1 16,2 1 0-16,0 0 2 0,0 0 2 15,0 0 0-15,0 0-3 0,0 0 0 16,0 0-4-16,0 0-3 0,0 0-1 16,0 0 1-16,0 0-3 0,0 0 1 15,0 0-1-15,0 0 0 0,0 0 2 16,0 0-2-16,0 0 2 0,0 0 0 16,0 0-2-16,0 0 3 0,0 0-4 15,0 0 0-15,0 0 0 0,0 0 1 16,0 0-2-16,0 0 3 0,0 0 1 15,0 0 0-15,0 0 2 0,0 0-1 16,0 0 3-16,0 0-1 0,0 0 0 16,0 0 0-16,0 0-2 0,0 0 1 15,0 0 2-15,0 0-3 0,0 0-1 16,0 0-2-16,0 0-2 0,0 0 1 16,0 0-1-16,0 0 0 0,0 0-1 15,0 0 0-15,0 0-1 0,0 0 1 16,0 0 0-16,0 0-4 0,0 0 0 31,0 0-3-31,0 0-7 0,0 0-7 16,0 0-7-16,0 0-2 0,0-1-3 15,0-1-10-15,0-2-23 0,-3-4-34 16,-4-19-37-16,1 2-81 0,-3-4-152 0</inkml:trace>
  <inkml:trace contextRef="#ctx0" brushRef="#br0" timeOffset="54706.965">24011 12035 599 0,'0'0'3'0,"0"0"1"0,0 0-2 16,0 0 5-16,0 0 2 0,3-4 5 16,-3 2 5-16,0-1-18 0,0 2 0 15,0-1-1-15,-1 2 4 0,1-1 11 16,0 1 1-16,0 0 5 0,0 0-7 16,0 0-9-16,0 0-3 15,-2 3-2-15,2 3-2 0,-3 3 2 16,-3 6 3-16,1 7-2 0,-3 12 1 15,-6 14 3-15,-2 12 1 0,-1 5-2 16,4-3 2-16,0-8-2 0,3-7 1 16,3-3-4-16,-1 0 4 0,3-3-3 15,-2-2 2-15,2-1 1 0,3-9-1 16,1-6-2-16,-1-6 5 0,2-4 0 16,0 2-3-16,-1-3-3 0,-1 0-1 15,2-4-2-15,0-4-8 0,0-2-19 16,-2-2-19-16,-3-2-29 15,-1-6 12-15,-8-6-30 0,-6-24-49 16,4 2-41-16</inkml:trace>
  <inkml:trace contextRef="#ctx0" brushRef="#br0" timeOffset="55300.689">23956 11648 804 0,'0'0'20'0,"0"0"-32"16,0 0 12-16,0 0-2 0,0 0-6 15,0 0 8-15,106-32 5 0,-81 26-5 16,-1 1 0-16,1 0-11 16,3 1 11-16,1 1 0 0,6 2 5 15,6 1 1-15,6 2-4 0,2 1 0 16,-12 1 0-16,-7 0 2 0,-10-1 2 15,-1 2-3-15,0 0-2 0,3 0 1 16,0 1 3-16,-6 0-2 0,-2-1-2 16,-3-1-1-16,-4 2-1 0,-2-3-1 15,-2 1-4-15,0 0-2 0,-2 0-8 16,-1 2-7-16,0 1 5 0,-4 1 11 16,1 2 1-16,-2 0 2 0,2 3 4 15,-4 1 0-15,2 4 1 0,-4 1 0 16,3 4-1-16,-2 1 2 0,-2 3-1 15,-2 9-1-15,-1 10 1 0,-7 12-1 16,0 4 0-16,0-3 0 0,1-5-1 16,3-6 1-16,-1-5 0 0,4 0 0 15,-1-1 0-15,3-2 0 0,0-3 2 16,0-3 1-16,3-5 4 0,3-7 6 16,0-4-1-16,2-4 6 0,0 2-5 15,-1 1-6-15,0 0 2 0,1-4 2 16,0-2-2-16,1-3 0 15,2-2 2-15,-3-3-1 0,3-1 1 16,0-1 8-16,0-1 6 0,0 0 7 16,0 0 6-16,-3 0-11 0,-2-1-12 15,-2-2-10-15,-5-3-2 0,-8-2-3 16,-1-1-2-16,-9-2-14 0,-9-1-10 16,-12 1-13-16,-17 0-14 0,-11 4-27 15,-8 7-29-15,2 4-74 0,22 5-107 16</inkml:trace>
  <inkml:trace contextRef="#ctx1" brushRef="#br0">21484 15928 0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69633" units="1/cm"/>
          <inkml:channelProperty channel="T" name="resolution" value="1" units="1/dev"/>
        </inkml:channelProperties>
      </inkml:inkSource>
      <inkml:timestamp xml:id="ts0" timeString="2018-10-02T15:34:53.30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617.08099" units="1/cm"/>
          <inkml:channelProperty channel="Y" name="resolution" value="1090.7789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1" timeString="2018-10-02T15:35:07.406"/>
    </inkml:context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28284 17171 0</inkml:trace>
  <inkml:trace contextRef="#ctx0" brushRef="#br0" timeOffset="828.096">30110 16219 0</inkml:trace>
  <inkml:trace contextRef="#ctx1" brushRef="#br0">12275 11155 225 0,'0'0'18'0,"0"0"-31"0,0 0 13 15,-9 0-18-15,5 0 4 0,0 0-25 16,-3-1 12-16,-4 0-80 0</inkml:trace>
  <inkml:trace contextRef="#ctx1" brushRef="#br0" timeOffset="421.864">12133 11151 28 0,'0'0'38'0,"0"0"9"16,0 0 2-16,0 0 2 0,0 0-1 15,0 0 6-15,0 0-1 0,0 0-1 16,-2-5-4-16,2 5-4 15,0 0-3-15,0 0-1 0,0 0-6 16,0 0-8-16,0 0-8 0,0 0-12 16,0 0-7-16,0 0-1 0,0 0-2 15,0 0-3-15,0 0-2 0,2 0 0 16,1 2 0-16,2 2 6 0,5 1 1 16,2 3 4-16,3 3 1 0,3 1 2 15,1 3 2-15,2 1-5 0,-1 1-3 16,3 2 4-16,-2 0-4 0,5 1 5 15,-1 1-1-15,0 0 3 0,3 0 2 16,0 2-1-16,0-1 3 16,-2 0 1-16,2 0-3 0,-3-1 1 15,2-1 1-15,-2 0-6 0,0-2 0 16,-1 0-2-16,0-1 2 0,-2-2-4 16,-2-2-1-16,-4-1 1 0,0-2-1 15,-4-2 0-15,-1-1-1 0,-1-2 0 16,-3-1-7-16,-1-1-9 0,-2-1-6 15,-1 0-12-15,-1-1-10 0,0 0-11 16,-2-1-23-16,0 0-26 0,0-1-14 16,0-2-31-16,-2-3-46 0</inkml:trace>
  <inkml:trace contextRef="#ctx1" brushRef="#br0" timeOffset="937.474">13127 11024 583 0,'0'0'16'0,"0"0"18"0,0 0 36 15,-8-2-26-15,1 1-2 0,-6 1-28 16,-4 0-14-16,-11 1-7 0,-9 10-17 15,-15 8-11-15,-4 10 4 0,-2 8 10 16,1 6-8-16,7 4 8 16,1 0 10-16,3-2 11 0,4-2 2 15,4-3 7-15,4-4 8 0,6-7 7 16,5-6-2-16,7-7 3 0,0-2-5 16,0 3-2-16,-2 0-5 0,0 0-4 15,0-2-3-15,4-3-2 0,-1 0-3 16,3-2 1-16,-1 0 2 0,3-3-2 15,1 0-2-15,1-3 0 0,3 0-5 16,1-2-6-16,2-1-14 0,1 0-19 16,0 1-21-16,1 0-22 0,-1 1-36 15,1 16-34-15,1-2-2 16</inkml:trace>
  <inkml:trace contextRef="#ctx1" brushRef="#br0" timeOffset="13058.913">20660 12751 382 0,'0'0'59'16,"0"0"-59"-16,0 0-2 0,0 0 0 16,0 0 1-16,-33-11 0 0,22 7-6 15,-2-2-20-15,0 0-21 0,1 0 12 16,-1 0 13-16,2 0 23 0,3 1 18 15,2 1 1-15,-1-1-2 0,1 2 3 16,0 1 12-16,3-1 7 0,0 2 4 31,1 0 7-31,2 1-3 0,-2 0-13 0,2 0-7 0,0 0-7 0,0 0 0 16,0 0-7-16,0 0-2 0,0 0 0 31,0-1-4-31,0 0 0 0,0 1-7 16,0 0-3-16,4 0 1 0,-1 0-4 15,6 2 3-15,1-1 1 0,3 0 2 16,4 0 2-16,-1 1 3 0,2-2 1 16,3 0 0-16,-3 0 1 0,5 0 3 15,-1 0 4-15,5 0 1 0,6 0-2 16,7-3 12-16,6 0-4 0,-4 0-12 16,-10 0-9-16,-11 1-1 0,-1 2 1 15,8 0 2-15,12 0 1 0,14 0 1 16,-1 2 1-16,-5 0-3 0,-12 0-2 15,-15 1-5-15,-6-1-1 0,0 2 4 16,5-1 1-16,4 3 1 0,0 1 0 16,3-2-3-16,1 1-6 0,2-2-2 15,-2-1 3-15,4-2 7 0,-2 0 1 16,-3-1 4-16,0 0-4 16,-6 0 1-16,-4 0 0 0,0 1 12 15,-3 0-2-15,0-1 2 0,-4 1-3 16,-1 0 1-16,-2 0 0 0,-1-1 6 15,-3 0 0-15,-1 0-1 0,-2 0-6 16,0 0 1-16,0 0-2 0,0 0 0 16,0 0-2-16,-2 0 4 0,-1 0 3 15,-3 0 1-15,-2-1 2 0,-3-1-6 16,-7-1 1-16,-2 0-7 0,-13-1-1 16,-8 0-1-16,-7 1-3 0,-2 0 0 15,11 2-7-15,8 0-3 0,12 1 10 16,-6 0 0-16,-12 0-4 15,-9 2-10-15,-7 0 2 0,1-2 6 16,0 0-8-16,3 0-23 0,-3-4-31 16,-2-2-36-16,-3 1-31 0,10 1-76 15,7 0-184-15</inkml:trace>
  <inkml:trace contextRef="#ctx1" brushRef="#br0" timeOffset="15252.503">15761 10760 417 0,'-6'-4'87'0,"-5"-2"-45"16,-2-1 4-16,-3-1-23 0,0-1-15 16,-1 1-8-16,2 1-4 0,-1 1-8 15,0 1-13-15,-2 1-5 0,1 0 2 16,-1 2 5-16,0 2 9 0,-1 1 5 16,-1 7 4-16,-2 3-3 15,1 5-11-15,-2 10 8 0,-5 18 9 16,-3 20 2-16,-1 13 8 0,4 1-8 15,12-6 0-15,9-12 2 0,7-6 3 16,4 1-1-16,6-1-4 0,0 1-15 16,3-2-3-16,2 2-20 0,2 0 3 15,2-2-9-15,3-2 9 0,1-8 18 16,1-4 5-16,4-6 9 0,-2-6 3 16,-3-5 8-16,-3-6 7 0,-1 1-6 15,5 2-4-15,4-1 6 0,8 6 5 16,7-5-2-16,8-3 0 0,2-7-5 15,-1-9-6-15,-5-9-3 0,-1-10-1 16,0-9 1-16,1-6 5 0,-4-3 5 16,-1-3 5-16,-3-2-14 0,-2 0 0 15,-2-1 0-15,-1-3 3 0,0-2 1 16,-2-2 3-16,0-4 0 0,-4-2-3 16,0-3-3-16,-1-4 2 0,-3-4-4 15,-1-4-6-15,-2-1-12 0,-1 3 0 16,-6 3-14-16,-2 4 4 0,-6 7 4 15,-5 8 13-15,-3 7 11 0,-8 11 11 16,0 8 23-16,0 6 15 16,-4 2-1-16,-2-2-14 0,-8 0-5 15,-9-5-9-15,-10 4-15 0,-11 3-5 16,-3 4 0-16,-1 5-2 0,1 4-10 16,5 6 4-16,-2 1-27 0,1 2 35 15,1 1 2-15,-2 2 2 0,-2 2-4 16,0 0-21-16,-3 3 15 0,1 1 6 15,-1 1 2-15,2-1-2 0,4 0 3 16,4 0 12-16,6-1 5 0,2 4 3 16,6 4 1-16,0 6-9 0,6 3-15 15,7-5-11-15,8-8 10 16,6-7-10-16,3-2 9 0,-2 6 0 16,2 3-20-16,0 14 8 0,4 8 9 15,3 14 4-15,7 4-2 0,4-4-3 16,3-6 0-16,1-8-20 0,0-6-99 15,-3-11-40-15</inkml:trace>
  <inkml:trace contextRef="#ctx1" brushRef="#br0" timeOffset="28518.146">10145 18007 6 0,'0'0'174'0,"0"0"-174"15,0 0-33-15,1 0-69 0</inkml:trace>
  <inkml:trace contextRef="#ctx1" brushRef="#br0" timeOffset="31448.734">10035 17941 529 0,'0'0'50'0,"0"0"-20"0,-19 0 14 16,14 0-10-16,2-3-22 0,1 2-11 15,-1 0-1-15,1-1 0 0,0-1-5 16,0 2 3-16,1 1-2 16,0 0 3-16,1 0 0 0,0 0-1 15,0 0-5-15,0 0-5 0,0 0-3 16,3 0-3-16,2 0 2 0,3 0 11 16,3 1 2-16,5 4 3 0,3-3-2 15,1 4 1-15,2 1 0 0,2 1-2 16,0 3 3-16,3-1 1 0,1 2 2 15,2 0 0-15,0-1-2 0,2 1 1 16,0-1-2-16,-1-1 0 0,2-1 0 16,-3 1 2-16,0 0 6 0,0 0 3 15,-1 0-3-15,-2-2 3 0,0 3-4 16,-2-1 4-16,0 1 1 0,-1-2-1 16,-1 0-2-16,-1 1-4 15,-1-1-4-15,-2-1 2 0,-2-1-1 16,-2 1 1-16,-1-1 3 0,-3-1 2 15,-2 0-6-15,2 1 0 0,-3-3 0 16,-3 0 0-16,0 0-2 0,-1-2 2 16,-2 0-2-16,-1 0-3 0,1-1-10 15,-2 0-9-15,0-1-17 0,0 0-25 16,3 0-46-16,0-3-78 0,1-3-75 0</inkml:trace>
  <inkml:trace contextRef="#ctx1" brushRef="#br0" timeOffset="31839.316">10957 17812 996 0,'0'0'0'16,"0"0"-85"-16,0 0 9 0,0 0 15 15,0 0 12-15,-27 12 22 0,12-8 9 16,-1 1-29-16,-5 4-22 0,1 0 46 15,-2 3 23-15,1-1 15 0,-1 4-2 16,3 2 0-16,-3 0 5 0,0 4-8 16,0 0-5-16,-2 3-5 0,0 0 0 15,-1 3 2-15,1-4 9 16,1 2 3-16,1-3 3 0,-1-1 6 0,0-1 41 16,-1 2-64-16,-1 1-1 15,0 1 1-15,5-5 31 0,0 0-13 16,4-4-8-16,2-2-9 0,0-1-1 15,2-2-9-15,1 1 9 0,2-4 14 16,2-2-1-16,2-1-13 0,0-2-4 16,2 1-6-16,1-2-7 0,1-1-12 15,1 1-13-15,0-1-23 0,1 0-31 16,4 0-42-16,4-1 21 0,18-11 13 16,-2 3-30-16</inkml:trace>
  <inkml:trace contextRef="#ctx1" brushRef="#br0" timeOffset="32620.596">15393 14523 905 0,'2'1'7'0,"1"0"-7"0,1 0-78 15,4 0-33-15,3 2 60 0,4 0 30 16,6 2 5-16,2 0-24 0,5 3-15 16,0 1 28-16,2 0 27 0,2 1 5 15,5 2 10-15,4 5 34 0,10 0-16 16,0 2-6-16,-2 1 20 0,-4-3-10 15,-2 0-11-15,-2 0 1 16,0-1 6-16,-1 1-15 0,-3-1-11 0,-2 0-1 16,-6-2 5-16,-6-2-2 15,-6-3-2-15,0-2-1 0,2 4-3 16,4 1-2-16,1 0-1 0,-2 0 0 16,-2-3 0-16,-1 2-8 0,-2-3-9 15,-2-2-14-15,-3 0-11 0,1-2-17 16,-2-1-26-16,-1-1-24 0,3-8-39 15,-3-4-44-15</inkml:trace>
  <inkml:trace contextRef="#ctx1" brushRef="#br0" timeOffset="32949.252">16559 14167 914 0,'0'0'126'0,"0"0"-115"0,0 0-11 15,0 0-23-15,0 0-9 0,0 0-5 16,-53-5-11-16,17 7-26 0,-13 11-20 16,-10 11 27-16,-2 8 41 0,3 4 22 15,6 1 4-15,4 1 0 0,-1 4 3 16,-2 2-2-16,-2 1 6 0,2 0 0 16,2-2 0-16,6-2-7 0,2-6 7 15,5-6 8-15,4-2 6 0,6-7 9 16,6-6 4-16,6-4 0 0,1-1 1 15,-2 1-10-15,0 1-16 0,-4 0-9 16,3 0-4-16,1-1-11 0,2-3 0 16,2 0 0-16,3 0-14 0,1-2-20 15,1-1-24-15,-1 6-30 0,4-1-74 16,-1 2-80-16</inkml:trace>
  <inkml:trace contextRef="#ctx1" brushRef="#br0" timeOffset="34251.808">10126 16268 865 0,'0'0'17'0,"0"0"-2"0,0 0-15 15,0 0-20-15,0 0-5 0,0 0-2 16,0 0 15-16,-34-9-8 0,34 9 7 16,0 0-15-16,0 0-4 0,0 0 12 15,4 0 1-15,6 1 8 0,5 2 8 16,7 3 3-16,14 3 0 0,13 4 3 16,15 4-2-16,4 3 0 0,0 0 4 15,-7 0-2-15,-8-2-2 16,-1 0-1-16,-2 3 8 0,-4-1-6 15,-1 1-1-15,-2 1 9 0,-1 1 10 16,1-1 4-16,0 0-8 0,0-1-3 16,-2-3-6-16,-2 0-2 0,-1-3-3 15,-5 0 1-15,-5-2-2 0,-6-4 0 16,-6-1 0-16,-4-2 0 0,2 1-1 16,1 0-1-16,0 2-9 0,-3-2-11 15,-3-1-15-15,-2-1-15 0,-3-2-20 16,-1-1-31-16,-3-4-32 0,0-1-33 15,-6-5-5-15</inkml:trace>
  <inkml:trace contextRef="#ctx1" brushRef="#br0" timeOffset="34548.643">11064 15955 716 0,'0'0'179'0,"0"0"-164"0,0 0-15 16,0 0-38-16,0 0-37 0,-104-8-6 16,72 11 28-16,-11 13 16 0,-8 13-1 15,-5 9-2-15,3 7 40 0,6 2 3 16,3-2 12-16,0 3 0 0,-1 4 4 16,-1 0 2-16,-2 1-1 0,5-3-6 15,2-5-10-15,3-2 18 0,5-5-4 16,5-8-11-16,7-6-7 0,5-8-2 15,3-2-1-15,-2 2 2 0,1-1-13 16,-1 2-24-16,4-3-21 0,3-5-30 16,4 4-47-16,3-5-41 0,1-1-10 15</inkml:trace>
  <inkml:trace contextRef="#ctx1" brushRef="#br0" timeOffset="35268.341">12322 17837 740 0,'0'0'4'0,"0"0"-8"0,0 0 4 16,0 1-6-16,0-1 4 0,1 0 2 16,-1 0-3-16,0 0-1 15,1 0-11-15,2 1-7 0,2 0 13 16,4 3 1-16,2-1 4 0,6 4 1 16,3 2 3-16,7 1 0 0,6 5 2 15,10 5 8-15,7 3 3 0,4 4 7 16,-2-1 2-16,-3-3-12 0,-5 1 2 15,2-1 6-15,1 3-5 0,1 0 0 16,3 4 3-16,-1-1-4 0,-1 0 7 16,-2 0-4-16,-3-6-12 0,-2 1 3 15,-2-3-6-15,-1-1 0 0,-1-1-5 16,-3 0 5-16,-6-3 0 0,-6-3-2 16,-4-3-15-16,-3-1-8 0,6 0-7 15,1 0-12-15,-1 1-14 0,-1-4-18 16,-2-3-42-16,-1-7-8 0,-3-6-28 15,-7-4-28-15</inkml:trace>
  <inkml:trace contextRef="#ctx1" brushRef="#br0" timeOffset="35565.496">13368 17566 871 0,'0'0'46'15,"0"0"-17"-15,0 0-29 0,0 0-9 16,0 0-12-16,0 0-16 0,-108 17 10 16,76-6 2-16,-9 8 1 0,-6 9-4 15,-9 15-3-15,-2 7 7 0,4 6-5 16,10-1 27-16,8-8 2 0,3-5 14 16,4-5 7-16,3-7 9 0,4-4-12 15,-2 7 1-15,-5 9-14 0,-5 5-5 16,-1 4-12-16,8-13 12 0,11-17 2 15,6-7 30-15,3-6-4 0,1 1-19 16,0 0-9-16,-3 0-27 16,2 0-15-16,0-1-15 0,1-1-14 15,2-1-41-15,3 1-47 0,1-2-68 16</inkml:trace>
  <inkml:trace contextRef="#ctx1" brushRef="#br0" timeOffset="37412.062">12309 16022 665 0,'0'0'20'15,"0"0"43"-15,0 0-23 0,0 0-19 16,-12 0-13-16,12 0-8 0,0 0-8 16,0 0-19-16,1 1-18 15,5 5-11-15,3 3 5 0,7 7 44 16,14 9-1-16,14 11 3 0,14 8 0 15,7 2-2-15,1-4-2 0,-2-3 2 16,-5-7 7-16,2-2 19 0,-2 0 8 16,-4-4-11-16,-3-2 11 0,-6-2-13 15,-2-2-3-15,-5-1-6 0,0 3 12 16,-1-1 1-16,-3 0-5 0,-4-2-5 16,-5-4-6-16,-5-1 0 0,-2-1 0 15,2 4-2-15,2 1-3 0,1 3-11 16,-1 0-8-16,-1-1-7 0,-4-2-11 15,1-1-20-15,-2-3-26 0,-3-3-30 16,4-6-30-16,-6-2-4 0</inkml:trace>
  <inkml:trace contextRef="#ctx1" brushRef="#br0" timeOffset="37755.795">13350 16043 944 0,'0'0'3'0,"0"0"-3"0,0 0-52 15,0 0 13-15,0 0 15 0,0 0-5 16,-76 4 1-16,44 3-2 0,-6 10-23 16,-11 15 24-16,-1 9 14 0,0 8 3 15,6 2 12-15,4-2 4 0,2-2 1 16,1 0 6-16,0-2-1 0,1-3 8 15,4-1 2-15,5-12-3 16,7-4 18-16,2-7 11 0,3-1-11 16,-3 0-9-16,1 2 13 0,-2 0-22 15,3-2-8-15,4-5-5 0,3-2-1 16,3-3-3-16,1-2-8 0,2-3-11 16,1 1-2-16,1-1-5 0,0-1-8 15,1-1-13-15,0 0-33 0,0 1-31 16,8 2-77-16,1 1-59 0</inkml:trace>
  <inkml:trace contextRef="#ctx1" brushRef="#br0" timeOffset="38682.926">11137 14641 452 0,'0'0'16'0,"0"0"-16"0,0 0 6 16,0 0 2-16,0 0 2 0,0 0-3 15,-33-11 7-15,33 11-6 0,0-1-8 16,0 1-3-16,1 0-8 0,4 0 5 15,3 3 6-15,5 2 11 0,8 2 5 16,10 7 3-16,15 3 2 0,10 9 1 16,7 1 0-16,-2 0-8 15,-4-3-11-15,-7-2 4 0,-1-2 8 16,-2 0-2-16,0-1 1 0,-5-2 4 16,0 1 8-16,-4-1-2 0,-4-2-7 15,-7 1-2-15,-6-5-1 0,-4-3-9 16,-3 1-1-16,3 1-4 0,-1 1 0 15,2 0-2-15,-2 0-10 0,-2-2 1 16,-3 0-13-16,-3-2-8 0,-1 0-6 16,-3-2 0-16,-1 0-25 0,-2-2-36 0,-4 4-13 15,-3-1-44-15,-5-1-53 0</inkml:trace>
  <inkml:trace contextRef="#ctx1" brushRef="#br0" timeOffset="39073.78">11788 14614 802 0,'0'0'36'0,"0"0"-35"16,0 0-1-16,0 0-14 0,0 0-4 15,0 0-5-15,-37-3 19 0,19 3-19 16,-4 4-13-16,-1 4-4 0,-4 3 37 15,-4 8 3-15,-6 9 8 16,-8 12 0-16,-5 9-1 0,1 5-2 16,3-4 17-16,7-4-6 0,5-4 2 15,0 2-8-15,2-1 2 0,3-4-4 16,1-4 5-16,6-7 0 0,6-8 3 16,2-6 2-16,4-3-5 0,0 0-1 15,-2 1-3-15,2 0-3 0,2-4-1 16,0-1-3-16,3-2-1 0,1-2-1 15,1-1 0-15,1 1 0 0,1-2-3 16,0 0-2-16,0 0 0 0,1-1 0 16,0 1-6-16,0-1-7 0,0 0-15 15,0 0-19-15,0 0-23 0,0 1-37 16,8 1-69-16,0-1-70 0</inkml:trace>
  <inkml:trace contextRef="#ctx1" brushRef="#br0" timeOffset="41967.757">11578 12907 94 0,'0'0'82'0,"0"0"-63"0,-57-15-19 16,33 7-6-16,1 2-13 0,-1-1 11 15,1 2-5-15,-2 1-24 0,-1 0 3 16,2 2 16-16,-3 1 18 16,-1 1 6-16,2 0 12 0,2 0 14 15,2 0 11-15,5 0 16 0,5-1 8 16,2 0-10-16,5 1-4 0,3-2-9 15,1 2-18-15,1 0-12 0,0 0-2 16,0 0-6-16,0 0-1 0,0 0 6 16,1 0-4-16,2 0-2 0,2 0-2 15,4 1 1-15,4 2 3 0,7 1 1 16,2 2-1-16,10 3-3 0,10 4 3 16,8 4 3-16,3 0-3 0,-1 1 21 15,-7 0-18-15,-3-1-6 0,-1 0 8 16,0 1 2-16,0-1-2 0,0 1 0 15,-4-2-4-15,-2 0 5 0,-5-3 5 16,-6-4-11-16,-4-1 2 0,-4-2-2 16,4 3-3-16,0 0-4 0,3 0 0 15,-3 0-2-15,-2-1-2 0,-2-1-21 16,-2 0-33-16,0 0-25 0,-3-1-24 16,1 1-47-16,-3-3-42 0</inkml:trace>
  <inkml:trace contextRef="#ctx1" brushRef="#br0" timeOffset="42266.022">11924 12667 714 0,'0'0'175'15,"0"0"-175"-15,0 0-21 0,0 0-39 16,0 0-28-16,-61 20 26 0,34 2 34 15,-13 14 3-15,-10 13-8 0,-2 8 5 16,3 0 28-16,6-3 4 0,4-4 3 16,0 4 0-16,0 1 5 0,-1 2-4 15,0-1 6-15,3-4 5 0,3-7 6 16,6-6-5-16,6-10-6 0,7-7-6 16,5-9-1-16,2-2-7 15,0 1 0-15,1-1-5 0,1-1-8 0,1-1-21 16,3-3-24-16,2 0-32 15,4 6-41-15,3-4-30 0,0-1-36 16</inkml:trace>
  <inkml:trace contextRef="#ctx1" brushRef="#br0" timeOffset="43437.996">15741 10972 129 0,'-3'-3'78'0,"0"-1"-74"0,0 0 22 16,-1-1-10-16,1 0-8 0,-1 0-8 16,1 1-5-16,-1-1-3 15,0 1-5-15,0 0 4 0,0 1 0 16,1 1 4-16,1 0-1 0,0 1 6 15,0-1 5-15,2 2 8 0,0 0 13 16,0-1 11-16,0 1 9 0,0 0 5 16,0 0 2-16,0 0-6 0,0 0 7 15,0 0-7-15,0 0-6 0,0 0-7 16,0 0-13-16,1 0-11 0,2 0-8 16,3 1-2-16,4 1 1 0,4 3-1 15,1 2 1-15,5 1 0 0,0 1-1 16,2 2-1-16,1 2 0 0,2 2 2 15,2 1 7-15,0 3 11 0,1 0 3 16,1 0-22-16,-3 0-1 0,0-2 1 16,-1 2 0-16,1 0 6 0,1 2 8 15,-1 0 1-15,3 1 0 0,0 1-6 16,0 0-1-16,-1 0 0 0,0 0 1 16,-2-3 2-16,0 0 1 0,-5-2-4 15,-1-1-3-15,-3-4 1 0,-3 0 1 16,-5-3-2-16,0-1-1 0,-4-2-3 15,0-1-1-15,-2-2-7 16,-2-2-12-16,0-1-12 0,-1 0-12 16,0-1-14-16,0 0-15 0,0 0-12 15,-3 0-7-15,-7-4-17 0,-1-2-54 16,0-3-50-16</inkml:trace>
  <inkml:trace contextRef="#ctx1" brushRef="#br0" timeOffset="43782.369">16500 10871 747 0,'0'0'99'0,"0"0"-99"16,0 0-33-16,0 0-20 0,-21 9-28 16,6 1 51-16,-12 9-3 15,-13 15 2-15,-11 13-8 0,-4 8 2 16,3 3 32-16,5-4 5 0,6-3 1 15,2-2-1-15,1-3 0 0,3-3 3 16,3-6 2-16,6-8 11 0,5-5 4 16,6-8 3-16,1 0-5 0,0-1-2 15,-1 3 0-15,-1 2 5 0,1-5 0 16,4-1 1-16,2-4 1 0,1-1-1 16,3-4-6-16,2 0-3 0,1-3-4 15,1 0-8-15,0 0-1 16,0-1-3-16,1 0-15 0,0 2-9 15,0-1-15-15,0 2-16 0,2 1-5 16,1 1 1-16,1 1-9 0,4 0-25 16,-3 0-28-16,0-3-46 0</inkml:trace>
  <inkml:trace contextRef="#ctx1" brushRef="#br0" timeOffset="47214.48">3234 17682 446 0,'0'0'187'0,"0"0"-183"16,0 0 51-16,0 0-34 0,0 0-21 15,-32 6-21-15,29-6-5 0,1-4-19 16,-4-1-17-16,0-2-2 0,1-2 14 16,2-1 9-16,-2-3 32 0,2-4 9 15,2 0-2-15,1-8-1 0,1-8 3 16,5-13 3-16,4-11-2 0,4-5 1 15,-1 4 3-15,2 5 4 0,-2 6 2 16,0 1 3-16,-2-3-6 0,2-1 2 16,-1-3-2-16,-1 2 5 0,-1-5-3 15,2-2-3-15,0-2 2 0,1-3-1 16,-3 0-2-16,3-5-3 16,1-3-2-16,0-5 0 0,1-5-1 15,-3-3 2-15,0 2-2 0,-2 2 0 16,-2 3 0-16,0 6 0 0,-2 0 1 15,-3 3-1-15,-1-4 5 0,-2-1 12 16,3 0-2-16,-3 1-3 0,3 4-3 16,-3 0-3-16,1-3-5 0,0-3-1 15,-1-5 0-15,0-3 0 0,0-1-5 16,2 2-5-16,-1-1 0 0,-1 0 0 16,0 5 6-16,0 0 4 0,3 0 1 15,-1 3 2-15,-2 2 6 0,2 3-2 16,-1 4 1-16,4 2 2 0,-4 2-1 15,3 1 4-15,-1-1 2 0,-2 0-4 16,3 1-1-16,-3 0-5 0,2 1-3 16,0 1-1-16,-1 3-1 0,0 0 0 15,-2 1 0-15,1 3 1 0,-1 3 2 16,0 1 4-16,4 4 0 0,-4 1 1 16,2 0-1-16,0 0 0 0,0 0-5 15,1 0-2-15,-2 2 0 16,1 6 0-16,-2 7-1 0,0 9 2 15,0 0 1-15,0-3 1 0,-2-2-3 16,-1-2 1-16,1 1 2 0,-2 0-2 16,-1 2-1-16,2-1 0 0,-2 0 0 15,0 1 2-15,-1-1-2 0,1-1 0 16,-4 2-2-16,4 1 2 0,0 1 2 16,2 2 0-16,-1 1-1 0,0 2 4 15,2 2 3-15,-2 2 6 0,1 3 9 16,3 3-6-16,-2 2 3 0,2 1-4 15,-1 0-10-15,-1 1-6 16,2 1-5-16,0 0-4 0,0 0-8 16,-1 0-6-16,-1 0-2 0,2 0 4 15,0 0 4-15,0 1 5 0,-2-1 2 16,2 2 1-16,-1 0-1 0,-1 2 7 16,1 2 3-16,-2 5 6 0,-1 3 3 15,2 2 0-15,-5 4 1 0,1 3-3 16,-4 4-1-16,-4 8-1 0,-4 9 2 15,-2 8-5-15,-3 1-2 0,3-6 0 16,2-7-2-16,6-10-7 0,1-7-2 16,5-7-8-16,-2-1-8 0,3-1 1 15,-3 2 4-15,2-2-2 0,3-4 8 16,1-4 1-16,1-4-19 0,1-2-45 16,3-9-64-16,2-4-70 0</inkml:trace>
  <inkml:trace contextRef="#ctx1" brushRef="#br0" timeOffset="47370.715">3529 12583 725 0,'0'2'209'0,"0"0"-178"0,2-2 0 16,1 2-31-16,4-1-17 0,2 2 8 16,5 4 4-16,5 3-38 0,8 6-24 15,6 13-8-15,8 18-7 0,8 22-52 16,-8-7-46-16,-13-5-122 15</inkml:trace>
  <inkml:trace contextRef="#ctx1" brushRef="#br0" timeOffset="89443.643">21234 17126 156 0,'0'0'17'0,"0"0"-11"16,0 0 4-16,0 0 14 0,0 0 26 15,-3 0 17-15,3 0-12 0,-4 0-18 16,3-1-6-16,-3-1-11 0,0 0-11 15,2 0-7-15,-1 1-2 0,3 1-2 16,-3 0 2-16,3-1 0 0,0 1 3 16,0 0 4-16,0 0 8 0,0 0 7 15,0-1 7-15,0 1 2 0,0 0 6 16,0 0 1-16,0 0 4 0,0 0-2 16,0 0-7-16,0 0-7 0,0 0-5 15,0 0-6-15,0 0-3 0,0 0-2 16,-2 0-2-16,2 0 2 0,0 0 2 15,0 0 3-15,0 0 2 0,0 0-2 16,-2 0-2-16,2 0-5 0,-1 0-4 16,-3 0-2-16,2-2 1 0,-3 0-2 15,-1 0 2-15,2-1 0 0,0 0 0 16,0 1-1-16,-1 0 5 0,3 0 4 16,-1 1 1-16,3 0 1 0,-2 0-2 15,0 0-2-15,1 0 1 0,1-1 2 16,-2 2 0-16,1-1 3 15,1 1 0-15,-2 0-2 0,2-1-1 16,-2 0-2-16,1 0-3 0,1 1 0 16,0-1 0-16,0 1-1 0,0 0 2 15,-2 0-4-15,2 0-1 0,0 0-1 16,0 0-2-16,0 0-1 0,0 0-2 16,0 0-7-16,2 4 0 0,1 3 4 15,2 5 5-15,0 2 1 0,0 3-1 16,0 2 0-16,-1 2 1 0,2 0-3 15,-3 2 1-15,2 2 1 16,-3 2-2-16,3-1 3 0,-1 3 2 16,1-1-2-16,-2 0 0 0,2-3-2 15,-2 0 1-15,0-2 1 0,0-2 0 0,1-1 1 16,-1-1-1-16,-1-1 0 0,0-2 0 16,0-3 0-16,-2 0 1 0,1-2-1 15,-1-3 1-15,0-1-1 0,0-1 0 16,0-3 0-16,0 1-6 0,0-3-8 15,0-1-12-15,0 0-8 0,0 0-8 16,0 0-3-16,-1 0-6 16,1-6-3-16,-4-6-26 0,-1-6-38 15,3-22-148-15,2 5 92 0,0-1-57 16</inkml:trace>
  <inkml:trace contextRef="#ctx1" brushRef="#br0" timeOffset="89666.171">21214 17158 673 0,'0'0'18'0,"0"0"2"0,-8 0-20 15,3 0-31-15,3 0-32 0,-3 1 5 16,-1 5 43-16,-2 3 15 0,-3 3 3 16,0 1 29-16,-2 4 3 0,0 1-14 31,1 0-12-31,1 1-3 0,0-3 0 15,1 2-4-15,1-3-1 0,1-1 0 16,1-1-1-16,1-2-8 0,3 0-41 16,-1-4-50-16,5-5-79 0,5-2-45 15</inkml:trace>
  <inkml:trace contextRef="#ctx1" brushRef="#br0" timeOffset="89869.238">21291 17148 156 0,'0'0'473'0,"0"0"-366"15,0 0-8-15,0 0-43 0,0 0-27 16,0 0-11-16,0 0 1 16,0 0-3-16,7 6 4 0,-5-1 8 15,1 2 1-15,0 1-7 0,2 4-9 16,0 0-6-16,0 2-3 0,2 1-2 16,-2-1 1-16,0 0-3 0,-1 0-8 15,3-2-22-15,4 1-30 0,0 0-37 16,3-1-47-16,21-8-33 0,-8-2-100 15</inkml:trace>
  <inkml:trace contextRef="#ctx1" brushRef="#br0" timeOffset="92758.211">24076 17170 695 0,'0'0'7'0,"0"0"-3"0,-2-13-4 15,-1 3-4-15,-1 1-28 0,2-1-12 16,-1 0 27-16,0 1 7 0,-2 2 10 15,2 1 2-15,1 3 11 0,2 0-7 16,0 3-3-16,-1 0 4 0,1 0 7 16,0 0-5-16,0 0-2 0,0 0-1 15,-2 0 0-15,2 0-2 0,0 0-3 16,0-1 2-16,0 0 1 0,-3-1 1 16,-2-1 2-16,-1-1-2 0,-2 1-3 15,-2-1-2-15,-5 1-1 0,2 2 1 16,-1-1 0-16,1 1 0 0,2-1 2 15,-3 1-2-15,6 0 2 0,0 1-1 16,-1-1 0-16,7 0 5 0,-1 1 8 16,3-1-2-16,0 1-5 15,3 0 0-15,2 0 2 0,7 1-3 16,3 1 0-16,5 0-1 0,5 0 1 16,2 0 0-16,0-2-4 0,-3 0 3 15,3 0-3-15,-5 0 2 0,-2 0 3 16,-4-2-2-16,0 1-1 0,-5-1 0 15,0 1-3-15,-2 1 0 0,-4-1-1 16,-3 0-2-16,-1 1 2 0,1 0-2 16,-2 0-5-16,0 0-8 0,0 0-4 15,0-1 14-15,-3 1-5 0,-2 0 0 16,-1-1 9-16,1 0 0 0,-3 0-1 16,0 0 2-16,0 1-10 0,-1-1-12 15,3 0-10-15,-1 1-11 0,-1 0-24 16,-1 0-37-16,-2 0-42 0,4 1-22 15</inkml:trace>
  <inkml:trace contextRef="#ctx1" brushRef="#br0" timeOffset="94508.626">22960 17935 867 0,'0'-2'0'0,"2"-4"-15"16,-2-5-35-16,3-2 35 0,-1-2 14 16,-1 0 1-16,1 0 22 15,-2 1 8-15,-3-1-5 0,-2 1 2 16,-4 0-1-16,1 0-1 0,-2 0 3 15,-2 0-1-15,-1 0 0 0,-4-2-11 16,-1 0-11-16,-5 0 6 0,-3-2-10 16,-2 3-1-16,-7-1-4 0,-6 1 0 15,-6 4-1-15,1 4 1 0,9 4 2 16,12 3 1-16,6 3-1 16,3 4-3-16,-6 5-5 0,-1 4-6 15,-6 5-2-15,-1 10 6 0,-6 8 4 16,-2 14 5-16,3 2 2 0,2-2-1 15,11-3-1-15,6-4-4 0,8-2 2 16,5 2-3-16,4-2-4 0,9-3-7 16,4-4-1-16,-1-7 4 0,2-7 2 15,-2-5 9-15,4-2 5 0,3 0 3 16,8 1 8-16,2 0-4 0,2-7 0 16,-2-2-7-16,3-6-8 0,-3-2-12 15,0-9-44-15,9-12-72 0,-9 2-78 16,-7-2-78-16</inkml:trace>
  <inkml:trace contextRef="#ctx1" brushRef="#br0" timeOffset="94821.145">23199 17769 891 0,'0'0'152'0,"0"0"-144"0,0 0-8 0,0 0-40 16,0 0-13-16,13-1 41 15,-10 1 4-15,3 0 8 0,1 0 0 16,2 0 4-16,-1 2 5 0,5 2-8 15,1-1-1-15,2 1-8 0,-1-1-24 16,0 0-39-16,2-1-21 0,-3-2-2 16,2 0-20-16,5-3-23 0,-4-2-39 15,-1 0-52-15</inkml:trace>
  <inkml:trace contextRef="#ctx1" brushRef="#br0" timeOffset="95071.165">23237 17958 796 0,'0'0'0'0,"0"0"-41"0,0 0-57 15,0 0-8-15,0 0 82 0,0 0 24 16,0 0 41-16,0 0 49 0,24 11-15 16,-12-8-21-16,1 1-17 0,4-1-3 15,1 0-14-15,4-2-10 0,3-1 0 16,2 0-3-16,3-3-2 0,0 0-3 15,0-1-2-15,0 1-1 16,-3-1-5-16,-2 2-10 0,-1 0-2 16,-4-1-11-16,-5 2-25 0,-1 0-23 15,-3 0-31-15,-6-1-72 0,-2-1-106 0</inkml:trace>
  <inkml:trace contextRef="#ctx1" brushRef="#br0" timeOffset="95669.991">23551 17598 805 0,'0'0'11'15,"0"0"-7"-15,0 0-4 0,0 0-2 16,0 0 2-16,0 0 0 0,0 0 1 16,78-3-1-16,-59 7 18 0,3 2-2 15,0 2 5-15,2 1-6 0,4 2-4 16,2 0-5-16,-3 3-5 0,3-1 0 16,-3 0-1-16,-3 0 0 0,-2-1 0 15,0-1-3-15,-6 1 1 0,-2-2-4 16,-3 0-4-16,-6-1 1 0,1-3 3 15,-6 0 3-15,-3 1-1 16,-8 2-3-16,-7 2 4 0,-10 4-4 16,-13 0-6-16,-5 2-17 0,4-1 9 15,12-6 15-15,10-3 6 0,8-2 0 16,1 1 0-16,1-2-1 0,-2 2-5 16,4-4 4-16,6 1 1 0,-1-1-3 15,3 1 0-15,5 2-2 0,3 2 5 16,4 3 1-16,4 1 3 0,6 1-2 15,3 1 6-15,10 2-7 0,10 0 1 16,8 3 1-16,1 0-2 0,-5 0 1 16,-8-2 0-16,-13-4 1 15,-7-2 1-15,-5-1 6 0,-5 0 2 16,3 0 3-16,-4 1 5 0,-1 0 0 16,-3-1 9-16,-4 0 5 0,-4 1 7 15,-7 3 8-15,-9 1-18 0,-15 3-1 16,-14 4 12-16,-13 0-23 0,0-2-18 15,2-5-25-15,8-5-5 0,8-2-7 16,2-2-22-16,2-1-31 0,2-1-19 16,6-1-31-16,3-2-31 0,10 0-65 0</inkml:trace>
  <inkml:trace contextRef="#ctx1" brushRef="#br0" timeOffset="98598.209">21505 17118 130 0,'0'0'1'16,"0"0"17"-16,0 0 14 0,0 1 0 15,0-1 11-15,0 0 16 0,0 0 24 16,0 0-19-16,0 0-24 0,0 0-21 16,0 0-6-16,0 0-8 0,0 0-5 15,0 0-5-15,0 0-8 0,0 0-8 16,0 0-8-16,-1 0-9 0,-1-2-14 16,1-6-25-16,1 1-43 0,0-2-64 0</inkml:trace>
  <inkml:trace contextRef="#ctx1" brushRef="#br0" timeOffset="99258.892">22340 16923 269 0,'0'0'6'0,"0"0"-6"0,0 0 43 15,0 0 2-15,0 0-8 0,0 0-7 16,6 6 16-16,-6-6 12 0,0 0 3 16,0 1 3-16,0-1 2 0,0 0-52 15,0 0 21-15,0 0 29 0,0 0-17 16,0 0-25-16,0 1-12 0,0-1-3 16,0 1-3-16,0-1 2 0,0 0-3 15,0 2 0-15,0-2 2 0,0 0 1 16,0 0 3-16,0 0-1 0,0 0 2 15,0 0 0-15,0 0 0 16,0 0-1-16,0 0 0 0,0 0-5 16,0 0-3-16,0 0-1 0,0 0 0 15,0 0-1-15,0 0-2 0,0 0-2 16,0 0-1-16,0 0 1 0,0 0 5 16,0 0 0-16,0 0 0 0,0 0 0 15,0 0-3-15,0 0-2 0,0 0-5 16,0 0-3-16,0 0 2 0,0 0 4 15,0 0 3-15,0 0 3 0,0 0 0 16,0 0 0 0,0 0 1-16,0 0 1 0,0 0-1 0,0 0 1 0,0 0 0 15,0 0 0-15,0 0-1 0,0 0 1 16,0 0-1-16,0 0-1 0,0 0 0 16,0 0-7-16,0 0-6 0,0 0-11 15,0 0-13-15,0 0-15 0,0 0-23 16,0 0-20-16,0-8-51 0,0 0-78 15</inkml:trace>
  <inkml:trace contextRef="#ctx1" brushRef="#br0" timeOffset="99916.865">21984 17105 366 0,'0'0'0'0,"0"0"-13"16,0 0 13-16,0 0-13 0,0 0-17 15,0 0 25-15,-2 0 5 0,2 0 35 16,-1 0 13-16,1 0 9 0,0 0-1 15,0 0 1-15,-2 0-13 0,2 0-5 16,0 0-2-16,0 1-4 0,0-1-6 16,0 0-4-16,0 0-8 0,0 0-2 15,0 0 1-15,0 0 1 0,0 0-1 16,0 0-1-16,0 0 0 0,0 0-1 16,0 0-1-16,0 0 0 0,0 0-2 15,0 0-1-15,0 0 1 0,0 0 0 16,0 0 1-16,0 0 3 0,0 0 3 15,0 0-4-15,0 0 2 16,0 0-2-16,0 0 1 0,0 0-2 16,0 0 0-16,0 0 0 0,0 0-3 15,0 0 0-15,0 0-3 0,0 0-2 16,0 0-2-16,0 0-1 0,0 0 2 16,0 0-1-16,0 0-1 0,0 0 2 15,0 0 0-15,0 0-1 0,0 0-1 16,0 0 0-16,0 0-1 0,0 0-1 15,0 0-9-15,0 0-13 0,0 0-13 16,0 0-20-16,0 0-32 0,0 0-48 16,10-9-59-16,-1 0-83 0</inkml:trace>
  <inkml:trace contextRef="#ctx1" brushRef="#br0" timeOffset="100369.961">22469 17019 312 0,'0'0'308'0,"0"0"-301"0,0 0 10 16,0 1-5-16,0-1-12 0,0 0-6 15,0 0 4-15,0 0 2 0,0 0 14 16,0 0 4-16,0 1 11 0,0-1 7 16,0 0-3-16,0 0 0 0,0 0-1 15,0 1-1-15,0-1-5 0,0 0-7 16,0 1-7-16,0-1-4 0,0 0-2 15,0 0-2-15,-3 0 2 0,3 0-3 16,0 1 2-16,0-1 1 0,0 1 1 16,0-1 1-16,0 0 0 0,0 0 0 15,0 0-8-15,0 0-2 0,0 0 2 16,0 0 3-16,0 0-3 0,0 0-12 16,0 0-16-16,0 0-13 0,0 0-18 15,0 0-35-15,4 0-35 0,0 0-70 16,4-2-102-16</inkml:trace>
  <inkml:trace contextRef="#ctx1" brushRef="#br0" timeOffset="100729.341">23509 17079 667 0,'0'0'14'0,"0"0"-3"0,0 0 4 16,0 0-5-16,0 0-10 0,0 0-10 15,0 1-3-15,0-1-9 0,-2 1 10 16,2-1 4-16,-1 0 8 0,1 0 1 16,0 1-1-16,0 0-2 0,0-1-30 15,0 0-42-15,0 0-30 0,3-3-46 16,0-3-60-16</inkml:trace>
  <inkml:trace contextRef="#ctx1" brushRef="#br0" timeOffset="101088.671">24294 16881 601 0,'0'0'37'16,"0"0"-34"-16,0 0 36 0,0 0-11 16,0 0-22-16,0 0-6 0,0 0 0 15,0 6-10-15,0-6-5 0,0 0 2 16,0 0 13-16,0 0 0 0,0 0 4 15,0 0 14-15,0 0 5 0,0 0-3 16,0 1-5-16,0-1-4 0,0 0-1 16,0 0-4-16,0 0-6 0,0 0 0 15,0 0 0-15,0 0-6 0,0 0-10 16,0 0-12-16,0 0-19 0,-3 0-45 16,1-2-62-16,-1-4-100 15</inkml:trace>
  <inkml:trace contextRef="#ctx1" brushRef="#br0" timeOffset="105204.606">25432 17088 569 0,'-2'0'187'0,"2"0"-117"16,0 0 18-16,0 0-47 0,0 0 15 16,0 0-10-16,0-2-25 0,2-1-14 15,1-1-3-15,3-3-1 0,2 0-1 16,6-1 1-16,3-1 5 0,4 1 8 16,6 0-1-16,11-2 7 0,11 1 6 15,11 1-5-15,3 1-4 0,1 0 7 16,-8 2-14-16,-5 0-2 0,-1 1-7 15,-5-1-3-15,2 2-2 0,-5-3-15 16,-3 1-3-16,-5 0-16 0,-8 1-3 16,-4 0-25-16,-8 2-26 0,-1 2-56 15,0 0-24-15,5 2-38 0,-4 3-74 16</inkml:trace>
  <inkml:trace contextRef="#ctx1" brushRef="#br0" timeOffset="105470.807">25471 17374 567 0,'0'0'43'0,"0"0"-43"0,0 0 3 15,0 0-2-15,0 0 4 0,0 0-4 16,0 0 15-16,244-61 22 0,-167 45 3 15,-4 3-4-15,-13 5 7 0,-4 2 5 16,-5 1-3-16,-2 3-5 16,-3 2-3-16,-2-1-4 0,-1 0-11 15,-1-2-17-15,-2 2-6 0,1-4-12 16,-3 1-37-16,0-4-36 0,-5-2-42 16,0-4-37-16,-8 4-67 0,-7-1-87 15</inkml:trace>
  <inkml:trace contextRef="#ctx1" brushRef="#br0" timeOffset="105880.249">26034 16728 714 0,'0'0'159'15,"0"0"-141"-15,0 0 49 0,0 0-65 16,0 0-2-16,0 0-23 0,0 0-21 15,14 3-15-15,5-2 28 0,17 0 31 16,22 0 0-16,20 1 12 0,8 0 7 16,-9 0 1-16,-8 4-1 15,-18 1 1-15,0 3-2 0,-7 2 6 16,2 0-6-16,-7 2-3 0,-4 0-5 16,-7-4-7-16,-9 2-3 0,-7-4-1 15,-3 0-10-15,0 3-3 0,-2 1-2 16,-2 2 6-16,-4 3 5 0,-2 0-1 15,-6 4 5-15,-5 3-1 0,-4 1 2 16,-5 3 2-16,-9 8 1 0,-8 6-1 16,-6 7-2-16,-6 2 5 0,4-4-4 15,5-6 2-15,6-4 0 0,2-4-2 16,7-4 3-16,4-7-3 0,8-4-1 16,0-4 0-16,1 4-2 0,0-2-27 15,2-1-35-15,3-3-52 0,8-7-41 16,5-4-71-16,3-6-116 0</inkml:trace>
  <inkml:trace contextRef="#ctx1" brushRef="#br0" timeOffset="106649.019">27555 16746 573 0,'0'0'15'0,"-9"-10"35"15,5 5 75-15,-2-2-9 0,-1 2-55 16,0-1 1-16,1 4-20 0,4-1-9 16,-1 2-8-16,0 1-24 0,3 0 27 15,-1 0 4-15,1 0-12 0,0 0-12 16,-1 0-8-16,0 4 0 0,0 3-4 16,-1 6 4-16,0 5 5 0,2 10 5 15,0 12 2-15,2 12 0 16,4 3-4-16,2 5-1 0,4-1 1 15,-2-2 0-15,1 4-1 0,-1 2-6 16,-1 3 0-16,-1 3-1 0,-2 3-1 16,-3-1-11-16,1-2-36 0,-4-8 48 15,1-9 2-15,1-10-2 0,-1-12 0 16,1-9-2-16,0-7-2 0,-1-3-22 16,1-1-14-16,0 0 4 0,-1-3 1 15,0-4-9-15,0-2 0 0,-1-1-3 16,0-2-17-16,0-6-10 0,-7-28-29 15,1 1-98-15,-4-8-73 0</inkml:trace>
  <inkml:trace contextRef="#ctx1" brushRef="#br0" timeOffset="107102.29">27315 16718 741 0,'0'0'22'0,"0"0"45"16,0 0-25-16,0 0-16 0,0 0-26 16,22-25-5-16,-2 16-2 0,15-3-6 15,13 2 10-15,14 0-4 16,2 5 7-16,-6 5 1 0,-7 2 4 15,-5 5 0-15,1 2 2 0,1 2-1 16,4 3 6-16,-3 1-2 0,-1 2-5 16,-5 1-4-16,-4-1 2 0,-8-1-1 15,-10-4-2-15,-5-1-1 0,-5-1-1 16,1 1 2-16,1 2 1 0,-1-1-1 16,-3-2 0-16,-5-2 0 0,-3-2 3 15,-1 1 3-15,-4-1 3 16,-6 2 13-16,-6 0 3 0,-12 4-2 15,-16 2 5-15,-18 1-3 0,-6-1 0 16,4-2 1-16,13-4 6 0,10-2-4 16,5-1-9-16,8 0-14 0,8-1 3 15,6-1-8-15,3-1-6 0,1 1-18 16,2-2-5-16,1 1-17 0,2-1-25 16,5-1-37-16,3-2-78 0,2-1-86 15,5-3-157-15</inkml:trace>
  <inkml:trace contextRef="#ctx1" brushRef="#br0" timeOffset="107760.47">29237 16911 908 0,'0'0'57'0,"0"0"-57"15,0 0 41-15,-2-38-7 0,1 17-34 16,-2 0-2-16,-4 1 1 0,-2 1-10 15,-6 1 10-15,-3 3-6 0,-7 1 7 16,-10 0 0-16,-14 4 6 0,-13 5-2 16,-5 5-1-16,5 9-2 0,6 7 6 15,11 7-7-15,2 4-1 0,3 6-3 16,4 8 1-16,3 3-1 0,5 8 2 16,5 0 2-16,5 5 0 15,6 0-2-15,5-1-2 0,6-2 3 16,1-3-3-16,10-2-1 0,5-2-6 15,6-5 7-15,5-1 4 0,3-2 0 16,4-6 4-16,4-3 11 0,5-5 8 16,-1-6 0-16,4-5 6 0,0-4-3 15,1-4-2-15,0-3-1 0,-3-3-9 16,-2 0-7-16,-3-4-7 0,-4-1-6 16,-7 1 3-16,-5 0-2 0,-9 2-8 15,-2-2-12-15,0 2-21 0,-1-1-36 16,-1-2-83-16,-3 0-133 15,-3-2-217-15</inkml:trace>
  <inkml:trace contextRef="#ctx1" brushRef="#br0" timeOffset="109150.318">30630 16730 669 0,'0'0'70'0,"0"0"-54"16,0 0 101-16,-1-8-34 0,1 4-22 15,0 0-30-15,2 1-8 0,1-3-21 16,1 3 10-16,1-1-9 0,1-3 8 15,3 3-9-15,5 0 4 0,5-2-1 16,5 3-3-16,5 0-1 0,8 2-1 16,-2 1 0-16,-1 3 2 0,-2 1-2 15,-6 3-1-15,3 3-1 0,-2 1-1 16,-2 1 2-16,-1 1-4 0,-3 1 0 16,-5-1-5-16,-3 1-6 0,-3 1-5 15,-4 0-3-15,-4 1-3 0,-2 0-3 16,-5 3 8-16,-7-1 3 0,-6 2 3 15,-12 2 0-15,-9 0 5 0,-11-1 3 16,-1-5 2-16,2-2 4 0,10-5 2 16,12-3-3-16,7 0-4 0,9-3 0 15,0 0 4-15,3-1-4 0,0 2 4 16,2-2-5-16,3 1-7 0,3 1 10 16,0 2 5-16,6 2 2 0,6 5 6 15,9 3-3-15,12 7-5 0,16 3 0 16,13 5-5-16,1-1 1 0,-3-6-4 15,-7-1 8-15,-7-6 0 0,-4-2 2 16,-3 2 10-16,-9-7 6 0,-7-1 0 16,-8-2 3-16,-6-2 0 0,-1 1 3 15,-1 0-1-15,-1-3 3 0,-4-1-16 0,-2 0-1 16,-1-1-4-16,-5 1 2 0,-3 2 10 16,-7 2 3-16,-13 1-5 0,-18-2-6 15,-17-1-9-15,-8-4-2 0,-2-2-22 16,4-3-22-16,8-1-35 0,4 2-41 15,5-1-55-15,15 0-115 0</inkml:trace>
  <inkml:trace contextRef="#ctx1" brushRef="#br0" timeOffset="113771.119">27413 18062 482 0,'0'0'23'0,"0"0"-19"15,0 0-2-15,0 0-1 0,0 0-1 16,0 0 0-16,0 0 1 0,60-43 1 15,-56 41-2-15,-1 0 2 0,-1 1 1 16,0 1 2-16,-1 0 2 0,1 0 0 16,-2 0 1-16,3 0-2 0,-2 0 3 15,0 0-3-15,2 1 0 0,2 1 1 16,0-2-2-16,1 1 4 0,2 0 6 16,0-1 5-16,1 0 2 0,0 0 4 15,3 0-4-15,1 0-1 0,1-2-4 16,2-2-3-16,2-1-5 0,0 1-3 15,4-2-3-15,0-1-1 0,2 0 1 16,2-2 0-16,3 0 2 0,8-1-2 16,5-2 4-16,9-1-3 0,3 3 0 15,-4-2-3-15,0 2 4 0,-3-1-2 16,1-2 2-16,0 2-4 0,-1-1 0 16,2 2-1-16,0-2 0 0,1 1 1 15,1 2-1-15,2-1 2 0,1 0 1 16,3 1-3-16,1 1 1 0,0 0-1 15,2-1 3-15,0 1-2 16,1-1 3-16,2 0-1 0,2 0 0 16,4 1 2-16,1-1-2 0,4-3-1 15,2 4 1-15,0 0 0 0,-1 1 2 16,0 0 0-16,1 1 7 0,-1 1 1 16,2 1 6-16,-2 1 4 0,0 1 3 15,-3 2-10-15,-2-1 3 0,-2 1-8 16,-3 0-1-16,-1 0-7 0,2 1-2 15,0 0 0-15,1-1 0 0,-1 0 1 16,-1-1 1-16,-2-2-1 0,-1 0-1 16,-1 1-1-16,-2 1 2 0,-2 1-1 15,-5 0 1-15,-4 0 5 16,-3 0 0-16,-4 2-6 0,-2-1-1 16,0 3 0-16,-7-1-1 0,-6 1-20 15,-8-1-2-15,-9-2 3 0,-4 1-21 16,2 0-35-16,-1 1-33 0,-5 8-46 15,-1-1-66-15,-5 1-59 0</inkml:trace>
  <inkml:trace contextRef="#ctx1" brushRef="#br0" timeOffset="124177.719">18106 16184 511 0,'0'0'23'0,"0"0"-23"16,0 0 47-16,0 0-8 0,0 0-21 15,0 0-14-15,-42 2-4 0,36-4-2 16,1-1-7-16,2 2-5 15,-1-2 3-15,3 2 0 0,-1 0-1 16,2 0 11-16,-1 0-3 0,1 1-3 16,0 0-11-16,0-1-2 0,0-1 7 15,4 1 11-15,3-2 2 0,2 1 8 16,4-1 4-16,0 0 1 0,4 0-3 16,0 0 0-16,4 1-2 0,2-1 2 15,3-1-1-15,-2 0-7 0,2 0 0 16,1 0-2-16,0-1 0 0,0 1-2 15,0 0 0-15,0 2 0 0,1-1 1 16,1 1 1-16,1 1 1 0,6-2-1 16,4 0 2-16,8 0-1 0,1 2-1 15,0-1 1-15,-4 2-1 0,-6 0 1 16,2 0-1-16,-1 2 1 0,-1-1 0 16,4 0 1-16,-3 0-2 0,5 0 4 15,-2 0 0-15,3 0 2 0,0 1 3 16,4 0 4-16,-1 0-5 0,1 0 0 15,1 1-3-15,0-1-2 0,1 1-2 16,-1 0 0-16,-1-2-1 0,4 2-1 16,-5-1 1-16,4 1 0 0,0-1 1 15,3 0-1-15,0 2 2 0,2-1 0 16,1 2-2-16,3-2 0 0,5 0 2 16,-1 0 39-16,1-1 12 0,-6-1-42 15,-2 0-11-15,-3 1-2 0,0 0 1 16,3 0 1-16,1-1 0 0,2-1 2 15,1 0 0-15,0-3 7 0,-3 0-9 16,0 2-1-16,0 1-3 0,0 0 4 16,0 1 1-16,-2 3-1 0,-2 1 1 15,2 0-1-15,-5 1 0 0,0 0 0 16,1 0-2-16,1 0 2 16,-1 0 1-16,3-1 1 0,0-1-2 15,1 0 0-15,-1-3-2 0,-2 0 2 16,-2-1 2-16,-3 1-2 0,2 0-2 15,-4 0 2-15,4 2 3 0,-3-2 4 16,3 2 1-16,-2 0-2 0,1-1-2 16,1 1 8-16,-3-1-11 0,0 0 1 15,-2 0-1-15,1 1-1 0,-1-2 0 16,-1 1 0-16,3-1 1 0,-3 1 3 16,3-2-3-16,-5 1-1 0,4-1 1 15,-4 1-1-15,3-1-1 0,-1 0 1 16,0 0 7-16,-3-2-3 15,-1-1-4-15,1 0 0 0,-2-1 1 16,3 1 5-16,1-3 7 0,2 2 8 16,-1-1 11-16,1 0-9 0,-4 1-8 15,-2 0-8-15,-2 2 4 0,-2 1 7 16,-3 0-7-16,3 0-7 0,-1 1 3 16,2-1 2-16,-2 1 2 0,1 0-1 15,-1-1 1-15,-4 1-3 0,1 0-5 16,3-1 4-16,-3 1 1 0,-6-1 0 15,-3 1-1-15,-7 0 2 0,1 0 5 16,4 0 2-16,1 0 1 0,4 0 7 16,-2 0-8-16,0 0-6 15,-2 0-3-15,-1 0 4 0,-4 1 0 16,-1 0 1-16,0-1-5 0,-4 1-2 16,-2 0-1-16,0 0 0 0,-3-1-2 15,0 0 0-15,-2 0 2 0,0 0-3 16,-1 1 1-16,-2-1-2 0,-1 0-1 15,1 0-9-15,-3 0-11 0,3 0-15 16,-3 0-22-16,0 0-24 0,0 0-37 16,-4 5-67-16,-1 0-110 0</inkml:trace>
  <inkml:trace contextRef="#ctx1" brushRef="#br0" timeOffset="132100.516">22662 16017 236 0,'0'0'0'0,"0"0"17"16,0 0 5-16,0 0-6 0,0 0-1 15,0 0-7-15,0 0 3 0,0 0 0 16,0 0 3-16,0 0-1 0,0 0 5 16,0 0-3-16,0 0-1 0,0 0 4 15,0 0 3-15,0 0-1 0,0 0-2 16,0 0-1-16,0 0-3 0,0 0-6 16,0 0-1-16,0 0-7 0,0 1 0 15,-2 0-1-15,1 1-2 0,-1 0 1 16,-1 1 0-16,-1 1 1 0,-1 0-1 15,0 2 1-15,2-2 0 0,-2 2 0 16,0 1-1-16,0 0-4 16,-2-1-1-16,5 0-3 0,-1 0 3 0,1-4-6 15,1 0-8-15,1-1-4 0,0-1-9 16,0 0-3-16,0 0 17 16,0 0 13-16,0 0 1 0,0 0 6 15,0 0 1-15,0 0 5 0,0 0 7 16,0 0 1-16,0 0 4 0,0 0-3 15,0 0 1-15,0 0-1 0,0 0-2 16,0 0-1-16,0 0 0 0,0 0-3 16,0 0-3-16,0 0-4 0,0 0-2 15,0 0 0-15,0 0-2 0,0-2-1 16,0 0 1-16,0 2 1 0,0-1 0 16,0 1 1-16,0 0 8 0,0 0 1 15,0 0 2-15,0 0 2 16,0 0-2-16,0 0-1 0,1 0-1 15,-1 0-2-15,0 0-3 0,0 0 1 0,0 0 1 16,0 1 0-16,0-1 0 0,0 0 4 16,0 1 4-16,0-1 7 0,0 1 0 15,0 0 3-15,0-1-2 0,0 0 0 16,0 0 1-16,0 0 0 0,0 0-3 16,0 0-1-16,0 0-7 0,0 0-2 15,0 0-3-15,0 0-1 0,0 0-3 16,0 0 2-16,0 0-2 0,0 0 3 15,0 0-2-15,0 0 0 16,0 0 1-16,0 0 1 0,0 0 0 16,0 0-1-16,0 0 3 0,0 0 0 15,0 0 1-15,0 0-1 0,0 0-3 16,0 0 1-16,0 0-1 0,0 0 2 16,0 0 2-16,0 0 1 0,0 0-1 15,0 0 0-15,0 0-2 0,0 0 4 16,0 0 1-16,0 0 1 0,0 0-1 15,0 0-2-15,0 0-1 0,0 0 2 16,0 0 3-16,0 0-2 0,0 0-2 16,0 0-1-16,0 0 1 0,0 0 0 15,0 0 0-15,0 0-1 0,0 0 0 16,0 0-2-16,0 0 0 0,0 0 4 16,0 0 0-16,0 0 1 0,0 0-2 15,0 0-2-15,0 0-2 0,0 0 1 16,0 0 0-16,0 0-1 0,0 0-1 15,0 0-3-15,0 0-1 0,0 0 1 16,0 0 1-16,0 0 0 16,0 0 2-16,0 0 1 0,0 0 2 15,0 0 0-15,0 1-3 0,0 1-4 16,0-1-1-16,0-1 1 0,0 0 0 16,0 0-1-16,0 0 0 0,0 0-1 15,0 1-1-15,0-1 1 0,0 1 0 16,0-1 1-16,0 0 0 0,0 0 0 15,0 0 2-15,-1 0 0 0,1 0-2 16,0 0 1-16,0 1-1 0,0-1-1 16,0 0-2-16,0 0-4 0,0 0-5 15,0 0 0-15,0 0-5 0,0 0-6 16,0 0-13-16,0 0-16 0,0 0-24 16,0 0-30-16,-2 1-50 0,-1 2-65 15,-4 0-132-15</inkml:trace>
  <inkml:trace contextRef="#ctx1" brushRef="#br0" timeOffset="133260.992">25024 15226 874 0,'0'0'29'31,"-3"-1"-29"-31,3 1 26 0,0-1-24 16,0 0-2-16,0 1-15 0,0 0 5 15,0 0-31-15,0 2 12 0,3 3-22 16,2 6 17-16,1 9 17 0,2 14 17 16,-1 14 7-16,-3 7-1 0,-4-2-6 15,-3-11-1-15,0-16 0 0,-2-10 1 16,5-4 0-16,-3 1-1 0,1-3-6 15,2 0-9-15,-1-4 5 0,-1-4 8 16,2 0-6-16,0-2-3 0,0-2 0 16,0-4 7-16,0-7 3 0,0-8 4 15,0-13-4-15,5-15 0 0,9-15 0 16,4-1-11-16,2 4 9 0,5 11 4 16,-4 11 2-16,1 9-1 0,-3 7-1 15,-5 6 0-15,3 5 1 0,0-1 5 16,4 2 3-16,1 3 2 0,-1 5 15 15,0 3-11-15,-4 8-4 0,2 3-2 16,-2 6 5-16,-1 5-5 0,0 9 5 16,-3 8 0-16,-4-2-5 0,-3-5-6 0,-1-6-1 0,-2-6-2 31,-3 5 2-31,2 1-1 0,1-2-1 16,-1-4 0-16,-1-4 2 0,1-3-2 15,1-5-10-15,0-4-4 0,3-2-1 16,1-2-1-16,1-2-5 0,1-5 7 15,2-4 3-15,2-3 11 0,2-4-2 16,-2-2 2-16,4-1 0 0,-2 0 0 16,2 1-1-16,-1 2 1 0,1 4 1 15,-4 5 5-15,1 5 4 0,-6 4 3 16,4 2 2-16,0 8 7 0,-1 5 8 16,0 6-4-16,3 10-10 0,-3 7-16 15,-2-1-3-15,-2-4-12 16,-1-7-10-16,-2-5-14 0,5 3-40 15,0-3-76-15,1-5-148 0</inkml:trace>
  <inkml:trace contextRef="#ctx1" brushRef="#br0" timeOffset="133714.105">26321 14945 728 0,'0'0'36'0,"0"0"-5"0,0-47-31 15,0 19-7-15,-6-1 2 0,-3-1-23 16,-6-2 7-16,-4 3-49 0,-6 1 18 16,0 4-12-16,-2 5 42 15,-5 4 16-15,4 5-39 0,-1 6 45 16,7 4 16-16,7 1-10 0,0 2-1 15,4 5-2-15,2 2-2 0,3 4-1 16,2 3 1-16,1 7-1 0,3 10 11 16,7 9 8-16,6 9 6 0,2 2-6 15,4-2-4-15,0-3-2 0,1-1-6 16,-1 1 5-16,-3 3 6 0,-2 1-2 16,-2 2-2-16,-4 0 1 0,-4-5 3 15,0-3-2-15,-3-5-4 0,-1-3 8 16,3-2 2-16,-3-6 0 0,0-7 1 15,0-5-8-15,0-3-11 0,0 2 8 16,0 2 9-16,0 0-6 0,-3-4-8 16,1-3-7-16,-1-2-15 0,2-3-15 15,-2-3-12-15,-1-1-5 0,-4-3-28 16,-6-1-19-16,-3-4-14 0,-20-18-60 16,6-1-16-16</inkml:trace>
  <inkml:trace contextRef="#ctx1" brushRef="#br0" timeOffset="133979.712">25816 15227 924 0,'0'0'59'16,"0"0"-30"-16,0 0 24 0,0 0-53 15,0 0-9-15,0 0-11 0,2 0 12 16,2-2-2-16,6-3 5 0,7-4-2 15,13-4 2-15,13-2 5 0,9-3-8 16,8 4-2-16,-1 5-3 0,-4 3-1 16,-7 2 4-16,-1 2 4 15,-4 2-10-15,-3 3-10 0,-2 1-20 16,-2 1-7-16,-6-1-16 0,-6-1-20 16,6 1-27-16,5 1-28 0,-5-1-25 15,-2 1-9-15</inkml:trace>
  <inkml:trace contextRef="#ctx1" brushRef="#br0" timeOffset="136101.648">27435 14829 553 0,'0'0'178'0,"0"0"-140"15,0 0 26-15,0 0-37 0,0 0-17 16,-22-35 12-16,18 24-14 0,0 1 4 15,0 0-7-15,0-1-1 0,3 4-1 16,0 1 0-16,-1 3-3 0,2 0-8 16,0 1-2-16,0 1 3 0,6 1-5 15,7 0-1-15,14 0 0 0,18 0 8 16,11 8 0-16,2 5-4 0,-6 2-9 16,-15 1 3-16,-14-4 2 0,-7 0 3 15,1 0 3-15,-2 2-1 0,1 2-3 16,-4 3 4-16,0 2-2 0,-8 1 3 15,-4 2 1-15,-3 3-7 0,-10 2-4 16,-5-1-1-16,-14 6-1 0,-16 7 16 16,-10 0 2-16,-4-3 0 0,5-8 0 15,10-9 0-15,10-9 0 0,11-2 0 16,7-5 1-16,8-1 3 0,5-2 1 16,-1 0 0-16,5-1-4 0,-2 1-1 15,4-2-7-15,0 1-7 0,1 1 7 16,8 3-7-16,6 3 14 0,7 1 6 15,10 3 5-15,10 1-6 0,10 2-2 16,3 0-3-16,-8-2-3 0,-8 1-4 16,-10-3 0-16,-6-2-2 0,-5 1 2 15,-3-1 4-15,2 2 3 0,0 3 4 16,1 1 14-16,-5 0 5 0,-2-1 7 16,-4-2 6-16,-3 0 2 0,-2 0-1 15,-2-2 2-15,-2 1-2 0,-4 1-3 16,-6 2 1-16,-3 0-7 0,-7 3 2 15,-9 3 0-15,-9 3 1 0,-7 1 7 16,0-2-3-16,11-5-7 0,9-6-15 16,10-5-9-16,4-1-4 0,-4 0-11 15,3 0-8-15,-7 1-13 0,5-1-28 16,-1 0-44-16,-5 3-72 0,6-2-96 16,2 1-228-16</inkml:trace>
  <inkml:trace contextRef="#ctx1" brushRef="#br0" timeOffset="142975.06">22921 15945 655 0,'0'0'8'0,"0"0"14"16,0 0 31-16,0 0-9 0,0 0-18 15,0 0-15-15,0 0 3 0,-1 0-11 16,-1 0-2-16,-1-1-1 0,3 0-7 15,-3 1 0-15,1-1-1 0,-1 0 1 16,3 0 2-16,0 1 1 0,0 0-1 16,0 0-3-16,0 0 4 0,0 0 0 15,0 0 1-15,0 0-3 0,0 0-1 16,0 0 1-16,0 0-1 16,0 0-3-16,0 1-13 0,0 1-4 15,0 2 5-15,3 0-2 0,-3 1-2 16,3 2 2-16,-1 1 2 0,1 1 6 15,0-1 8-15,-1-1 5 0,1-1 1 16,1 0 2-16,-2-2 0 0,-1-1-2 16,1-1-1-16,0-1-1 0,1 1 4 15,-3-2 1-15,0 0-1 0,2 0 0 16,-2 0 0-16,0 0 1 0,1 0-1 16,-1 0 3-16,0 0-2 0,0 0 2 15,0-2 0-15,0-3-1 0,0-2-2 16,0-3-5-16,0-3-5 0,0-1-10 15,-3 0-1-15,3 1-12 0,0 1 3 16,0 4 9-16,0 2 12 0,0 3 9 16,0 1 2-16,0 1 4 0,0 0 5 15,0 1 4-15,0 0-4 0,0 0-1 16,0 0-9-16,0 0-1 0,0 0-9 16,0 3-2-16,0 0 5 15,0 3 2-15,0 3 4 0,0 2 2 16,2 1-2-16,-1-1 4 0,1-1-1 15,-2-2-1-15,1-1 6 0,1-3 5 16,-2-1-2-16,2-1-3 0,-1-1-8 16,-1-1-4-16,2 0-4 0,-2 0-6 15,1 0 13-15,1-4 1 0,2-2 1 16,-2-1 3-16,1-4-4 0,-1-1 1 16,-2-1-1-16,0 2 0 0,0 0 4 15,0 3 3-15,0 3 3 0,0 2 9 16,0 1 5-16,0 1 3 0,0 1-6 15,0 0-5-15,-2 0-6 0,2 0-7 16,0 0 7-16,0 0-10 0,0 1-4 16,0 2 2-16,-3 3-8 0,1 1 0 15,-2 2 0-15,2 2 7 16,1-2-1-16,-1-3 2 0,2 0 2 16,-1-4 1-16,1 0 2 0,0-1 4 15,0-1 2-15,0 0 4 0,0 0-6 16,0-1-7-16,0-4-1 0,-2-4-5 15,0-8 0-15,1-13-3 0,-1-13-5 16,2-10-6-16,0-7 2 0,3 1 4 16,4 7 13-16,0 5-1 0,-2 6 2 15,0 4 2-15,0 8 4 0,-2 10-2 16,-3 5 10-16,2 6 6 0,-2 0 6 16,0 1-1-16,0 1-1 0,0 2 1 15,0 1-6-15,0 1-6 0,0 0-9 16,0 2-4-16,0-2-7 0,0 2 0 15,0 0-1-15,0 0-8 0,0 0 7 16,0 0-9-16,0 2 0 0,0 1 2 16,0 4 5-16,0 6 3 0,1 6 8 15,1 13 1-15,-2 12 3 0,0 10 1 16,0 3-2-16,-2-4 1 0,-4-6 2 16,4-8 0-16,-1-5 1 0,0-5-3 15,1-8-1-15,1-5-3 0,-1-4 1 16,2 2-2-16,0 0 1 0,-2-2 0 15,2-2 0-15,-2-4 1 16,2-3 2-16,-2-2 0 0,2-1 2 16,0 0 4-16,0 0 7 0,0 0 2 15,0-1-5-15,-3-2-13 0,-2-5-10 16,-3-5-18-16,0-5-33 0,-6-18-45 16,6 4-60-16,0 0-98 0</inkml:trace>
  <inkml:trace contextRef="#ctx1" brushRef="#br0" timeOffset="143885.738">21300 15284 26 0,'-2'0'295'0,"-1"0"-251"0,0-1-8 32,0 0-9-32,0-2 1 0,-1 0 13 15,0 1-11-15,-1-1-4 0,2 1-6 16,-3-1-6-16,1 0 1 0,2 2 5 15,-2 0-9-15,2 0-4 0,-1 0-1 16,3 1-2-16,-2 0-3 0,1 0-1 16,2 0 0-16,-4 2 0 0,1 4 0 15,1 2-1-15,-3 5-3 0,-1 6 2 16,-1 6 1-16,-3 2-1 0,3 5 1 16,-1 5-2-16,-2 7 2 0,-2 6 1 15,4 3 0-15,0-5 1 0,1-4-1 16,2-5 0-16,1-5 0 0,0-4 1 15,2-5 5-15,2-8-2 0,0 1-1 16,0 0 3-16,0 4-1 0,0 1-2 16,0-2-3-16,0-4 2 0,0-3-2 15,0-6-3-15,0-3 3 0,2-2-4 16,-2-2-5-16,0-1-2 0,0 0 0 16,0 0 8-16,0 0-2 0,0 0-1 15,0-1-3-15,0-4 1 0,0-4 5 16,-2-7 1-16,-4-13-1 15,4-15-4-15,-1-7 3 0,0-3 0 16,1 3 0-16,2 10 2 0,0 11 1 16,0 8-3-16,0 7 4 0,0 4 3 15,0 1 6-15,0-1 3 0,0 2 2 16,0 3 1-16,0 2-5 0,0 1-1 16,0 2 1-16,0 1 0 0,0-1-7 15,0 1-3-15,0 0-4 0,0 0-9 16,-1 3-7-16,1 4-29 0,0 8-5 15,-3 35-31-15,1-4-47 0,-4 3-85 16</inkml:trace>
  <inkml:trace contextRef="#ctx1" brushRef="#br0" timeOffset="144925.623">28604 15483 948 0,'0'0'0'0,"0"0"1"0,0 0-18 16,0 0-8-16,0 0-26 0,0 0 41 15,0 0 6-15,-7 3-1 16,7-3 4-16,-1 0-25 0,-1 0 12 16,0 0 9-16,1 0 5 0,0 0 4 15,1 0 8-15,0 0-12 0,-1 1-5 16,0 4-5-16,-3 7 0 0,0 15 10 15,-5 16 6-15,-2 8 23 0,3-4-11 16,2-14-12-16,3-16-6 0,1-7-4 16,2 1-9-16,-2-1-6 0,1 0 1 15,0-4-1-15,0-2-4 0,0-3 1 16,1-1 13-16,0-3 5 16,0-5-3-16,-3-5-2 0,3-8 7 15,0-16-5-15,7-15-2 0,3-12 0 16,3-2-8-16,2 7 5 0,-2 13 10 15,-3 17 2-15,-2 8 1 0,-2 10-1 16,-1 4 13-16,-2 1 7 0,3 1 4 16,-3 2-2-16,0 1-2 0,-1 2-8 15,1 0-9-15,1 2 1 0,2 4-4 16,1 2-3-16,2 3-3 0,-2 2 1 16,-2 1-6-16,0-1-5 0,-1 1-3 15,0-1 8-15,-1-3 4 0,0-3 0 16,1-1-6-16,-1-3-6 0,2-1 4 15,1-2 1-15,3-1-2 0,2-7 8 16,7-3 5-16,-1-5 2 0,4-5-2 16,1-5-7-16,0 1-2 0,1-1 4 15,-2 5 8-15,-3 6 13 0,-2 3 15 16,-3 5 11-16,-2 2-4 0,1 4-6 16,-2 1-7-16,2 0-7 15,-1 2-5-15,1 4-4 0,1 4-6 16,-2 3-5-16,3 4 2 0,-4 5 2 15,1 8 1-15,-3-1 0 0,-4-1 0 16,1 1-4-16,-3-7-22 0,1 4-44 0,4 4-68 0,-1-7-113 16</inkml:trace>
  <inkml:trace contextRef="#ctx1" brushRef="#br0" timeOffset="145316.211">29636 15168 710 0,'0'0'304'15,"0"0"-304"-15,-2-3-12 0,-3-4-14 16,-3-4-4-16,-6-6 24 0,-4-1-23 16,-4-1-26-16,0 2-13 0,0 3 34 15,-4 3 19-15,3 3 6 16,-4 2-8-16,-1 4-5 0,-2 2 8 15,0 1 8-15,-1 7 2 0,2 3 4 16,4 3-4-16,0 4 1 0,3 3 0 16,7 4-3-16,0 3 1 0,6 1 5 15,2 1 0-15,3 1 11 0,4 0-2 16,2-2 3-16,7-1-3 0,0-1 6 16,6 0 3-16,2-2-2 0,2-2 0 15,3-1-1-15,3-1 0 0,7 0 2 16,9 0 5-16,5-2 1 0,4-2 2 15,-6-6 2-15,-5-7-8 0,-11 0-8 16,-5-2-10-16,-6-2-1 0,-3 1-13 16,2 1-21-16,0-2-21 0,3 2-25 15,-1 0-31-15,-3 1-80 0,-6-1-93 16</inkml:trace>
  <inkml:trace contextRef="#ctx1" brushRef="#br0" timeOffset="145726.531">29969 15213 711 0,'0'0'214'0,"0"0"-214"0,0 0 0 16,0 3-30-16,0-3-31 16,2 2 16-16,1-1-5 0,1 0-13 15,1 2-24-15,-1-1 13 0,-1 0 26 16,2 1 18-16,-1 1 12 0,0 0-12 16,0 0-10-16,-4 8-42 0,0-2-78 15</inkml:trace>
  <inkml:trace contextRef="#ctx1" brushRef="#br0" timeOffset="146085.857">29978 15469 828 0,'0'0'108'15,"0"0"-108"-15,0 0-24 0,0 0-38 16,0 0-2-16,0 0 22 0,0 0-1 16,0 2-8-16,0-1-10 0,0-1 13 15,0 0 21-15,0 1-37 0,0 2-76 16,0-2-108-16</inkml:trace>
  <inkml:trace contextRef="#ctx1" brushRef="#br0" timeOffset="146846.897">30498 14768 906 0,'0'0'15'16,"0"0"12"-16,0 0-27 0,0 0-6 15,0 0-11-15,0 0-17 0,-3 0 24 16,3 0 1-16,0 0-3 0,0 0-5 16,0 0 10-16,2 0-2 0,5 2-2 15,9 4 4-15,12 3 6 0,9 6 1 16,0 0-3-16,-3 2-14 0,-6-3-16 15,-5-1-1-15,1 3 9 0,2 1 13 16,-3 3-1-16,-2-1 6 0,-2 2-1 16,-4 0-2-16,-4 1 0 0,-5 1-11 15,-5 4-8-15,-4 1-12 16,-9 1 18-16,-6 3 16 0,-8-1 4 16,-11 3 0-16,-9 2-2 0,-10-1-2 15,0-2-8-15,7-7 4 0,11-9 8 16,16-6 3-16,7-3 5 0,2 0 1 15,1 0-6-15,2 1 0 0,1 1 0 16,6-2 0-16,3 2 13 0,6-2 7 16,9 2-7-16,3-2-4 0,7 1-6 15,5 1-3-15,3-2-2 0,7 0 2 16,10 2-2-16,6 1 0 0,0 1-2 16,-7 1 4-16,-7-2 2 0,-10 0 0 15,-11-2 0-15,-3-2 6 16,-4 4 7-16,2-1 8 0,0 4 0 15,0 1 3-15,-4 2 2 0,-3-1-2 0,-5 3-1 16,-4 1 1-16,-3 3-3 0,-10 3 1 16,-5 3 5-16,-7 3 8 0,-12 3 7 15,-11 3-9-15,-11-1-35 0,-1-3-10 16,2-9-47-16,7-7-37 0,2-7-34 16,12-5-61-16,6-3-149 0</inkml:trace>
  <inkml:trace contextRef="#ctx1" brushRef="#br0" timeOffset="151853.295">21461 15977 467 0,'0'0'8'15,"0"0"-7"-15,0-1 3 0,-2-2 2 16,1 1-6-16,-1-1-10 0,0 0-13 16,1-1-2-16,-3 1 0 0,4 1 7 15,-2 1 15-15,2 0 3 0,0 1 3 16,-2 0 3-16,2 0 4 0,0 0-3 16,0 0 1-16,-1 0 2 0,1 0 0 15,0 0 4-15,0 0 9 0,0 0-3 16,0 0 2-16,0 0 1 0,0 0 0 15,0 0-3-15,0 0-2 0,0 0-2 32,0 0-3-32,0 0 0 0,0 0-2 0,0 0 1 0,0 0 2 0,0 0 0 15,0 0 0-15,0 0 3 0,0 0 0 16,0 0-1-16,0 0 0 0,0 0-2 16,0 0-5-16,0 0-2 0,0 0 2 15,0 0-1-15,0 0-2 0,0 0-4 16,0 0 0-16,0 0-1 0,0 0-1 15,0 0 0-15,0 0-1 0,0 0 1 16,0 0 0-16,0 0 0 0,0 0 0 16,0 0 0-16,0 0-3 0,0 0 2 15,0 0-4-15,0 0-8 0,0 0-12 16,0 0-18-16,0 0-22 0,0 2-31 16,-2 10-54-16,1 1-52 15</inkml:trace>
  <inkml:trace contextRef="#ctx1" brushRef="#br0" timeOffset="152322.025">18593 15816 909 0,'0'0'0'0,"0"7"-91"0,0-7 85 16,1 2-70-16,0-2 21 0,-1 0-10 16,1 0 8-16,2 0-13 0,4 0-70 15,11-3 10-15,-1 0 41 0,0 0-31 0</inkml:trace>
  <inkml:trace contextRef="#ctx1" brushRef="#br0" timeOffset="152728.268">21788 16131 856 0,'0'0'0'0,"0"0"-30"15,0 0 20-15,0 0-44 0,0 0 25 16,-1 3-61-16,1-3 13 0,0 0-49 16,-2-4-38-16,1 1-11 15</inkml:trace>
  <inkml:trace contextRef="#ctx1" brushRef="#br0" timeOffset="153807.52">23330 15814 447 0,'0'0'19'0,"0"0"1"16,0 0-13-16,0 0 12 0,0 0-2 15,-4 0-11-15,4 0 5 0,-2 0-10 16,1 0-1-16,-1 0-1 0,0 0-1 15,1 1-2-15,-2 0 1 0,-1 1 0 16,1 0 2-16,-2 1-4 16,2-3 2-16,-1 3 2 0,2-2 1 15,-1 1 2-15,0-1 0 0,1-1 2 16,2 1 1-16,-3 0 2 0,3-1 4 16,0 0 1-16,-2 1 1 0,2-1-1 15,-1 0-5-15,1 1-3 0,-2 0-1 16,2 0-3-16,0-1-3 0,0 1 1 15,-2-1-3-15,1 2 1 0,1-1-1 16,-2 0 1-16,2 2 4 0,-3-1 0 16,3 1 0-16,-2 0 3 0,0 1-1 15,2 1-2-15,0-1-1 0,0 0 1 0,0-1 0 0,-2 0 0 32,2-1 1-32,0 0-1 0,0-1 0 15,0 0 1-15,0-1-1 0,0 1 1 0,0 0 1 0,0 0-2 0,0 2 0 31,0-2 0-31,0 1 0 0,0-1 0 16,0 1 0-16,0-1 0 0,0 0 2 16,0 0 4-16,0 0 2 0,0-1 3 15,0 0-2-15,0 0 1 0,0 0-2 16,0 0-1-16,0 0 0 0,0-1-2 16,0 0 1-16,0 1-1 0,0 0-1 15,0 0 1-15,0 0 1 0,0 0-2 0,0 0 1 0,0 0-2 0,0-1 2 16,0 1-2-16,0 0 0 0,0 0 1 15,0 0-4-15,0 0 0 0,0 0-8 16,0 0-10-16,0 0-21 0,0 0-26 31,0 0-30-31,0 4-52 0,2 0-54 0</inkml:trace>
  <inkml:trace contextRef="#ctx1" brushRef="#br0" timeOffset="157000.774">23306 15886 588 0,'0'0'0'0,"0"1"-3"0,0-1 1 15,-1 0 2-15,1 0-7 0,0 0 2 16,-2 0 2-16,2 0 2 16,-1 0-7-16,1 0-10 0,-2 0-1 15,2-1-2-15,0 1 4 0,0-2 14 16,0 2 3-16,0 0 4 0,0 0 0 15,0 0-2-15,0 0-1 0,0 0 1 16,0 0-1-16,0 0 1 0,0 0 1 0,0 0-1 16,0 0 1-16,0 0 3 15,0 0 1-15,0 0 4 0,0 0 4 16,0 0-5-16,0 0 3 0,0 0 2 16,0 0-4-16,0 0-1 0,0 0-4 15,0 0 2-15,0 0 5 0,0 0 0 16,0 0 4-16,0 0 3 0,0 0 0 15,0 0-4-15,0 0-1 0,0 0-3 16,0 0-1-16,0 0-3 0,0 0-3 16,-3 0-3-16,3 2 0 0,-1-2-2 15,1 0-1-15,0 0-5 0,0 0-10 16,0 0-9-16,0 0-12 0,0 0-5 16,0 0-3-16,0 0-3 0,0 0-2 15,0 0 1-15,0 1-7 16,0 2-7-16,0 10-23 0,0-1-44 15</inkml:trace>
  <inkml:trace contextRef="#ctx1" brushRef="#br0" timeOffset="158333.248">31705 14948 53 0,'0'-1'54'0,"0"0"-54"16,0-1-32-16,0-4-9 0</inkml:trace>
  <inkml:trace contextRef="#ctx1" brushRef="#br0" timeOffset="159085.372">31725 14839 81 0,'0'0'70'16,"0"0"-5"-16,0 0 2 0,0 0 6 16,0 0-5-16,0 0 5 0,0 0-4 15,0 0-12-15,0 0-6 0,0 0-4 16,-1 0-7-16,1 0-4 0,0 0-4 16,0 0-6-16,0 0-4 0,0 1-2 15,0-1-5-15,0 0-1 16,0 1-5-16,0-1-6 0,0 1-2 15,0 0-1-15,0 3-2 0,1 3-5 16,2 3-5-16,1 9-5 0,2 14-1 16,-1 20-6-16,-4 22-3 0,-1 7-2 15,-3-8 4-15,-3-10-4 0,2-16 14 16,1-6 6-16,2-5 4 0,1-8 2 16,0-8-1-16,0-6 4 0,2-4 1 15,-1 0 5-15,0-2 6 0,0 0 0 16,0-5-12-16,0-3-3 0,-1-1-5 15,0 0-7-15,0 0 1 0,0-3-9 16,0-2-5-16,0-4 13 0,0-6 8 16,0-13 6-16,5-13 1 0,3-9 0 15,3-2 0-15,0 10 0 0,-1 16-6 16,-5 12-3-16,-1 4 2 0,0 2 4 16,0 1 3-16,-1 2 3 0,-1 3 6 15,-1 2 5-15,-1 0 3 16,1 0-5-16,-1 0-3 0,0 0-9 15,0 0-5-15,1 0-3 0,1 1-7 16,1 0-7-16,1-1-2 0,2 0-3 16,-1 0 1-16,2 0 1 0,-1 0 10 15,1 0 15-15,-1 2 0 0,-1 0 4 16,3 0 4-16,-2 2 9 0,1 0 11 16,0 3 2-16,2 0-5 0,0 5-8 15,0-1-5-15,1 1 1 0,2 2 2 16,-2 0 2-16,2-1-3 0,-2-1 1 15,0 1 0-15,-2-3 1 0,0 1-5 16,-1-2-3-16,0 0-6 0,1 0-2 16,0-2-14-16,1-2-3 0,0-1-8 15,3-2-7-15,0-2 2 0,2-2 1 16,0-7 7-16,3-6 8 0,1-4-1 16,5-12-1-16,3-8 5 0,2-6 5 15,-4 7-1-15,-5 10-6 0,-8 13 4 16,-3 9 4-16,-2 1 5 0,1 1 8 15,-1 1 4-15,-1 2 5 0,2 1-3 16,1 5-2-16,1 2-4 0,4 4-8 16,-1 5-11-16,1 3-16 0,1 6-12 15,-4 1-7-15,1 0-41 0,4 5-52 16,-4-7-48-16</inkml:trace>
  <inkml:trace contextRef="#ctx1" brushRef="#br0" timeOffset="159554.379">32781 15176 249 0,'0'0'102'0,"11"-4"-59"15,-4 1 43-15,0-3 3 0,0 0-58 16,-3-1-19-16,-3-1-2 0,-1-2-3 16,-3-6-1-16,-6 0-6 0,-4-6-5 15,-5-5-9-15,-6-2-6 0,-8-4-5 16,5 5-5-16,-3 4-3 15,2 3 1-15,7 11-1 0,0 2-7 16,4 4 20-16,0 4 5 0,4 3-15 16,2 6 17-16,3 10 8 0,4 9-5 15,2 20-43-15,2 14 21 0,6 4 32 16,3-10 63-16,2-18 0 0,1-17-24 16,1-6-39-16,2 2 4 0,4 0-4 15,1-2 9-15,1-4 3 0,1-5 2 16,-1-6 10-16,2-3-4 0,0-8-20 15,-2-5-1-15,-1-6 1 0,1-10 0 16,1-7 12-16,-6 2-1 0,-2 6-5 16,-5 6-5-16,-2 10 1 15,-1 1-2-15,1 1-5 0,-2 5-1 16,-2 6 6-16,-1 2 8 0,3 1 2 16,1 5 1-16,4 3 2 0,-1 6-13 15,1 5 0-15,-2 6-1 0,3 8-1 16,-3 8 2-16,1 4 0 0,0-4 2 15,-4-10 2-15,-1-11-4 0,-1-5-13 16,0 3-23-16,2 6-41 0,-1-2-63 16,-1-6-106-16</inkml:trace>
  <inkml:trace contextRef="#ctx1" brushRef="#br0" timeOffset="160293.527">33396 14650 617 0,'0'0'43'0,"0"0"-4"0,1 1 24 15,0-1 25-15,1 0-39 0,-2 0-18 16,0 0-1-16,0 0-14 0,1 0-16 16,3 0-5-16,0 0-7 15,6 0 3-15,4 0-4 0,3 0-5 16,6 1-5-16,0 1 5 0,1 1-5 16,2 0-2-16,-3 3 6 0,1 1 15 15,-5 2-6-15,-1 0 4 0,-4 2 1 16,-2 1-2-16,-4-1 3 0,-4 1 3 15,-3 2-1-15,-3 3-3 0,-14 9-9 16,-16 9 0-16,-13 7 1 0,-4 2-11 16,7-9 6-16,13-12 16 0,15-8 2 15,1-3 0-15,2 1 0 0,-1 1-5 16,0 1 5-16,6-2 2 16,4 1 5-16,2 3 5 0,3 4-9 15,5 4-2-15,6 1 3 0,1 0 19 16,5-1-23-16,4-1 0 0,3-2 0 15,2-1 0-15,1 0 0 0,5 0-3 16,6 1 1-16,-4-2-2 0,-5-2 2 16,-5-3 2-16,-7-2-4 0,-2 2 0 15,2 1 4-15,-7-2 7 0,-2 1-6 16,-5-1 4-16,-3 0 12 0,-3 3-5 16,-1-1-8-16,-7 4 5 0,-6 2 6 15,-4 2 5-15,-6 2-7 0,-4 0 10 16,-3 2 9-16,-1-1-15 0,-1-2-17 15,2-3-38-15,0-1-26 0,-6 2-28 16,7-5-58-16,5-4-125 0</inkml:trace>
  <inkml:trace contextRef="#ctx1" brushRef="#br1" timeOffset="178503.152">20783 15948 125 0,'0'0'0'0,"0"0"-41"0,0 0-17 15</inkml:trace>
  <inkml:trace contextRef="#ctx1" brushRef="#br1" timeOffset="179021.848">20691 15925 57 0,'0'0'59'0,"0"0"6"15,0 0 11-15,0 0 0 0,0 0-8 16,0 0-10-16,0 0-6 0,0 0 2 16,0 0-2-16,-18-5-17 0,18 5-8 15,0 0-13-15,0 0-13 0,0 0-1 16,0 0-8-16,0 0-1 0,0 0-3 15,3 0 5-15,4 0 2 0,3 0 4 16,3 0 1-16,6 0 0 0,1 0 1 16,1 1-1-16,3-1-2 0,1 0 2 15,0 0 1-15,-1 0 2 0,4-1-3 16,-1-1 1-16,2-2 3 0,1-1-1 16,0 0 1-16,0-2-4 0,6-1 3 15,-4 0-3-15,1 0 1 0,-3 0-1 16,-3 2 0-16,1-2 0 0,0 1 0 15,-2 0 0-15,0 0 0 0,-2 2 1 16,-1-1 0-16,-3 1-1 0,0 0 1 16,-2 2 2-16,-1 0 1 0,-2 1 4 15,0-1 1-15,0 0-1 0,0 1-3 16,-2-2-2-16,2 3 0 0,-3-2-2 16,1 0 4-16,-1 1-2 0,-2-1 4 15,-2 1 1-15,2-1 6 16,0 1-2-16,-4 1-1 0,4 0-2 15,-4 0-1-15,4-1 1 0,-2 0-1 16,4 0-2-16,-2 0 0 0,1-1-1 16,0 1 1-16,-3 1-2 0,0 0 3 15,1 0 0-15,-3 0 0 0,1 1-2 16,-3-1 1-16,0 0-6 0,1 1 0 16,-1 0 0-16,-3-1-3 0,1 1-5 15,-2 0-7-15,2 0-7 0,-2 0-18 16,0 0-20-16,0 0-13 0,0 0-10 15,0 0-23-15,0 0-37 16,-2 0-46-16</inkml:trace>
  <inkml:trace contextRef="#ctx1" brushRef="#br1" timeOffset="180456.932">22465 15870 387 0,'0'0'34'0,"0"0"-34"0,0 0-7 15,0 0-5-15,0 0 11 0,0 0 0 16,0 0 1-16,4-1-2 16,-1 1 2-16,2-1 8 0,3-1 5 15,0 1 0-15,1-2-3 0,1 2 0 16,3-1-4-16,2 1 1 0,0-1 1 16,7 1 8-16,-2 1 0 0,1 0-6 15,4 0 7-15,2 0-1 0,0 0 24 16,-1 0-34-16,3 0-5 0,-1 0 3 15,2 0 7-15,0-1 3 0,2 0-3 16,-2-1 0-16,1 1-1 0,1-1 1 16,0 1-1-16,-2-1-3 0,-2 1 0 15,2 1-2-15,-7 0 3 0,2 0-3 16,-3 0 0-16,0 0-2 16,-1 0 0-16,-3 0-1 0,0 0-2 15,1 0 1-15,-6 2-1 0,2-1 0 16,-2 1 1-16,-2 0-1 0,-3-1 4 15,0 2 0-15,1-2 2 0,-4 1 0 16,-2-1 2-16,-1 1 1 0,-1-2-1 16,1 0-2-16,-2 0-2 0,0 0 0 15,0 0 0-15,0 0 3 0,0 0-2 16,0 0-1-16,0 0 1 0,0 0-1 16,0 0 1-16,0 0-1 0,0 0-4 15,0 0 0-15,-2 0-5 0,1 0-7 16,-4-1 5-16,0-1-3 0,-2-1 0 15,-3 1-14-15,-3-1-8 16,-4 0-2-16,-2 0 4 0,-2-1 6 16,-2-1 1-16,-1 2 6 0,-4 0 3 15,1-1 14-15,-3 1 0 0,-5-2 0 16,-9 0 0-16,-10 0-1 0,2 1-2 16,3 2 3-16,5 1 3 0,6 1 2 15,1 0 1-15,1 0 0 0,3 0 1 16,-2 0-2-16,5 0-5 0,3 0-4 15,8 0 2-15,-1 0 2 0,-1 0 1 16,-1 0 0-16,-3-1 1 0,0 0 5 16,7-2 8-16,-1 1 2 0,3-2-1 15,2 1 0-15,3 0-4 0,4 1-7 32,3-1-5-32,1 1-4 0,3 1-3 15,0 1-8-15,0 0 3 0,0 0-7 16,0 0-1-16,3 0 16 0,0 0-5 15,3 0 4-15,6 0 5 0,5 0 3 16,4-1 1-16,9-1-3 0,10 1-1 16,10-2 0-16,2 0 1 0,0-1-1 15,-6-1 1-15,-4 2-1 0,1 0 0 16,0 1 0-16,1 1 1 0,-1 0 0 16,-1 1 5-16,-1 0 1 0,-3 2 1 15,0 1-1-15,0-1-1 0,-2-1-6 16,-1 1 0-16,-5 0 1 0,-5 1-1 15,-7-3 0-15,-1 0 1 0,1 1-1 16,2 0 2-16,2 0-2 0,-4 1 2 16,-1 0-2-16,-4-2-1 0,-3 2-2 15,-3-1-1-15,-1 0-15 0,1 0-12 16,-4 1-27-16,1-2-33 0,-2 0-28 16,1 0-38-16</inkml:trace>
  <inkml:trace contextRef="#ctx1" brushRef="#br1" timeOffset="183630.15">26749 13814 698 0,'0'0'31'0,"0"0"-16"0,0 0 26 16,0 0-41-16,0 0-11 0,0 0-43 16,-10-23 41-16,8 18-14 0,1 4 9 15,1 1-21-15,0 0 5 0,0 2-16 16,1 6-3-16,4 2 53 0,1 4 1 15,-1 3 1-15,0 2-2 16,2 1 2-16,-2 2 11 0,4-2 10 16,-2-1-5-16,-1-3-14 0,-1-5-4 0,0-2-1 15,-2-4 0-15,0 0-4 0,-3-5-4 16,4 1-6-16,-3-1-5 0,0-2 7 16,2-7 8-16,2-9 1 0,7-15-16 15,6-25-43-15,14-19-51 16,4-8-43-16</inkml:trace>
  <inkml:trace contextRef="#ctx1" brushRef="#br1" timeOffset="183918.201">27072 13470 6 0,'0'0'117'0,"0"0"-23"16,0 0 6-16,0 0-14 0,0 0-10 15,0 0-35-15,0 0-17 0,144-30-19 16,-131 45-5-16,-1 4 0 0,-2 3-8 16,-3 2 1-16,-2 2-3 0,-1-3-2 15,-3-2 1-15,3-1 4 0,-4-5-5 16,2-5 1-16,0-2 0 0,-1-3-8 15,3-5-18-15,0 0 11 0,4-7 20 16,6-7-2-16,-1-6-17 16,9-12-22-16,3-11-31 0,5-5 14 15,-3 5 24-15,-6 13 40 0,-5 12 5 16,-5 10 49-16,4 1 30 0,1 1-3 16,2 2 4-16,-1 4-11 0,2 3-8 15,-2 6-13-15,-1 4 13 0,0 4-3 16,-2 4-27-16,1 5-16 0,0 8-9 15,0 9-6-15,-2 6-5 0,-5 2-3 16,-2-4-10-16,-4-3-17 0,0-4-33 16,0 2-34-16,-2-1-38 0,0-10-58 15,0-8-80-15</inkml:trace>
  <inkml:trace contextRef="#ctx1" brushRef="#br1" timeOffset="184892.783">28589 13094 736 0,'-5'-10'27'16,"-1"-5"-27"-16,-3-3 0 0,-2-5-1 16,1-3 1-16,-1 0-47 0,-2 0 35 15,0 1-27-15,-2 0 15 0,-1 1 10 16,-1 1-2-16,-1 3 16 15,-1 1 2-15,-3 3 0 0,0 3-1 16,-3 3-1-16,-1 5-1 0,-2 3-3 0,1 2 1 16,-1 7 1-16,2 3 2 0,3 5 7 15,1 3 1-15,3 5 2 0,2 9-3 16,1 14-2-16,2 12-3 0,2 3 4 16,10-4 10-16,2-5-15 0,2-5-1 15,5 5 2-15,0 0 1 0,0 2 1 16,2 2 1-16,3 1-1 0,-4 3 4 15,1 0-3-15,0 2-2 0,-5 1 0 16,-2-1 0-16,0-1-2 0,-2-3 4 16,0-5-1-16,0-4 15 0,0-6 0 15,-2-7 0-15,1-6-1 0,0-6-5 16,1-7-2-16,0-2-2 0,-1 4-5 16,-1 1-4-16,1 0 0 15,-1-4-8-15,-1-5-21 0,-1-3-20 16,-1-5-36-16,-10-4-36 0,1-6-59 15,0-4-82-15</inkml:trace>
  <inkml:trace contextRef="#ctx1" brushRef="#br1" timeOffset="186033.669">27773 13155 663 0,'-10'-1'47'16,"-1"-1"-17"-16,-1 0 40 0,-2 0-45 15,6 0-5-15,2 0-8 0,2 2-12 16,3-1-9-16,1 1 3 0,0 0-7 16,0-1 6-16,1 1-1 0,1-1 5 15,6-1 3-15,5 0 4 0,7-2 8 16,4 1 3-16,9-1 0 15,14-1-8-15,8 1-2 0,1 1-2 16,-4 1 3-16,-9 2 1 0,-6 0 10 16,-1 2 1-16,0 2-1 0,-3-1 4 15,3 3 0-15,-4-1 2 0,2 0-4 16,-5-1-8-16,-6 0-7 0,-6-1-4 16,-1-1 1-16,2 2-1 0,3 0 0 15,1 1-4-15,-2 0-11 0,-1 0-6 16,-2-1-7-16,-4 0-17 0,-2 1-30 15,-1 0-23-15,-2 2-30 0,-3 7-46 16,-1-1-68-16</inkml:trace>
  <inkml:trace contextRef="#ctx1" brushRef="#br1" timeOffset="186511.574">29196 13236 796 0,'0'0'13'16,"0"0"-6"-16,0 0 4 0,0 0-11 15,-64-57-14-15,33 37-66 0,-15 2 43 16,-11 5-18-16,-8 8 13 0,1 10-18 15,7 11 16-15,7 7 25 0,4 7 19 16,7 4 3-16,5 7 11 0,5 8-2 16,7 4-8-16,7 5-2 0,5-2-2 15,5-4 7-15,8-4 16 0,8-6 9 16,5-5 0 0,5-5-3-16,-1-9-5 0,9 2-15 15,5-2 0-15,6 0-9 0,8-2-5 16,-6-7-15-16,-3-6-10 0,4-5-25 15,0-6-56-15,-10-3-75 0,-5-3-83 16</inkml:trace>
  <inkml:trace contextRef="#ctx1" brushRef="#br1" timeOffset="186962.146">29563 13370 667 0,'0'0'39'0,"0"0"-39"16,0 0-25-16,0 0-15 0,0 0-61 16,0 0 28-16,0 0 22 0,-184-84 28 15,159 85-18-15,-2 5 8 0,4 6 9 16,1 7 2-16,1 4 7 0,3 13 15 0,1 15 10 0,7 16 4 16,6 6-11-16,6-8-1 0,10-12 6 15,1-22 27-15,4-9-3 0,-1-9-32 16,7-5 0-16,11-3 0 0,14-9 15 15,6-12 25-15,-4-12 15 0,-4-9 7 16,-6-5-8-16,-1-5-16 0,-1 1-11 16,-3 1 0-16,-4 1 1 0,-5 0 5 15,-5 3-3-15,-4 2-10 0,-4 9-12 16,-3 10-8-16,-5 8 0 0,-2 7-4 16,0 0-2-16,0 3-3 0,1 1 9 15,1 3-2-15,4 9 0 0,0 6 2 16,4 14 1-16,2 11 0 0,-1 10 0 15,2 1 4-15,-4-6 4 0,-2-12-3 16,-1-11-6-16,-1-5-2 0,0-1-17 16,3 2-19-16,0 4-7 0,2-1-15 15,3 0-34-15,7 2-33 0,-6-4-63 16,0-7-34-16</inkml:trace>
  <inkml:trace contextRef="#ctx1" brushRef="#br1" timeOffset="187306.619">30629 13184 1165 0,'0'0'2'0,"0"0"20"15,0 0-22-15,1 0-15 0,-1 0-40 16,0 0-57-16,0 0 40 0,0 0-94 16,0-3-44-16,-4 1-113 0</inkml:trace>
  <inkml:trace contextRef="#ctx1" brushRef="#br1" timeOffset="187448.555">30569 13520 1051 0,'0'0'19'16,"0"0"-19"-16,0 0-50 0,0 0-21 15,0 0-79-15,0 0-51 0,0 0-28 16</inkml:trace>
  <inkml:trace contextRef="#ctx1" brushRef="#br1" timeOffset="188185.223">31169 12444 819 0,'0'0'10'16,"0"0"-10"-16,0 0 22 0,0 0-21 15,0 0-2-15,0 0 1 0,70 7 0 16,-33 0 0-16,9 5-1 0,9 5-7 16,1 4-9-16,-5 4 4 15,-6 1 2-15,-6 1-1 0,-6 2 9 16,-5-3-1-16,-7-3 1 0,-7-4 0 15,-2 2-3-15,-1 3-2 0,-1 5 3 16,-4 9 2-16,-6 6-3 0,-15 3 1 16,-10 1 1-16,-10-5 4 0,-6-7 0 15,-2-5 1-15,-5-4-1 0,-1-5 0 16,1-2 0-16,1-4-4 0,8-4-2 16,10-4-1-16,12-4 7 0,11-2 5 15,4-2 1-15,1 1-6 0,1-1-11 16,1 2-28-16,7 1 6 0,8 2 10 15,16 9 23-15,18 6 8 0,20 8 9 16,6 1-10-16,0 1-7 0,-6-1 2 16,-8-2-2-16,-2 2 7 0,-2 0 6 15,-4 1 6-15,-9 1 2 0,-9-5 6 16,-9-3 9-16,-10-6 6 0,-3-1 0 16,-1 5-1-16,1 1-2 0,-3 4 1 15,-5 0-10-15,-4-1-5 0,-7 1 2 16,-8 2 5-16,-13 6-2 0,-15 9-1 15,-22 6 0-15,-12 1-7 0,-5-6-15 16,1-9-7-16,13-11-19 16,5-4-24-16,8-5-20 0,7-6-44 15,2-5-66-15,12-2-53 0,8-2-125 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617.08099" units="1/cm"/>
          <inkml:channelProperty channel="Y" name="resolution" value="1090.7789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18-10-02T15:40:33.7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1780 11779 414 0,'0'0'16'0,"0"0"-16"15,0 0 37-15,-6-3-37 0,4 2-2 16,2 1-2-16,-4-2 4 0,4 1 1 16,-2-1 4-16,-1 0 2 0,0-1 7 15,-2 0 7-15,3 2 4 0,-1-1-3 16,0 1-2-16,3-1-6 0,-2 1-9 16,2 1-5-16,0 0-2 0,0 0-3 15,0 0 0-15,0 0-3 16,2-1 0-16,4 1 5 0,2-1 1 15,3 0 2-15,4 0 3 0,2 0-1 16,2 1-2-16,1 0-18 0,2 0 18 16,3 0 9-16,3 1-9 0,2 1 1 15,6-1-1-15,8 1 1 0,4 0 0 16,2 2 3-16,-2 0 6 0,-6-1-3 16,-4 1 4-16,3 2 1 0,0-2 0 15,-1 3-2-15,4-1-10 0,-3 0 2 16,2 0 0-16,0 0 1 0,-1 0-2 15,-2-1-1-15,5 1 1 0,-3 0-1 16,3 0 1-16,1-1 0 0,2 0-1 16,-1-1 2-16,5 0-1 0,3-1-1 15,-2-2 1-15,2 1-1 0,-1 0 0 16,-1 0 1-16,-2 1-2 0,1 0 1 16,0 0 0-16,-2 2 0 0,1-1 1 15,1 0-1-15,-1 0 0 0,1-1 2 16,2 1-2-16,0-3 4 0,0 2-4 15,2-2 0-15,0 0 1 0,1 0-1 16,-2 0 1-16,0 0 3 0,-1 0-1 16,0 0 2-16,-1 2-4 0,-1-2 1 15,0 2-1-15,0-2 1 0,1-1 0 16,5 0-2-16,-1 0 0 16,3-2-1-16,-3-3 1 0,2 1-4 15,-3 0-2-15,-2 0 5 0,-2-1 1 16,-1 0 0-16,-2 2 0 0,1-2 1 15,-1 2-1-15,-3-1 6 0,4 1 2 16,-3-1-1-16,-2-2 3 0,4 1-2 16,0-1-3-16,-2-3-1 0,4 2-2 15,-4-3-1-15,0 1 1 0,0 0 0 16,-4-1-2-16,1 2 0 0,1-1 0 16,-4 1 2-16,2 0 5 0,-3 1 1 15,-1 0 5-15,-1 0-1 0,1 0 1 16,-4 0-3-16,-5 2-2 15,-4 0 1-15,3 0-1 0,4-1 4 16,0 1-4-16,-2-1-4 0,-6 2 8 16,-8 2-5-16,1-2-1 0,3 1 3 15,5-2 2-15,-2 1 3 0,-1 1 1 16,-2-1 2-16,-1 2-3 0,0-1-1 16,-4 0-4-16,2 1 0 0,-6 1-1 15,3-2-2-15,-5 2 1 0,-2 1 1 16,-1-2-2-16,-1 2 1 0,-1-1 5 15,-2 1-1-15,1 0-1 0,-3 0-3 16,0 0 0-16,1 0-2 0,-2 0 2 16,0 0 0-16,0 0 0 0,0 0-2 15,0 0 3-15,0-1-5 16,0 1-1-16,0 0 1 0,0 0-3 16,0 0-1-16,0 0-7 0,0 0-5 15,0 0-13-15,0 0-23 0,0 0-34 16,-2 0-43-16,0 4-46 0,-2 3-102 15</inkml:trace>
  <inkml:trace contextRef="#ctx0" brushRef="#br0" timeOffset="1221.879">7823 11321 671 0,'0'0'11'0,"0"0"28"16,0 0-6-16,0 0-25 0,-5-3-8 15,4 2-8-15,0 0 8 0,1 1-8 16,0 0-4-16,-1 0 3 0,1 3-2 16,0 4-3-16,0 4 0 0,1 8 13 15,2 12 1-15,2 12 1 16,2 10 9-16,2 6 2 0,-1-2 5 15,0-3 2-15,-3-10-6 0,1-1 4 0,0-2-4 16,-1-5-7-16,0-5-6 0,-2-7-1 16,-1-7-8-16,1-2-15 0,-1 0-5 15,0-1-5-15,0-1-5 16,1-5-5-16,-1-4-21 0,-2-2-18 0,0-2-23 16,-2-14 4-16,-2-2 4 0</inkml:trace>
  <inkml:trace contextRef="#ctx0" brushRef="#br0" timeOffset="1584.109">7811 11262 729 0,'0'0'114'0,"0"0"-78"16,0 0-15-16,0 0-21 0,0 0-23 15,0 0-13-15,0 0 19 0,35-25 10 16,-8 19-9-16,0 3 0 0,4 1-6 15,5 3-5-15,-7 4 0 0,3 4 18 16,-1 3 5-16,-5 1 4 0,1 3 0 16,-2 2 0-16,0 1 2 0,-3 0 0 15,-4 0 1-15,-1 0 1 0,-4-1 4 16,-2-1 6-16,-5-3 5 0,-2-3 4 16,-3-3 2-16,-1-1 6 0,-5 0-11 15,-4-1 6-15,-8 1 1 0,-5-2-6 16,-13 1-4-16,-12-1-8 15,-14 1-8-15,1-1-1 0,6-2-2 16,13 1 2-16,16-2 0 0,7-1-2 16,8-1 2-16,5 0 0 0,1 0-13 15,0-1-20-15,2-2-32 0,2-1-9 16,7-4-34-16,23-15-57 0,0 1-70 16</inkml:trace>
  <inkml:trace contextRef="#ctx0" brushRef="#br0" timeOffset="2054.538">8987 11403 911 0,'0'0'15'0,"0"0"39"0,0 0-5 15,0 0-11-15,11-16-30 0,-11 7 2 16,-1-3-10-16,-7-4-10 0,-5-1-11 16,-3-1-12-16,-4 1 26 0,-3 1-12 15,-2 3 5-15,-1 2-2 0,-1 3 10 16,-1 3-3-16,1 3-7 0,-1 2-2 15,2 2 4-15,2 6 2 0,0 5 0 16,2 3 1-16,2 4-1 0,2 6 4 16,2 8 0-16,5 9 2 0,3 6 6 15,7-6 4-15,1-10 3 16,4-12 3-16,3-7 4 0,3 2 1 16,4 3 8-16,2 2 3 0,4-2 8 15,4-1-3-15,1-3-2 0,3-1-8 16,-2-1-5-16,4-3-2 0,-2-2-2 15,1-3-9-15,0-1-3 0,0-1-19 16,0-1-36-16,-3-1-48 0,7 1-56 16,-7-1-69-16,-9 0-175 0</inkml:trace>
  <inkml:trace contextRef="#ctx0" brushRef="#br0" timeOffset="3841.779">9490 11225 1116 0,'0'0'4'15,"0"0"56"-15,0 0-42 0,0 0-11 16,0 0-7-16,0 0-9 0,0 0 7 15,2 2-26-15,-2-2-26 0,0 0-2 16,0 0 0-16,0 1-5 0,0-1-36 16,0 1-22-16,0 2 6 0,0 3-18 15,0 2 28-15,0 3 4 0,1 7 0 16,1-3-11-16</inkml:trace>
  <inkml:trace contextRef="#ctx0" brushRef="#br0" timeOffset="4013.643">9437 11557 669 0,'0'0'56'0,"0"0"19"16,0 0-51-16,0 0-20 0,0 0-3 16,0 0-2-16,0 0-1 0,0 0-28 15,26 6-17-15,-17-5-13 0,-1 0-12 16,1 1-51-16,8-2-34 0,-3 1-21 15</inkml:trace>
  <inkml:trace contextRef="#ctx0" brushRef="#br0" timeOffset="4713.208">9872 11126 730 0,'0'0'3'0,"0"0"24"0,0 0-27 16,0 0-3-16,0 0-7 0,0 0 7 31,0 0 3-31,52-8-5 0,-34 8 2 0,2 0-2 0,2 1 3 0,0 5 1 32,0-1-2-32,1 4 3 0,-2 0 1 15,0 3 2-15,-2 3-2 0,1-1 1 16,-3 0-2-16,-3 2 0 0,-5 0-1 15,-1 0-5-15,-5 1-2 0,-3 1 8 0,-6 1-2 0,-6 3-2 16,-9 1-1-16,-10 3-2 0,-10 2-3 16,-5-1-6-16,4-5 5 0,11-7 4 15,13-7 2-15,9-4 0 0,1-1 5 16,1 0 0-16,2-1 3 0,3-1 2 16,2-1 4-16,0 0 6 0,0 0 4 31,6 0-5-31,3 0 2 0,9-1-3 0,4 0-4 0,4 0-2 0,3 1-7 15,2 0 0-15,-1 0-9 0,-1 1 0 32,0 5 1-32,-4 0 2 0,-2 3 0 0,-2 1 6 0,-2 2 1 0,-4 1 4 31,-2 2 4-31,-3 0 5 0,-2 0 0 16,-3 2 6-16,-3-1 3 0,-2-1-3 0,-1 3-5 0,-6-1 8 15,-1 0-4-15,-2 0 2 0,-5-2 5 16,0 0 0-16,-5 1-2 0,-1 0 0 15,0-3-4-15,-2 1-7 0,0-2-4 16,3-1-9-16,-1-2 0 0,4 0-9 16,2-3-4-16,0 0-13 15,2-2-20-15,1 0-35 0,-5 2-42 16,4-2-56-16,0 1-142 0</inkml:trace>
  <inkml:trace contextRef="#ctx0" brushRef="#br0" timeOffset="8231.938">1760 10788 519 0,'0'0'42'0,"0"0"-11"0,0 0 11 15,0 0-33-15,0 0-9 0,0 0-1 16,0 0-3-16,0 0-7 0,0 0-4 16,0 0 3-16,0 0 7 0,0 0 3 15,0 0 2-15,0 0 3 16,0 0-1-16,0 0-2 0,0 0-2 15,0 0-1-15,0 0 2 0,0 0-2 16,1 0-3-16,1 0 2 0,5 0 4 16,0 0 4-16,6 0 2 0,1 0 3 15,2 0-2-15,3-1-2 0,0-1 0 16,4-1-1-16,-1 0-1 0,5-1-1 16,-3-1 2-16,6 0 1 0,5 0-1 15,6-2-1-15,7 0-1 16,2 0 1-16,-3 1 0 0,-1 2-2 15,-5 1 0-15,3 2 2 0,1 0-1 16,2-1 1-16,-2 2 2 0,0 0 1 16,1-1-2-16,1 1 2 0,1-1-1 15,4-1-2-15,-2 1 9 0,-2-2-5 16,1 1-2-16,-2 0 4 0,2-1 1 16,-1 1 5-16,2 0-1 0,-2 2-4 15,-1-2-1-15,0 1 1 0,0 1 4 16,1-1-4-16,0 1 1 0,2-2 3 15,-1 1-3-15,-1-2 5 0,0 1-2 16,-2 0-5-16,2-1-1 0,-4 0-3 16,3 0 1-16,-4 1-2 0,4-1-2 15,0-1 0-15,1 1 0 0,1-3 0 16,2 0 0-16,-1 1 3 0,-4-2-5 16,3 4 0-16,-3-1-1 0,3 0 1 15,0 1 0-15,2 0 4 0,1 0 3 16,-2 0-1-16,2 1-5 0,0 2 3 15,-1 0-3-15,0 0 2 0,-1 2-3 16,-2 0 0-16,0 2 0 0,-2-1 0 16,3 2 1-16,-4 0-1 0,3-1 1 15,-3 3-1-15,2-2 1 16,2 0-1-16,-2 1 0 0,2 0 0 16,-2 0 2-16,1-1-1 0,1 0 0 15,-3 0-1-15,0 0 0 0,1 0 0 16,-2-2 0-16,0 0 1 0,0-1 1 15,-1 1-2-15,-2-3 1 0,1 3 1 16,-2-3 1 0,0 0 0-16,-1 0 4 0,0-3 0 0,-2 2 3 0,0-2 2 0,-4 0-2 15,-4 0-1-15,-3 2 0 0,-6-2-1 16,2 1-6-16,7-1 6 16,9-3-5-16,8-1 0 0,0 0 0 15,-10 2 0-15,-10 1-2 0,-10 1-1 16,2 1 0-16,2 0 1 0,2-1 0 15,2 1 0-15,-1 0 0 0,-3 0 0 16,-2 1 0-16,-1 0-1 0,-3 1 0 16,-2 0 0-16,-4 0-1 0,-2 0 0 15,-1 1-11-15,0 0-5 0,-3 0-7 16,0 1-3-16,1-1-17 0,-1 1-33 16,1 0-31-16,2 1-34 0,1-1-78 15,-4-2-111-15</inkml:trace>
  <inkml:trace contextRef="#ctx0" brushRef="#br0" timeOffset="9568.088">5811 9807 745 0,'0'0'16'0,"0"0"-14"15,0 0-2-15,0 0-78 0,16 6-6 16,-4 0 55-16,1 0 24 0,3 2-16 16,-2 1-21-16,0 1-10 0,-2 0 12 15,-1 3 11-15,-1 1 14 0,-2 1 15 16,-1 4 0-16,-1 3 2 0,1 2 0 16,-2 4-2-16,-2 0-1 0,-3 3-2 15,0-1-6-15,-3 1-6 16,-3-1-2-16,-1 0 9 0,0-2 2 15,0 0 3-15,-2 0 3 0,0 0 1 16,0 2 0-16,-2-2-1 0,1 1 2 16,-1 0 1-16,0-1-2 0,0 0-1 15,2-2 0-15,-3-2 2 0,0-2 3 16,0-2 4-16,-1-3 12 0,0-1-2 16,-2-2-3-16,-2 0-5 0,-4-1 14 15,-3-1-25-15,-3 0 0 0,-2-1 0 16,0-1 14-16,-1-2 9 15,3-1-4-15,0 0-3 0,-1-2 3 16,4 0 2-16,0-2-1 0,2 0 0 16,0-2-3-16,1-1 3 0,1 0-8 15,-1-1-4-15,0-4-2 0,-2 0 5 16,-2-1 3-16,-1-3-2 0,-8-3-12 16,-9-2-9-16,-5-2 9 0,-4 1 4 31,5-1 1-31,4 3-4 0,6-2 0 15,9 2-1-15,6 0 2 0,8 4 11 16,1-3 14-16,3-2-1 0,-3-4-20 16,0-5-5-16,3-4-1 0,0-2-1 15,5 0-2-15,1 0 3 0,2 1 1 16,2 4-1-16,0 2 1 0,1 2 1 16,4 0-1-16,3 1-1 0,2-2 0 15,3 1 1-15,4-1 1 0,5-1 1 16,1 0-3-16,8-3-3 0,9-1 3 15,5-1-7-15,1 2-6 0,-10 7-3 16,-9 6 0-16,-8 5 0 0,-2 1-1 16,3 0 7-16,1 0 1 0,4-1 4 15,-1 2 5-15,-1 1 2 0,3 0 3 16,2 2 4-16,6 0-2 0,9 2-6 16,6 0 2-16,1 4-2 0,-10 2-1 15,-10 1-2-15,-10-1-1 0,-2 2-1 16,3 3 1-16,2 2 2 0,2 5-2 15,0 2 1-15,-6 1 2 0,0 1-1 16,-4 1 0-16,0 0-9 0,-3 0-5 16,0 0-22-16,-4-1-37 0,-3 7-53 15,1-6-64-15</inkml:trace>
  <inkml:trace contextRef="#ctx0" brushRef="#br0" timeOffset="10614.974">3812 9719 528 0,'-2'0'25'16,"-1"0"9"-16,0-1 39 0,0 1-61 16,3-1 7-16,-1 0-9 0,1 0 2 15,0 1-9-15,0 0-3 0,0 0-1 16,0 0-4-16,0 0-5 0,0 0-12 15,4 0-10-15,3 4 3 16,4 3 12-16,4 3 9 0,6 5 2 16,1 3-6-16,4 5-6 0,0 3-12 15,3 2-2-15,0 7 3 0,-3 7 9 16,1 6 7-16,-5 2 7 0,-7-4 4 16,-6-6 2-16,-6-3 2 0,-1 0-2 15,-2 0 2-15,-4-1-1 0,-1 0 3 16,-4-1-1-16,-2-1 0 0,-2 1-1 15,-2-1 2-15,-1 0 0 0,0-6 1 16,3-4-3-16,2-5 1 16,-2-1-1-16,-3 2 2 0,-4 2-4 15,-2 2 0-15,-4-3 0 0,0 0-6 16,-2-3 5-16,-1-1 1 0,0-3 0 16,0-1 1-16,-1-1 12 0,1 0 9 15,-1-2 3-15,0 1-10 0,0-1 3 16,0-1-5-16,2 0 3 0,-2-2 4 15,1-1 1-15,3-2-1 0,-3-3-6 16,4 0-3-16,-2-1-9 0,3-2-2 16,-3-2 0-16,0-3-2 0,-1-1 0 15,1-4 0-15,0 0 2 0,-1-2 3 16,1-3 1-16,2-2 2 0,-1-5-4 16,1-7-2-16,-2-8-5 0,2-7 1 15,0 0-1-15,7 8 4 0,7 12 0 16,3 9 1-16,2 1 3 0,1-1 1 15,-1-4 4-15,-2-2-1 0,5-1-4 16,0 2 1-16,3-2-4 0,0 1 0 16,3-2-2-16,3 1 2 0,2 0-1 15,0 1-1-15,6-1 2 0,2-1 0 16,6-1 1-16,2-3-2 0,1-1 1 16,11-3-4-16,-4 5 0 0,1 0 0 15,0 4 1-15,-6 5-1 16,11-2 3-16,5 2 1 0,7 1 0 15,-2 5 0-15,2 5 1 0,-8 7 1 16,-1 2-2-16,0 8 2 0,2 4-2 16,0 5 0-16,1 3 0 0,-1 3 0 15,2 3 1-15,-4 3-1 0,4 0-6 16,-5 5-7-16,-2-1-16 0,-2 0-6 16,-1 0-9-16,-2 1-28 0,-11-8-36 15,-6-6-120-15</inkml:trace>
  <inkml:trace contextRef="#ctx0" brushRef="#br0" timeOffset="11599.546">8188 10002 250 0,'0'0'170'0,"0"0"-117"0,0 0 33 16,0 0-21-16,3-24-8 0,-1 11-28 16,-1-4-7-16,1-4-6 0,-2-2-10 15,0-1-1-15,-3-1-2 0,-2-1-3 16,-3 0-14-16,-2-1-23 16,-2 1-9-16,-3 0-16 0,0 2 1 15,-2 2 17-15,1 5-25 0,-2 5 17 16,4 3 36-16,-1 6 16 0,3 3 11 15,2 2 7-15,1 5 1 0,1 3-1 16,2 4-4-16,1 5-2 0,2 6-6 16,1 8 0-16,2 10-4 0,5 11-2 15,5 2-2-15,1 0 0 0,1-5-1 16,0-5 1-16,0 1 0 0,-2 0 2 16,-1 1 0-16,-2 1 2 0,0 1-2 15,-3 1 2-15,0 0 0 16,-1-2 10-16,-2-2 5 0,0-4 3 15,-1-6 7-15,0-2 1 0,0-7 0 16,0-6-1-16,0-6-8 0,0-2-4 16,0 3-10-16,0 1-2 0,0 0-2 15,-1-2-1-15,-1-2-2 0,-3-1-8 16,-2-1-8-16,-3-2-8 0,-3-1-14 16,-4-2-23-16,-18-4-42 0,3-3-69 15</inkml:trace>
  <inkml:trace contextRef="#ctx0" brushRef="#br0" timeOffset="11943.22">7627 10282 740 0,'0'0'29'0,"0"0"-21"15,0 0 28-15,0 0-36 0,7-8-5 16,1 1 4-16,6-3 1 0,3-1 1 16,5-2-1-16,3-1 0 0,4-1-1 15,7 1-1-15,8 0 0 0,10 0-4 16,3 5 1-16,0 2 2 0,-2 2 3 16,-2 3 3-16,0 0 2 15,0 0 2-15,-3 2-1 0,-2 0 1 16,-4 0-3-16,-2 2 4 0,-4-1 0 15,-5 1 1-15,-7 0-9 0,-5 0-1 16,-5 0 1-16,-3-1-6 0,2-1-17 16,-1 2-29-16,2-1-30 0,-3 0-35 15,-3-1-40-15,-4 0-44 0</inkml:trace>
  <inkml:trace contextRef="#ctx0" brushRef="#br0" timeOffset="12497.137">8776 9974 555 0,'0'0'95'16,"0"0"-25"-16,0 0 12 0,0 0-49 15,-17-12-8-15,7 7-24 0,-2-1-1 16,-5 1-18-16,-4 0-14 0,-2 2-4 16,-3 3 2-16,-3 2 8 0,-6 8-1 15,3 3-4-15,0 5 19 0,1 1 9 16,9 2 3-16,-1 4 6 0,6 0 3 15,2 2 4-15,5 1-7 0,4 0 0 16,3 1 1-16,3-1 7 0,4 1 6 16,5-1 4-16,5-1-1 0,7 0-2 15,3-2-12-15,4-1-9 0,3-3-6 16,0-2-11-16,2-4-7 0,0-2-11 16,0-4-3-16,0 0-21 0,4-4-50 15,9-4-58-15,-9-1-50 0</inkml:trace>
  <inkml:trace contextRef="#ctx0" brushRef="#br0" timeOffset="12934.605">9146 10156 720 0,'0'0'32'0,"0"0"-50"0,0 0 18 16,0 0-34-16,0 0-57 0,0 0 44 15,-134-59 24-15,90 52-48 0,3 3 17 16,8 4 22-16,7 2 32 0,9 5 3 16,-1 2 1-16,-1 4 1 0,4 5 2 15,1 5 1-15,3 10 3 0,5 11 2 16,5 7 0-16,3-1 0 0,5-12 7 16,0-13 5-16,0-10-18 0,4-4-7 15,2-1 0-15,4 1-2 0,4-3 0 16,1-6-3-16,2-4 0 0,0-8-4 15,3-6 6-15,-2-7-7 0,0-3-5 16,-1-4-9-16,-3-1 11 16,-3-1 12-16,-3 3 1 0,-4 3 19 15,-1 3 12-15,-2 5 8 0,-2 6-8 16,-3 2-12-16,0 6-5 0,-1 3-3 16,1 1-2-16,1 5 2 0,3 7 4 15,0 3 2-15,1 7-3 0,1 8 4 16,1 10-3-16,-1 5 0 0,-1-5 0 15,-2-10-7-15,0-10-7 0,-2-7-1 16,2 3-24-16,2 1-41 0,2-2-38 16,5-2-41-16,-2-5-43 0</inkml:trace>
  <inkml:trace contextRef="#ctx0" brushRef="#br0" timeOffset="13468.028">9407 10149 782 0,'0'0'38'0,"0"0"24"0,0 0-59 15,0 0-3-15,0 0-11 0,7 84 6 16,-7-55 5-16,-1 1-14 0,-4-1-15 16,0-2-4-16,-1-2-13 0,0-3-13 15,0-4-10-15,1-3-8 16,1-4 16-16,1-4 15 0,1-3 18 15,1-3 15-15,1-1 13 0,0-4 6 16,3-4 6-16,3-5 9 0,-1-4-7 16,3-6-12-16,0-2-2 0,3-10 0 15,1-6 3-15,3-5-2 0,1 5-1 16,-4 11-4-16,-2 14-8 0,-3 8 8 16,2 1 4-16,2 2 8 0,-1 3 6 15,2 2 13-15,1 5 3 0,-1 6-4 16,2 4-6-16,-3 5-10 0,0 3-10 15,1 1-12-15,-3-1-24 0,1 0-9 16,0-5-20-16,1-4-26 0,0-5-16 16,3-4 31-16,2-5 14 0,4-3 38 15,1-7 24-15,0-3 6 0,3-1 10 16,0-4 13-16,-1 0 20 0,0-1 13 16,1-2-4-16,1 2-8 0,-1 0-15 15,-1 2-15-15,0 4-11 0,-2 5 3 16,-1 5 11-16,-3 4 6 0,1 8 8 15,-2 5-2-15,0 6 5 0,-2 5-8 16,0 10-18-16,-4 8-11 0,-2 5-2 16,-3 0-1-16,-2-12-3 0,-3-9-4 15,0-11-20-15,2-1-39 0,0 7-54 16,-1-2-69-16</inkml:trace>
  <inkml:trace contextRef="#ctx0" brushRef="#br0" timeOffset="13686.768">10523 10092 1132 0,'0'0'19'0,"0"0"-36"15,0 0 17-15,5 0-51 0,-1 0-61 16,0 0 24-16,1 0-2 0,-1 2-137 16,-2 0-70-16</inkml:trace>
  <inkml:trace contextRef="#ctx0" brushRef="#br0" timeOffset="13874.253">10442 10313 900 0,'0'0'28'15,"0"0"-11"-15,0 0-17 0,0 0-19 16,0 0-48-16,0 0 0 0,0 0 5 16,0 0-83-16,90 2-70 0,-69-4 44 15,-2 0-28-15</inkml:trace>
  <inkml:trace contextRef="#ctx0" brushRef="#br0" timeOffset="14546.296">10868 9772 859 0,'0'0'19'0,"0"0"27"16,0 0-30-16,0 0-16 0,0 0-10 15,0 0 4-15,0 0-2 0,24-1-1 16,-9 1 4-16,6 1-2 0,3 5-7 16,2 2-4-16,3 6 3 0,-1 3 9 15,2 2 3-15,-2 2 3 0,-1 1-1 16,-2 3 1-16,-2-1-5 16,-3 2-5-16,-1 0-13 0,-2 0-2 15,-4-1 7-15,-4-3-18 0,-5 0-7 16,-3-4 14-16,-3 1 15 0,-8 1 13 15,-6-1 1-15,-7 3 7 0,-10 2-2 16,-11 2 1-16,-2 0 1 0,4-4 0 16,13-8 6-16,12-6-4 0,6-5-6 15,1 1-3-15,-1-1-5 0,3 1-2 16,1-3 7-16,4 0 0 0,2 0 0 16,1-1-1-16,4 2-4 0,6 1-9 15,4 1 12-15,12 3 2 0,10 2 0 16,11 5 0-16,2 1-12 15,-3-1-4-15,-11-2 2 0,-8-3 8 16,-8 0 6-16,2-1 1 0,2 2-1 16,3 1 7-16,0 3 7 0,-2-1 3 15,-3-1 1-15,-4 1 4 0,-3-1-1 16,-4-1 3-16,-3 2 0 0,-3 1-1 16,-4 2-7-16,-8 3 1 0,-5 2 2 31,-7 3-1-31,-13 4-9 0,-14 3-1 15,-16 3-2-15,-9-3-6 0,5-6-2 16,7-6-21-16,11-7-28 0,5-1-29 16,3-4-30-16,13-3-68 0,4-1-94 15</inkml:trace>
  <inkml:trace contextRef="#ctx0" brushRef="#br0" timeOffset="19080.032">7937 10670 94 0,'1'0'186'0,"-1"0"-156"16,0 0-13-16,1 0-17 0,-1 0 0 15,0 0-2-15,0 0 1 0,0 0-2 16,1 0-1-16,-1 0-1 0,0 0 5 16,0 0 1-16,0 1 1 0,0-1 6 15,0 0 5-15,0 0-1 0,0 0 1 16,0 0-5-16,1 0-6 0,1 0-2 15,1 0 0-15,2 0 3 0,3 0-1 16,3 1-2-16,2 1 1 0,2 0 2 16,2 0-1-16,1-1 4 0,1 2 2 15,3-2 4-15,2 1 2 0,0-1-2 16,4-1 1-16,7 0-5 0,9-2-1 16,11-5-2-16,4-2-3 0,-2-3-2 15,-2-1-2-15,-7 3 1 0,4-1 0 16,-2 1 2-16,1 1-1 0,0 1 0 15,-2 2 3-15,1 2 9 0,0 1 11 16,-2 2 5-16,1 0-6 16,0 1 5-16,-1 0-6 0,1 0-2 15,0 1-10-15,2 0-4 0,-2-1-4 16,1 0 0-16,0 1 0 0,-1 0-1 16,1-1 2-16,-2 0-2 0,3 0 1 15,-2-4 1-15,-1 2 1 0,1-1 8 16,-1 1 1-16,2 0-4 0,-3 0 8 15,2 1 0-15,-2 0-1 0,0 0-8 16,0 1-1-16,-6 0 1 0,-2 0-7 16,0 0 1-16,-1 0-1 0,-1 0 2 15,-6 0 2-15,-7-1-1 0,-4 1-1 16,-2 0-2-16,3-1 1 0,-1 1 3 16,3 0-1-16,-3 0 0 0,-4 0 1 15,-3 1 0-15,-4-1-2 0,-3 2 1 16,-2-2 4-16,-2 0 0 0,-1 1-2 15,-1-1-1-15,0 0-3 0,0 1-1 16,0-1-1-16,0 0 1 16,0 1 1-16,0-1 2 0,-2 0 1 15,1 1-2-15,-3-1 2 0,0 0-2 16,-3 0 0-16,-3 0 0 0,0 0-2 16,-1 0-2-16,-2 0 2 0,1 0 0 15,-2 0-1-15,0 0 0 0,0 0-2 16,-3 0-1-16,-3-1 1 0,0-1 2 15,-3 0 0-15,-3 0-2 0,-2-1 3 16,-7 0 0-16,-4-1 0 0,-12-1 1 16,-4 0-5-16,1-1 3 0,-1 0 0 15,4 3-15-15,0-2 1 16,2 0 8-16,-2 1 7 0,0 0-2 16,0 1-1-16,-2 2-1 0,-1-1 0 15,0 2 4-15,-1 0-1 0,-2 0 1 16,0 0 0-16,-1 3 0 0,0 0 1 15,0 1-1-15,0 0 1 0,-1 2 3 16,-1 0-2-16,-1 2 0 0,-2-1-2 16,0 3-1-16,1-1 1 0,1 0 1 15,1-1 2-15,1-1-2 0,2 1 1 16,-1-1-2-16,0-1 1 0,3 1 0 16,-1-2 2-16,0 0-1 0,0 0 10 15,0-1-2-15,0 0-3 0,3-1-3 16,1 0 2-16,1-1-2 0,1-1-1 31,0-1 0-31,3 0-3 0,1-3-7 16,10-1 4-16,6 0 3 0,7 1 1 15,-5-2-1-15,-8 1-14 0,3 0-17 16,2 0 15-16,11 1 16 0,10 2 0 16,-2-1 6-16,0-1-6 0,2 1-2 15,2 0-3-15,2 0 3 0,3 0 2 16,2 1-1-16,1 1 0 0,0 0-3 15,0 0 1-15,0 0-4 0,1 0-2 16,5 0-3-16,2 0 7 0,4 1 4 16,5 2-1-16,4 0-4 0,5 0-12 15,6 1-11-15,10 0-14 0,6 2-22 16,6 1-33-16,-13-1-58 0,-10-2-116 16</inkml:trace>
  <inkml:trace contextRef="#ctx0" brushRef="#br0" timeOffset="24146.96">26152 14880 542 0,'0'0'12'0,"0"-2"-12"0,0 2 35 15,0 0-35-15,0 0-7 0,-1-1 7 16,-1 0-2-16,1 0 2 0,-2-1-1 15,-2-1-10-15,-2 2 3 16,0-2-6-16,-3 1-1 0,-1 0-10 16,-2-1-6-16,2 0 9 0,5 0 22 15,0 0 6-15,4 3 13 0,2-2-6 16,4 1 3-16,1-3 19 0,5 0 12 16,1-2 2-16,3-1 4 0,2 1 8 15,2-2-5-15,0 1 0 0,3-2-6 16,1-1-3-16,5-3-8 0,1 1-13 15,10-8-7-15,16-5 3 0,12-11 0 16,11-4-10-16,1-5-4 0,-2 3-5 16,-4 1 0-16,1-1-3 0,6-1-2 15,2 0-2-15,8-4-1 0,0 1-5 16,1 1-1-16,-2 1-4 0,-3 5 6 16,-3 2-2-16,2 4 0 0,-1 1 5 15,1 4 1-15,2 2 0 0,2 1 0 16,4 1 2-16,2 3 2 0,-3 2 1 15,-8 5 0-15,-7 4 0 0,-6 5 3 16,-1 1 2-16,0 2 4 0,2 2 5 16,5 0-2-16,2 3-3 0,4 1-2 15,2 1-4-15,1 2-3 0,1 2 0 16,6 4-2-16,2 1 0 0,11 0 2 16,2 2-1-16,2 2-11 15,-5-1-2-15,-2 3 3 0,-4 2 10 16,-2 2 1-16,0 1 0 0,-2 5 5 15,0 1-3-15,-2 1-2 0,0 2-1 16,-2-1 1-16,-1 2 1 0,0 0-1 16,-3 0-1-16,1 5 1 0,0 0 3 15,-1 0 3-15,-3 2 0 0,-3-2-4 16,-7-1 0-16,-2-3 1 0,-2 1 3 16,-1 0 1-16,0 3 4 0,2-1 0 15,-2-1-8-15,0 3 1 0,-1-1-3 16,-1 4-1-16,2 5 0 0,-1 0-3 15,-2 3-3-15,-5-1 5 0,-3 0-1 16,-7-1 0-16,-1 0 2 0,-3 0 0 16,0 1 2-16,-3-2 5 0,-4 1-2 15,0 0 2-15,-5 0-3 16,-4 2 0-16,-4 1-3 0,-2 1-1 16,-1 2-3-16,-1 2-1 0,-2 2-2 15,-4-2-3-15,-2 1-4 0,-2-1 8 16,-1 2 1-16,-2 4-1 0,-2 1 3 15,0 3-1-15,-3 2 3 0,0 0-3 16,-1 1 1-16,0 1-4 0,-2-2-5 16,1-1-1-16,-2-1 6 0,0 2-2 15,0 0 6-15,-4-2 1 0,-4-3-1 16,-3-2 2-16,-3-2-2 0,-2-4 2 16,-2-1 2-16,-3-3 1 0,-3-1-2 15,-4 0 1-15,-2 1 2 16,-1 0 1-16,-4 1-1 0,-3 0-2 15,-3 1-1-15,0-4 2 0,-3-2-5 16,-2-1 2-16,-3 0-1 0,-3-1-2 16,-5-1-4-16,-3 1-2 0,-3-4 0 15,-4-1 0-15,-3 0-1 0,-5 0 5 16,-5-2 5-16,-2-2-1 0,-2-3-2 16,-1-1-2-16,2-4-2 0,-5-2-6 15,-1-3-1-15,-3-5-5 0,-3 1-8 16,-3-2-3-16,0-1 11 0,1 0 11 15,1-2 3-15,3-2 5 0,1-2-1 16,1-1-1-16,0-5-2 0,0 2 2 16,-1-1 1-16,-3-3 1 0,-1 0 0 15,-3-1 0-15,-2-1-9 0,0 1 9 16,0 1 0-16,-3 0 2 0,0 0 1 16,-1 1-3-16,-4-4-3 0,5 0 2 15,-1-1 1-15,-1-1 3 0,2-4 0 16,0-1-3-16,1-2-3 0,1-2 3 15,-2-3 3-15,0 1 0 0,-3-3 1 16,0 0-3-16,1 0 2 0,-3-4-2 16,-5 2 12-16,2-2-1 0,-7-1-11 15,3 0 5-15,-1-1-6 16,0-3 7-16,3-2 1 0,0-3-6 16,2-5-2-16,6-1 0 0,2-2 1 15,-1-3 1-15,1 2-2 0,0-2-12 16,1-2 12-16,-4-1 1 0,-2-4 0 15,-2 3-1-15,5-3-5 0,3-1-14 16,4 1 19-16,10-5 2 0,2 0 0 16,7-5-4-16,2-2 4 0,6-3 4 15,7-2-1-15,2-4-5 0,6 0 1 16,8-4 4-16,0-1-4 0,8-4 0 16,4-1-1-16,0-4 2 0,7-1-1 15,4 1 3-15,4-1-3 16,2 2-1-16,4-2 2 0,2 1 2 0,7-1-2 15,4-1 2-15,3 1-2 0,3-2 5 16,7 2 1-16,6-1-2 0,3-4-1 16,6-4 5-16,5-4-1 0,12-2-3 15,1 2 10-15,3 4-16 0,5 4 0 16,-1 6-4-16,1 4-1 0,1 3 1 16,8 1-2-16,7 2-1 0,6 2-3 15,5 3 4-15,4 4-6 16,3 4-2-16,4 4-4 0,-2 7 11 0,3 7-5 15,-3 7-2-15,-2 9-1 16,0 7 8-16,1 5 7 0,-1 6 0 16,1 4 8-16,-3 3 0 0,-2 3 1 15,-4 4 3-15,-4 5 9 0,-2-1 2 16,-6 2 5-16,3 3-5 0,-4-2-1 16,-3 0-5-16,-5-1-7 0,-5-4-9 15,-9-2-1-15,-11-1-12 0,-12-4-15 16,-8-1-14-16,-4-1-33 0,-7 0-35 15,0 0-101-15,-10-2-139 0</inkml:trace>
  <inkml:trace contextRef="#ctx0" brushRef="#br0" timeOffset="54612.742">3172 8496 130 0,'0'0'24'16,"0"1"-12"-16,0-1 2 0,0 0-5 15,-1 0-9-15,1 0 0 16,0 0-8-16,0 0-3 0,0 0-2 16,0 0 4-16,-2 0 0 0,2 0 7 15,0 0 2-15,-1 0 6 0,0-1 14 16,1 1 12-16,-1-1 11 0,1 1 5 16,0 0-9-16,0-1-7 0,0 1-9 15,0 0-7-15,0 0-2 0,0-2-2 16,0 1-2-16,1 0 0 0,1-2-3 15,1 0-1-15,2-1-3 0,2 0 0 16,2-1-2-16,0-1-1 16,1 0 0-16,6-1 0 0,-2 0 1 15,6 2 1-15,-1-2-1 0,2 2 0 16,-1-1 0-16,5 1 0 0,-3 1 4 16,1-2-1-16,2 2 2 0,0 0 4 15,-4 0 3-15,4 1 8 0,-2 0-3 16,0 0-6-16,2 0 3 0,-4 1-2 15,4-1 7-15,0 1-4 0,-2-1-5 16,-1 1 0-16,1-1 1 0,-1 1 1 16,-2 1-5-16,0 0-3 0,2 1 2 15,-2 0 2-15,0 0-1 0,-1 0 6 16,-2 0-6-16,0 0-2 0,-4 0 0 16,3 0-2-16,-5 0-2 0,0 0 4 15,1 1-2-15,-5 1-1 0,1-1-1 16,1 1 2-16,-1 0 0 0,0-1-2 15,0 0 1-15,0 0 0 0,-2-1-1 16,1 1 1-16,-2-1-2 0,-1 0 1 16,2 1-1-16,-3-1 0 0,-1 1 0 15,1-1-1-15,-3 0 0 0,3 0 1 16,-3 0-1-16,0 1-1 0,0-1-8 16,0 0-6-16,0 0-11 0,0 0-27 15,1 2-33-15,0 10-65 0,-1-1-79 16</inkml:trace>
  <inkml:trace contextRef="#ctx0" brushRef="#br0" timeOffset="55435.96">6501 7877 414 0,'0'1'32'0,"0"-1"-17"0,0 0 12 0,0 0-11 15,0 0 5-15,0-3-1 16,1-2 7-16,0-5-24 0,3-5-3 16,-1-5-14-16,-2-4-7 0,-1-3-5 0,0 2-4 15,-4-2 2-15,-3 4 8 16,-2 1-1-16,-3 3-4 0,-3 1 5 16,-4 4 14-16,1 3 6 0,-2 5 0 15,-2 3 38-15,3 3-17 0,-1 6-11 16,-3 4-7-16,4 8-3 0,-3 6-4 15,-2 13-2-15,-1 14 3 0,0 12 3 16,2 7 0-16,5 0-2 0,6-4 0 16,5-5-1-16,2 1 3 0,4-2 1 15,1 1 2-15,0-2 3 0,5-3-3 16,0-1 1-16,0-4 6 0,1-1 7 16,0-4 3-16,-2-5 0 15,2-1 7-15,-3-7 1 0,0-6-3 0,-1-4-5 16,-1-7-5-16,0-1-4 15,0 1-6-15,0 1 0 0,-1-1-5 0,0-2-1 16,-2-3-18-16,-1-2-18 0,-3-2-20 16,-13-6-5-16,0-1-48 0,-2-1-86 15</inkml:trace>
  <inkml:trace contextRef="#ctx0" brushRef="#br0" timeOffset="55717.204">5767 8281 609 0,'0'0'1'16,"0"0"-1"-16,0 0 0 0,0 0 6 15,0 0 19-15,70-38-8 0,-28 21 6 16,12-3-17-16,4 2-4 0,-6 2 2 15,-3 5-2-15,-8 5-1 0,-1 2-1 16,-1 0-7-16,0 4-1 0,-3 0-7 16,-1 0-8-16,0 2-14 0,-7 2-27 15,6 3-15-15,-10-2-61 0,-4 2-67 16</inkml:trace>
  <inkml:trace contextRef="#ctx0" brushRef="#br0" timeOffset="56084.48">6908 8172 626 0,'0'0'80'15,"0"0"-22"-15,0 0 1 0,0 0-22 16,0 0-21-1,0 0-13-15,0 0-3 0,-13-40-16 16,5 21-44-16,-4 1-5 0,-2-1 6 16,-4 3 1-16,-2 2-3 0,-6 7-54 15,0 3 73-15,-1 4 41 0,-2 2 0 16,3 7 1-16,1 1 9 0,2 2 14 16,3 3-2-16,4-1-2 0,3 3-1 15,3 3-5-15,2 2-4 0,4 1-5 16,4 1 1-16,0 1 1 0,6-4 0 15,1 0-2-15,4-2-4 0,3-1 3 16,0-2-2-16,3-1 2 0,2-3-2 16,0 0 0-16,1-3-1 0,1-1-2 15,2-2-6-15,1-1-29 0,16-3-36 16,-6-1-55-16,-3-1-67 0</inkml:trace>
  <inkml:trace contextRef="#ctx0" brushRef="#br0" timeOffset="57009.789">7496 8265 455 0,'0'0'120'0,"0"0"-71"0,0-2-16 16,-2-3-33-16,-2-6-5 0,0-6-18 15,-2-16 2-15,0-13-38 0,-2-7-28 16,1 5 32-16,1 13 37 0,-1 14 18 16,-3 8 7-16,-1-2 0 0,-2-1-6 0,-5 0-1 15,1 2-4-15,-3 4-19 0,-3 4 22 16,-3 6 1-16,-2 5-24 0,0 10-21 16,0 7 25-16,-2 14 20 0,0 14 2 15,0 10 4-15,6 2-2 0,7-7 9 16,9-13 5-16,5-14 0 0,3-9 2 15,0-5-4-15,2-3-4 0,2 1 2 32,2-1 0-32,4 1-3 0,0-1-3 15,1-4 5-15,4-3 0 0,2-3-3 16,1-1-1-16,2-5 30 0,-2-3-26 16,2-3-13-16,-2-3-12 0,2-2 8 15,0-4 1-15,-1-1 2 0,0-4-1 16,-1 2-5-16,-4-1 4 0,-2 5 3 15,-2 5 3-15,-5 4 4 0,-1 4 12 16,-3 3 6-16,-1 2-1 0,1 1-4 16,0 0-13-16,0 0-7 15,3 4 0-15,1 5 0 0,3 0 6 16,-1 5-3-16,0 2-3 0,1 2 0 16,1 0 0-16,-2-1-1 0,0-1-1 15,1-2-5-15,1 0-12 0,-1-2-16 16,0-1-28-16,9-2-28 0,-4-3-43 0,0-4-76 0</inkml:trace>
  <inkml:trace contextRef="#ctx0" brushRef="#br0" timeOffset="57471.088">8136 7909 928 0,'0'0'52'16,"0"0"-20"-16,0 0-32 0,0 0-1 16,0 0-21-16,0 1 0 0,0-1 22 15,0 0-22-15,0 0-30 0,0 0-4 16,0 0 2-16,0 0-13 0,0 1-32 16,-2 2-14-16,-2 12-30 0,0 1-33 15</inkml:trace>
  <inkml:trace contextRef="#ctx0" brushRef="#br0" timeOffset="57705.394">7958 8212 793 0,'0'0'28'0,"0"0"-28"15,0 0-3-15,0 0-7 0,0 0-19 16,0 0 19-16,0 0 5 0,0 0-58 16,6 6-14-16,0-2 33 15,0 2-5-15,3-1-27 0,6 9-36 16,-2-2-36-16,-1-1-47 0</inkml:trace>
  <inkml:trace contextRef="#ctx0" brushRef="#br0" timeOffset="58422.659">8567 7648 740 0,'0'0'147'16,"0"0"-112"-16,0 0-2 0,0 0-33 15,0 0-14-15,0 0-12 0,-3-2 16 16,3 2 2-16,0 0-20 0,0 0-3 15,1 0 5-15,3 0 3 0,5 2 9 16,4 3 14-16,6 0 0 0,4 2 1 16,4 0-1-16,2 2 0 0,0-1-5 15,-1 2-2-15,-1-2 2 0,-3 2-2 16,-3-2 1-16,0 3 3 0,-3-1-8 16,-3 1 2-16,-4-1-4 0,0 1-6 15,-6 2 0-15,-2 0 3 0,-3 3 0 16,-6 3 4-16,-8 2-2 0,-5 4-2 15,-13 4 4-15,-11 6-3 16,-5-1-7-16,4-6 4 0,13-10 18 16,16-9 9-16,9-6 20 0,0 0-9 15,1-1-16-15,1 1-4 0,2-2 3 16,1-1 11-16,1 0-1 0,0 0-13 16,1 1-2-16,5 1-14 0,5 1 7 15,4 1 9-15,7 3 9 0,3-2 0 16,3 2-2-16,7 2-4 0,-4-2-3 15,0-1 0-15,1 1 2 0,-6 0-2 16,2 3 0 0,-3-2 0-16,-2 1 2 0,-4 0 7 15,-5 0 10-15,-3-2 2 0,-5 1 3 16,-2-2 9-16,-3 1 5 0,-1 1 2 16,-1 3 1-16,-7 3-17 0,-4 0-10 15,-5 4 2-15,-11 4-6 0,-12 2-5 16,-6 1-5-16,-4-1-2 0,8-5-4 15,8-8-11-15,11-4-12 0,7-3-11 16,0-1-16-16,-12 1-57 0,3 0-47 16,3-1-129-16</inkml:trace>
  <inkml:trace contextRef="#ctx0" brushRef="#br0" timeOffset="60957.047">1860 7540 282 0,'0'0'33'0,"0"0"-33"16,0 0 0-16,0 2-16 15,1-2-4-15,3-2-4 0,1-2 23 16,5 0 0-16,1 0 1 0,3-3 1 15,-1 1 1-15,4 1 2 0,1-1-2 16,1 2 3-16,2 0-4 0,0 0 3 16,3 1 3-16,1 0 0 0,5-1-2 15,5 0-3-15,9-2 1 0,5-1 0 16,3 0-3-16,-1 0 0 0,-2 1 1 16,-5 3 0-16,-1-1-2 0,-2 3 2 15,0-1-2-15,-2 2 1 0,1-1 0 16,0 0 1-16,0 1-1 0,0-1 5 15,1 0 6-15,0 0 4 0,3-1-3 16,0-2 7-16,3-1-4 0,0-1-2 16,0-2 2-16,-3 0-6 0,-1 1-2 15,-2 1-3-15,-4 0-1 0,0 2 1 16,-2-2 5-16,-5 2 2 0,-5 1 5 16,-7 2 1-16,2 1 2 0,2 0 0 15,-1 0-4-15,6 0-2 0,-5 0 0 16,-3 3 1-16,3-1-3 0,-4 0 14 15,-3 1 6-15,0-1-29 0,-4 0-2 16,-2 0 0-16,2 0-2 16,-3-1-3-16,2 1-13 0,0-2-11 15,-1 0-12-15,2 0-24 0,9-4-28 16,-1-2-53-16,-5-3-77 0</inkml:trace>
  <inkml:trace contextRef="#ctx0" brushRef="#br0" timeOffset="61722.234">7193 6786 366 0,'-5'-4'54'0,"-1"0"-6"16,-1-2-31-16,1-5 11 0,-2 0-14 16,-2-7-10-16,1-2-4 0,-1-4-24 15,0-4-7-15,-1-3 16 0,0 1-1 16,-4-1 1-16,1 0-7 0,-5 3 9 16,-1 1 3-16,0 2-14 0,-4 2-26 15,-2 2-4-15,1 3 29 0,1 5 25 16,2 4 64-16,5 4-23 0,2 3-25 15,2 2-16-15,2 0 0 16,3 4-8-16,-1 3-3 0,3 3 1 16,1 4-3-16,2 7-5 0,1 10 8 15,2 12 7-15,1 13 3 0,5 5 3 16,2 0 0-16,1-4 5 0,0-4 8 16,1 1 6-16,-1-1 1 0,-1-2-2 15,1-4 3-15,-2-4-1 0,0-7 0 16,-1-5 0-16,-3-7 3 0,-1-7 1 15,1-2 0-15,1 3 2 0,-2 1-4 16,-1 2-5-16,0-3-8 0,-1-3-9 16,0-2-1-16,-3 0-2 15,-1-2-6 1,-1 1-16-16,-1-3-24 0,-3 2-29 16,-9-4-27-16,1-1-46 0,0-4-89 15</inkml:trace>
  <inkml:trace contextRef="#ctx0" brushRef="#br0" timeOffset="62057.206">6542 6857 601 0,'0'0'25'0,"0"0"-25"0,0 0 0 0,0 0-5 16,0 0 5-16,26-13 9 0,-9 6 2 16,3-1-9-16,6 0-2 15,3 1 5-15,8-4-1 0,8 1-1 16,7 1-2-16,2 0 1 0,-4 2 3 16,-6 4 2-16,-6 2-4 0,-2 0 2 15,-2-1 3-15,-5 2-2 0,-7 0 1 16,-6 0-2-16,0 0 1 0,1 0-3 0,5 3-2 15,-1-2 0-15,-2 1-1 0,-1-1-2 16,-2 1-26-16,-1-2-34 0,-1 0-32 16,1-2-44-16,-4-2-66 0</inkml:trace>
  <inkml:trace contextRef="#ctx0" brushRef="#br0" timeOffset="62639.69">7864 6801 194 0,'0'0'193'0,"0"0"-159"0,0 0-10 16,0 0 7-16,-59-43 6 0,44 29-12 15,-2-1-10-15,-1-1-15 0,-3-1-5 16,-1-2-15-16,0 3 5 0,-3 1-13 16,-3 3-3-16,-6 3-1 0,-11 5 8 15,-3 5-10-15,0 9-24 0,12 4 45 16,11-1 13-16,14-4 27 0,0 4-1 15,-1 2-6-15,2 7-15 0,0 12-5 16,1 10 0-16,6 9 3 0,3-1 13 16,2-6 0-16,5-11 2 0,3-13-2 15,-1-4-1-15,2-2-1 0,4 2-9 16,5 3 0-16,1-2 0 0,2 0 2 16,2-4-1-16,1-2 1 0,-2-3-7 15,2-3-2-15,1-2-12 0,1-2-21 16,13-7-35-16,-4-2-41 0,-7-3-95 15</inkml:trace>
  <inkml:trace contextRef="#ctx0" brushRef="#br0" timeOffset="62922.851">8287 6677 860 0,'0'0'19'16,"0"0"-19"-16,0 0-55 0,0 0 9 15,0 0-22-15,16 0 11 0,-6 0 35 16,1 0-78-16,4 0-22 0,2 0-12 16,-2 0-42-16</inkml:trace>
  <inkml:trace contextRef="#ctx0" brushRef="#br0" timeOffset="63097.164">8187 6922 846 0,'0'0'69'0,"0"0"-69"15,0 0-4-15,0 0-31 0,0 0-53 16,0 0-7-16,0 0 81 16,0 0-43-16,36 4-40 0,-12-4-47 15,-3 0-28-15</inkml:trace>
  <inkml:trace contextRef="#ctx0" brushRef="#br0" timeOffset="63822.757">8792 6327 829 0,'0'0'19'15,"0"0"9"-15,0 0-8 0,0 0-20 16,0 0-18-16,0 0-23 0,0 0 28 16,3 1-20-16,4 2 5 0,6 1 18 15,6 3 9-15,6 3 1 0,9 4 0 16,-2 1-4-16,0 0-6 0,-1 4-10 16,-8-5 6-16,1 4-1 0,-3-1 7 15,-3 0 8-15,-5-1-1 0,-3 0-1 16,-1-1 1-16,-6 2 1 0,-3 2 2 15,-2 2-2-15,-9 3 0 0,-4 1-5 16,-7 2 0-16,-11 2-6 0,-11 4 1 16,-9-2-2-16,-1-1-8 0,11-9-17 15,13-9 0-15,13-5 37 0,11-3 19 16,2-4 23-16,1 1-21 0,2-1-21 16,-1 0-8-16,2 1-1 0,0-1 7 15,4 1-2-15,3 2-4 0,5 1 8 16,6 1 9-16,4 3 2 0,5 1-1 15,5 3-2-15,7 5-4 0,5 2-1 16,-3-1 8-16,-9-4 0 0,-11-2 0 16,-3-3-1-16,2 1 0 0,-2 3-2 15,2 2 4-15,-6-2 13 0,-2 1-6 16,-4-2 1-16,-3 0 5 0,-3-1 3 16,-2 0 3-16,-2-1-1 0,-3 1 0 15,-5-1-3-15,-6 2-6 0,-13 4-11 16,-16 3-6-16,-20 3-2 0,-8-1-1 15,5-4-1-15,8-5-3 16,19-5 3-16,10-1 5 0,8-3-5 16,8-2-14-16,3-1-36 0,-1 0-25 15,1 0-16-15,6-4-27 0,3-2-136 16</inkml:trace>
  <inkml:trace contextRef="#ctx0" brushRef="#br0" timeOffset="75060.589">1622 8586 453 0,'0'0'46'15,"0"0"-28"-15,0 0-2 0,-11-4-15 16,11 3-1-16,-1 1-1 0,-1-1 1 16,1 0 0-16,-1 0 0 15,0-1 0-15,-1 2 1 0,3-1 0 16,-1 1 3-16,-1-1 4 0,2 1 3 15,0 0 3-15,0 0 0 0,0 0-1 16,0 0-3-16,0 0-4 0,0 0-4 16,0 0 0-16,0 0-2 0,0 0 3 15,0 0-2-15,0 0 2 0,0 0 0 16,0 0 1-16,0 0 0 0,2 0-3 16,1 0 1-16,0 0-2 0,5 0 2 15,1 0 1-15,-1-1 0 0,5 0 1 16,3 0 1-16,0-2-2 0,2 2 0 15,1-1 1-15,0 0 0 0,2 0-2 16,-1 0 2-16,3 1-2 0,0 0 0 16,2-1-1-16,-1 1 1 0,0 1-2 15,3 0 0-15,1-1 1 0,-1 1 1 16,3 0-1-16,-3 0-1 0,3 0 1 16,-2 0-1-16,2 1 0 0,0 2 3 31,0-1-2-31,-1 0 0 0,2 0 3 15,4 0-1-15,-3 0 0 0,1 0 1 16,-3 0-1-16,0 0 2 0,7 0 0 16,2 1 0-16,0-1 2 0,-5 0-2 15,0-1 2-15,1-1-3 0,8 0 1 16,2 0 2-16,-10 0 1 0,-1 0-1 16,-8-1-1-16,-2 0 0 0,9 0-3 15,-8 0-1-15,3 1 0 0,9-1-2 16,1-1 1-16,10 1 0 0,-1-1-2 15,-4 0 1-15,-10 1-1 0,-6-1 0 16,3 2 1-16,8-1 0 16,1 0 2-16,7 0-1 0,-3 1-1 15,-7-1 2-15,2 1 1 0,-2 0 3 16,3 0-4-16,-4 0 4 0,3-1-4 16,-3 0 3-16,0 0-3 0,0 0 0 15,0 1 0-15,-1-2 2 0,-4 1-3 16,-4 1 2-16,5-1 1 0,1 0-4 15,7 0 0-15,-1 0 2 0,-11 0-2 16,-9 0 0-16,2 0 0 0,2-1 0 16,3 1 2-16,5 0-1 0,-5 0 1 15,1 0 3-15,1 0-3 0,-2 1-2 16,0-1 1-16,-2 0-1 0,0 0 0 16,-4 1 0-16,-3 0 0 0,3 0 0 15,-3-1 0-15,1 0-1 0,-4-1 0 16,4 0 0-16,-5-1-4 0,1-1 2 15,-1 0-7-15,0-2 2 0,-1-1 6 16,-3-2 1-16,4-2 0 0,-3-1 1 16,0-2 0-16,-1-3 1 0,1-2 0 15,0-4-1-15,0-1 0 0,2-3-1 16,-1-1-4-16,2-7-1 0,2-10 1 16,2-4 1-16,0 3-29 0,-6 11 33 15,-3 11 3-15,-1 4-2 0,-1-2 3 16,-1-2 5-16,0-2 5 0,-1 2 1 15,-2 1 0-15,-1 2-3 0,0-1-5 16,-2 2-2-16,-3 0 2 0,0 0 0 16,-6-1-3-16,0 1-4 0,-5-1-6 15,-1-1-1-15,-2-1-6 0,-2 0 0 16,-2 2-3-16,-1-2 1 0,-1 4 2 16,1 0-4-16,-3 1 3 0,0 1 6 15,-2 2 3-15,-1 2-1 0,-1 1 4 16,-4 0 2-16,-8 0 2 0,-5 1 5 15,-2 2 2-15,3 2-5 0,0 2 2 16,5 1 1-16,-4 1-7 0,-2 1-2 16,-1 1-1-16,-3 1-3 0,-2 2-1 15,-1 2-3-15,3 1 2 0,-1-1 2 16,3 1 6-16,1-1 1 0,0 1 3 16,-1 1-3-16,-4 2-1 0,3 1 0 15,-1 0 0-15,-3 4-4 0,0-2 4 16,-1 3 2-16,-4 3-2 0,0-2 0 15,-1 4 0-15,-1-3-2 0,0 0 2 16,2-2 0-16,5-1 0 0,2-2 2 16,3-1-1-16,3-1-1 0,1 0 0 15,-3-2 0-15,6-1 0 16,-4 0-5-16,4 1 3 0,-4-1 0 16,4 1-1-16,-4 1-4 0,6-1-3 15,1 0 10-15,1 2 0 0,4-2 3 16,5 2-3-16,5-1 2 0,6-1-2 15,0 0 0-15,-6 1 0 0,1 2-3 16,-5 4 1-16,1 0 1 0,4 1 1 16,-1 2 0-16,2 1-5 0,3 0 5 15,0 1 2-15,7 0 0 0,-1 2-1 16,3 2 0-16,3 0 1 0,0 3-1 16,2 0-1-16,6 1 0 0,0 0 0 15,0 0 0-15,3 1 6 0,2 0-5 16,3 1 11-16,0 0-3 0,1-3-7 15,5 1-2-15,-3-2-1 0,5 2-1 16,0 1-7-16,4 3-12 0,3 8-37 16,9 14-81-16,-6-7-105 0</inkml:trace>
  <inkml:trace contextRef="#ctx0" brushRef="#br0" timeOffset="78036.586">10287 7886 305 0,'1'1'35'0,"3"-1"-26"0,5 0 0 15,4 0 33-15,3-2-8 0,3-2-25 16,0 0 2-16,-3-1-10 0,-3 1 0 15,-3 0 9-15,-3 1 16 0,-3 1 13 16,-2 0 3-16,-1 0 4 16,0 1 1-16,-1 0-5 0,0-2-9 15,0 2-6-15,-2-2-8 0,-1-3-6 16,-2 0-4-16,-3-1-6 0,-4-1 0 16,-1 1-3-16,-4 1-3 0,-1 2-1 15,0 4-1-15,-1 0-1 0,-1 6 0 16,-1 6-7-16,-1 7-1 0,-4 13 3 0,-4 15 2 15,1 19 8-15,1 10-1 0,8-1 4 16,9-4-2-16,5-7 4 0,5-3 2 16,1-2-2-16,4-6 1 0,3-2-3 15,1-3-1-15,1-4-1 0,-1-2 4 16,0-6-2-16,-1-8 2 0,-1-6-1 16,-2-6-1-16,-1 0 4 0,0 1-1 15,1 2-2 1,-1 2-3-16,0-2-3 0,-2-1-32 15,-1 1-23-15,-16 8-73 0,-2-5-35 16,-4-4-73-16</inkml:trace>
  <inkml:trace contextRef="#ctx0" brushRef="#br0" timeOffset="78224.125">9796 8421 777 0,'0'0'23'0,"0"0"-19"16,0 0-8-16,0 0-22 0,0 0 7 15,78-11 12-15,-23 4 6 0,12 0-2 16,0 1-39-16,-2 1-5 0,-7 2-29 16,-1 0-54-16,-15 2-78 0</inkml:trace>
  <inkml:trace contextRef="#ctx0" brushRef="#br0" timeOffset="78616.54">10901 8276 664 0,'0'0'1'0,"0"0"38"0,0 0-39 15,0 0-2-15,0 0-24 16,0 0 14-16,0 0-2 0,0 0-19 0,-129-50 1 15,109 62 12-15,2 6 1 16,-3 15 8-16,1 11 11 0,5 8 7 16,4-3 0-16,8-12-7 0,3-12-3 15,1-13-14-15,4-3-10 0,3 0 6 16,1 0 7-16,2-2 7 0,7-4 5 16,0-3-3-16,3-7-2 0,3-8-5 15,3-5-1-15,3-11-13 0,-4 2-1 16,0 0 4-16,-5 1 23 0,-6 11 19 15,-2-1 19-15,-4 7 14 0,-1 6-4 16,-3 3-9-16,1 2-14 0,2 7 17 16,2 3 8-16,1 6-8 0,2 5-16 15,2 5-6-15,-1 6-13 0,0-2-7 16,-2 0-13-16,0-2-18 0,-4-7-23 16,2 1-32-16,2-2-25 0,4-3-37 15,-2-6-44-15</inkml:trace>
  <inkml:trace contextRef="#ctx0" brushRef="#br0" timeOffset="78788.431">11340 8139 1101 0,'0'0'15'0,"0"0"33"15,0 0-38-15,0 0-10 16,0 0-25-16,0 0-4 0,1 0-28 15,-1 0-72-15,0 1-25 0,0 1-25 16,-4 9-51-16,-1-1-18 0</inkml:trace>
  <inkml:trace contextRef="#ctx0" brushRef="#br0" timeOffset="79116.539">11272 8400 520 0,'0'0'47'16,"0"0"31"-16,0 0-16 0,0 0-15 16,0 0-17-16,0 0 3 0,0 0-7 15,1 1-22-15,-1-1-4 16,0 0-8-16,0 2-16 0,2 1-26 16,0 2-16-16,2 1 2 0,1 2-2 15,1 2-18-15,0 1-29 0,5 9-22 16,-1-4-3-16</inkml:trace>
  <inkml:trace contextRef="#ctx0" brushRef="#br0" timeOffset="79633.451">11480 7954 915 0,'0'0'135'16,"0"0"-135"-16,0 0-19 0,0 0 11 15,0 0-37-15,0 0 3 0,0 0 27 16,0 0-23-16,97-18-59 0,-72 17 51 16,-3 1 16-16,0 2 1 0,-1 4 10 15,-4 3-2-15,-1 3 11 16,-2 3 6-16,-1 1-2 0,-5 0-1 15,-2 4-2-15,-5-1-3 0,-2 2-3 16,-8 3-11-16,-7-1-8 0,-3 3 1 16,-6 0 0-16,-2-1-5 0,0-2 14 15,2-3 24-15,5-4 6 0,2-2 10 16,6-3-1-16,2-1-7 0,4-1-4 16,3 0-1-16,3 2-2 0,2 0 1 15,5 2 2-15,7 2 10 0,2 0 8 16,4-1-1-16,4 1-3 0,2 1-7 15,3 0-4-15,-1 0-3 16,1 1-2-16,-2-1 2 0,-2 0-1 16,-3 0 6-16,-2 0 10 0,-5-1 11 15,-5 0 6-15,-1-1 0 0,-5 0-3 16,-4 2 2-16,0 1-9 0,-8 1-4 16,-5 3-10-16,-5 0-6 0,-6 2-6 15,-8-2-11-15,-11 1-18 0,-8-5-34 16,-7-4-41-16,13-7-71 0,11-4-77 15</inkml:trace>
  <inkml:trace contextRef="#ctx0" brushRef="#br0" timeOffset="81210.911">13335 8375 800 0,'0'0'0'15,"0"0"-8"-15,0 0 2 0,0 0 12 16,-26-87-6-16,17 63 0 0,-1-2-3 15,-3 1-10-15,-3 0-9 16,-4 1 12-16,-1 4 10 0,-3 2 2 16,-10 3 1-16,-8 5-3 0,-14 9 0 15,-2 7-4-15,1 11-2 0,6 7 4 16,6 5 2-16,4 7 3 0,3 4-2 16,4 4-1-16,8 1 0 0,7-1 0 15,8-3 0-15,6-2 0 0,5-3 0 16,7-1 0-16,6-3-3 0,2-5-3 15,-1-6-8-15,1-6-3 0,1 0-3 16,5 0-5-16,3 1 7 0,4 0 0 16,1-2-19-16,-3-5-7 0,2-2 0 15,0-2-8-15,0-5-3 0,3 0-2 16,5-8-26-16,16-10-14 0,-10 1-18 16</inkml:trace>
  <inkml:trace contextRef="#ctx0" brushRef="#br0" timeOffset="81573.79">13408 8486 115 0,'0'0'116'0,"0"0"-1"0,0 0-3 16,0 0-14-16,0 0-19 0,0 0-18 16,0 0-5-16,0-108-21 0,-13 92-23 15,-5-1-12-15,-1 2-5 0,-3 3 3 16,-2 4-2-16,2 5 0 0,-1 3-16 16,0 9-14-16,1 6-2 0,2 7 11 15,0 11 14-15,1 13 10 16,8 5 1-16,4-5 1 0,7-12 1 0,1-15 3 15,5-7-1-15,3 1-4 0,4 1 0 16,3-3 1-16,3-3 2 16,2-3 2-16,1-5 5 0,1-3 6 15,1-4-2-15,0-6 0 0,-1-2-2 16,1-2-5-16,-2-1-3 0,-3-2-2 16,1-1 1-16,-1-1 0 0,-4 2-2 15,-2 2-1-15,-3 5 1 0,-3 4 1 0,-4 5 5 16,0 2 4-16,3 2-2 0,-1 5-3 15,3 6-1-15,2 5 3 0,2 3-3 16,1 6-5-16,-1 1-9 0,-1 0-14 16,1-2-16-16,-1-2-19 15,-1-2-23-15,1-1-40 0,6-5-36 16,-3-4-41-16</inkml:trace>
  <inkml:trace contextRef="#ctx0" brushRef="#br0" timeOffset="81745.636">13985 8268 1015 0,'0'0'58'0,"0"0"-58"0,0 0-85 16,0 0 37-16,0 0-97 0,0 0-22 15,38 20 5-15,-31-14-212 16</inkml:trace>
  <inkml:trace contextRef="#ctx0" brushRef="#br0" timeOffset="81917.489">13950 8474 1126 0,'0'0'20'0,"0"0"-15"0,0 0-10 15,0 0-4-15,0 0-30 0,0 0-62 16,0 0-25-16,0 0-112 16,95 2-96-16</inkml:trace>
  <inkml:trace contextRef="#ctx0" brushRef="#br0" timeOffset="82511.439">14205 7860 934 0,'0'0'71'0,"0"0"-71"16,0 0-1-16,0 0 1 0,0 0-27 15,0 0-11-15,0 0 19 0,0 0 0 16,78 25-23-16,-58-15-12 0,0-1 28 16,-1 4-12-16,-2-1 26 0,-2 3-2 15,-2 0 3-15,0 2 3 0,-3 2 3 16,-1-2 1-16,-2 1 1 16,0-2-3-16,-4-1-1 0,-3 0 0 15,-1 0-2-15,-7 1-8 0,-5 2-9 16,-4 0-7-16,-3 0 6 0,-3 0 12 15,0-1 15-15,4-1 1 0,1-2-1 16,5-1-3-16,1-3-1 0,4-1 2 16,3 1-2-16,2-2-7 0,3 1-3 15,0 1-2-15,5 2 12 0,5 2 4 16,4 0 12-16,3-1 3 0,3 1 2 16,3-1-7-16,3-1 8 0,0 1-1 15,3 1-3-15,0 1-3 16,0 1 5-16,-1-1 2 0,-3 0 5 15,-4-1 8-15,-4 0-2 0,-3 0 3 16,-5-2 13-16,-3 0 15 0,-4 2-9 16,-2 2-18-16,-4 1-4 0,-6 2-10 15,-4 2-3-15,-3 0-4 0,-3-2 3 16,-4 0 0-16,-1 0-15 0,-1-2-4 16,-3-1-24-16,1-2-20 0,1-4-8 15,-1-4-23-15,-12-5-49 0,7-1-67 16,3 0-135-16</inkml:trace>
  <inkml:trace contextRef="#ctx0" brushRef="#br0" timeOffset="91850.317">1123 4678 398 0,'0'0'17'15,"0"0"-17"-15,-33-39 37 0,17 20 2 16,2-2-13-16,-2-3-18 0,-1 1-7 16,-1-4-1-16,-1-1-7 0,-3 1-5 15,0 2 0-15,-2 1-2 0,-3 5-11 16,-1 4 5-16,1 6-22 0,-3 5-18 15,2 4-6-15,2 7 36 0,1 4 30 16,6 5 0-16,5 1 1 0,3 4 1 16,6 3-1-16,2 10 0 15,3 7 11-15,0 8-1 0,5 4 2 16,7-2-3-16,-2-3 1 0,6-2 0 16,-4 1 1-16,1 3 2 0,-1-1-3 15,-5 6-4-15,1 0 2 0,-3 2 1 16,-4 1 0-16,-1-2 4 0,-6-1 5 15,-1-6-1-15,1-6 5 0,-3-7-1 16,1-9 4-16,3-8 0 0,2-7-7 16,-2-3-11-16,3 1-7 0,-1 1-1 15,-1 1-8-15,-1-1-20 0,2-3-18 16,-5 3-31-16,3-2-47 16,-1-5-65-16</inkml:trace>
  <inkml:trace contextRef="#ctx0" brushRef="#br0" timeOffset="92100.291">483 4964 792 0,'0'0'38'0,"0"0"-59"0,0 0 21 16,0 0-45-16,0 0 38 0,49-16 7 15,-5 6 11-15,16-4 1 0,7 0-4 16,-1-1-2-16,2 4-6 16,-6 2 0-16,-5 2-2 0,-4 3-1 15,-5 3-12-15,-3 1-13 0,-2 0-20 16,1 4-23-16,-1 1-22 0,-2 2-18 16,5 0-42-16,-15-2-29 0</inkml:trace>
  <inkml:trace contextRef="#ctx0" brushRef="#br0" timeOffset="92431.218">1333 5239 908 0,'0'0'47'15,"0"0"-47"-15,0 0-20 0,0 0-35 16,0 0-26-16,0 0 19 0,8 0 38 15,0 0 24-15,5 0-4 0,4 1-16 16,2 0-34-16,3 1-32 0,11 1-47 16,-6-1-52-16,-2-1-14 0</inkml:trace>
  <inkml:trace contextRef="#ctx0" brushRef="#br0" timeOffset="92931.127">1254 4798 1148 0,'0'0'24'0,"0"0"-24"0,0 0 12 15,0 0-12-15,-41-3-27 0,43 3-73 16,2 0 31-16,4-2-18 0,3 0 31 15,8-1 21-15,6-1-19 0,9 1-38 16,7 3-20-16,11 0-21 0,-6 3-16 16,-11 1-24-16</inkml:trace>
  <inkml:trace contextRef="#ctx0" brushRef="#br0" timeOffset="93415.525">2246 4163 847 0,'0'0'0'0,"0"0"-3"16,0 0-24-16,0 0-12 0,0 0-13 15,0 0-25-15,0 0 37 0,-11 26-3 16,-6 2-43-16,-10 15-10 0,-11 21 14 16,-7 8 15-16,0 0-6 0,4-7 12 15,8-10 35-15,7-8 26 0,8-11 25 16,8-11 25-16,5-7-1 0,5-4-19 15,0 2-15-15,3 0-8 0,2 1 4 16,3-3 20-16,6-1 7 16,-1-3 16-16,6 0 4 0,0-2-1 15,6 1-17-15,2-2-7 0,8 0 7 16,12-1-9-16,9-2-8 0,2-2-4 16,1-2-6-16,-4 0-9 0,-8-3-4 15,-1-1 0-15,-5 0 0 0,-1 2-2 16,-6-2 1-16,-4 3-10 0,-4 0-18 15,-7 0-16-15,1 0-28 0,2-1-29 16,10-1-26-16,-4 0-37 0</inkml:trace>
  <inkml:trace contextRef="#ctx0" brushRef="#br0" timeOffset="93649.827">2536 4164 812 0,'0'0'0'15,"0"0"-24"-15,0 0-11 0,0 0 10 16,0 0 21-16,0 0 4 0,-10 463 0 16,4-342 2-16,1-10 0 0,-1 3-2 15,4 1-2-15,-1 1 2 0,3 0-12 16,3-5-33-16,6 0-46 0,1-6-58 15,-3-28-76-15</inkml:trace>
  <inkml:trace contextRef="#ctx0" brushRef="#br0" timeOffset="117406.755">10619 11538 105 0,'0'0'11'15,"0"0"5"-15,0 0-13 0,0 0-2 16,0 0-1-16,0 0 7 0,0 0 18 16,0 0 6-16,-5-45 11 0,4 42-1 15,1 2-12-15,-2-1-14 0,-2 0-7 16,2 0-6-16,-1 1 2 0,0 0 11 15,1 0-5-15,2 0 6 0,-1 1 7 16,1-1 2-16,0-1-7 0,0 1 13 16,0 0 16-16,0 0 3 0,1 1 6 15,0-1-7-15,1 0-9 0,2 1-4 16,1-3-6-16,5 2-7 0,1-1-11 16,5 1-7-16,3-2-2 0,2 2-2 15,2 0 2-15,2 0 1 0,-1 0 4 16,4 1 2-16,1-3 3 0,7 1 2 15,8 0-2-15,6-1-9 16,5 1 2-16,-4 0-4 0,-5 1-1 16,-5-1 0-16,-3 2 4 0,-1 0 1 15,0 1 10-15,-2 2 6 0,1 0 1 16,-7 0 0-16,-5 0 1 0,-5-2-7 16,-1 3-4-16,1-1-4 0,3 0-5 15,2 0 2-15,-4-1-1 0,-2 0-2 16,-3-1 0-16,-2 0 3 0,-4-1-3 15,-1 0 1-15,-2 0-1 0,-3 0-2 16,-1 0-1-16,-1 0 0 0,-1 0-11 16,0 0-5-16,0 0-5 0,0 0-6 15,0 0 0-15,0 0-3 0,0 0 3 16,0 0 6-16,0 0 5 0,0 0 11 16,0 0 5-16,0 0 4 0,0 0 2 15,0 0-6-15,0 0 0 0,0 0-10 16,0 0-36-16,1 0-48 0,8-4-23 15,-1 2-76-15,2-1-90 16</inkml:trace>
  <inkml:trace contextRef="#ctx0" brushRef="#br0" timeOffset="118047.811">11502 11357 947 0,'0'0'3'16,"0"0"44"-16,0 5-47 0,0-5-3 16,0-3-12-16,0-3 1 0,-2-4-9 15,0 0-37-15,0-1-7 0,-1 2 4 16,1 1 13-16,1 2 26 15,1 3 15-15,0 1 9 0,0 1 4 16,1 0 5-16,3 1-2 0,5-2-1 16,2 1 1-16,5-1-1 0,4 0-5 15,5 0 1-15,1 0 1 0,2 1-2 16,-2 0 2-16,1 1 0 0,-1 0 8 16,1 0 8-16,-3 3-1 0,1 1-3 15,-4 0-3-15,2 1-4 0,-3 0 0 16,-2 1-2-16,-1 0-3 0,-3 0 2 15,-1-2-3-15,-5 0 2 0,-1-1 1 16,-3 0 3-16,-1 0 3 0,0-2 0 16,-1 2-5-16,-2 0-5 0,1-1-1 15,-1 1 0-15,0 2 0 0,0-1-1 16,0 1 1-16,-1 0 1 0,-1 0-1 16,-1 1 2-16,1 2-1 0,-1 1-1 15,-2 2-8-15,0 3 7 0,-2-1-24 16,1 0 25-16,-1-1 10 0,0-3 0 15,1 0-5-15,-1-1 0 0,-3 3-5 16,0 1-1-16,-3 0 1 0,-1 2 16 16,0-2 4-16,-2 1-2 15,1-1-4-15,0-2-3 0,1-1 0 16,-2 0-6-16,2 0-1 0,-2-1-4 16,3-1-1-16,-1 0 0 0,3-2-3 15,1 1-5-15,0-1-8 0,3 0-7 16,1-1-17-16,2-1-10 0,1 1-34 15,5 5-32-15,2 0-108 0,3 0-129 32</inkml:trace>
  <inkml:trace contextRef="#ctx0" brushRef="#br0" timeOffset="134311.626">1575 11165 677 0,'0'0'1'0,"-27"-8"49"0,14 3-25 16,1 0 2-16,4 2-24 0,3 0 1 15,2 2-4-15,1 0 1 0,1 1-1 16,-1 0-2-16,2 0-2 0,0 0-1 16,0 0 0-16,0 0-2 0,0 1-1 15,0 3-4-15,3 5 4 0,-1 4 2 16,4 7-1-16,1 4-1 0,2 12 1 16,-1 11 1-16,8 10 4 0,0 4-1 15,0-3-9-15,-1-5-3 0,-2-7-3 16,-1-2-1-16,-2-5-1 0,-2-7-4 15,1-9-2-15,-4-8 1 0,-2-4-3 16,0-1-12-16,2-1-12 0,-2-2-14 16,2-4 0-16,1-2-11 0,-1-2 5 15,1-18-18-15</inkml:trace>
  <inkml:trace contextRef="#ctx0" brushRef="#br0" timeOffset="134943.08">1545 10989 791 0,'0'0'0'16,"0"0"-3"-16,0 0-11 0,0 0-24 16,0 0 24-16,0 0 8 0,0 0 6 15,98-47 7-15,-46 27-4 0,14-2-3 16,4 2 0-16,-4 5 0 0,-6 5 0 15,-9 5 0-15,-4 2 3 0,2 2-1 32,-3 1 1-32,3 3 3 0,0 1-2 15,-2 1 0-15,-4-1 0 0,-2 1-3 16,-3 0 0-16,-8-2 0 0,-6 1-1 16,-7-1 0-16,-1 0 0 0,1-1 0 15,-1 1 0-15,1 0-1 0,-4 0 0 16,-2-1 1-16,-3 0 0 0,-3-1 2 15,0 1-1-15,-4-2 0 0,1 0 3 16,-2 0 4-16,0 0 6 16,0 0-3-16,0 0 2 0,0 0-4 15,0 0 0-15,0 0-7 0,0 0-1 16,0 0-1-16,0 0-3 0,0 1-1 16,-2 0-2-16,2 2-7 0,0 4-5 15,0 6 9-15,0 8 2 0,2 15 0 16,7 16 1-16,-1 14-1 0,0 6 0 15,0-5 0-15,1-9-2 0,-6-10 6 16,-1-2 2-16,1-4 2 0,-3-2 3 16,0-2 7-16,0-9 4 15,-3-6 4-15,3-8-5 0,-3-2 4 16,0 0-2-16,-1 0 17 0,-1-1 6 16,-2-3 7-16,2-1-14 0,-6 0-20 0,-1-1 25 15,-6 1-17-15,-1 2-5 0,-6-2-2 16,0 2 2-16,-1-2 2 0,-1 0-3 15,-1-1-5-15,-2-2-8 0,0 1-1 16,-5-1-2-16,5 0-4 0,-3-2-5 16,-2 0-14-16,-2-2-20 0,-13-1-5 15,-2 0-42-15,2 0-24 0,12-1-56 16,11-1-114-16</inkml:trace>
  <inkml:trace contextRef="#ctx0" brushRef="#br0" timeOffset="145963.175">1573 11012 288 0,'0'0'18'0,"-8"0"9"15,3-1 28-15,2-2-31 0,-1 2-9 16,1-1-9-16,-2 0-6 0,2-1 0 16,-2 2-9-16,0-2-6 0,2 0 12 15,-3 2 0-15,4 0 3 16,-1 0 1-16,0 1 3 0,1-1 2 16,2 1-6-16,0 0 0 0,0 0-8 15,0 0-2-15,0 0-1 0,2 3 4 16,1 2 5-16,2 2 1 0,4 4 1 15,-1 4 3-15,0 5-3 0,1 5 2 16,1 8-2-16,-2 13 0 0,0 15 1 16,1 7 1-16,-2-1-1 0,-3 0 0 15,-2-8-1-15,3 4-7 0,-2 2-29 16,6 0-34-16,-4-15-46 0</inkml:trace>
  <inkml:trace contextRef="#ctx0" brushRef="#br0" timeOffset="159669.195">12516 11339 787 0,'0'0'1'0,"0"-1"23"0,-1-1-6 15,-1 1-15-15,1-1-3 0,0 1 0 16,1 0-3-16,-1 1-6 0,1 0-2 16,0 0-12-16,0 0-2 0,0 2 12 15,0 4 0-15,2 4 3 0,1 8 10 16,2 9 2-16,-2 13 2 0,0 8-3 16,-1 0-1-16,-1-5 0 0,-1-11 0 15,0-11-3-15,-1-5-2 0,-1-1-4 16,0 0-5-16,0 0 0 0,0-1 14 15,0-5 1-15,1-5 3 0,1-4-4 16,0 0 0-16,0-5-9 0,0-7-12 16,3-15-11-16,2-16-11 0,4-15-17 15,2-4 13-15,3 6 28 0,-3 12 19 16,-1 17 3-16,-2 8 6 0,-3 6 3 16,-1 5 2-16,1 2-1 0,0 1 3 15,2 2 2-15,-1 3 2 0,1 5-1 16,1 5 5-16,3 6-5 0,-3 7-4 15,3 9-6-15,-2 9-2 16,-1 4-2-16,-3-4-3 0,0-9 0 16,-2-13-2-16,0-6-11 0,1 0-7 15,3 0-9-15,1 0-14 0,1-4-10 16,4-4 1-16,1-4 12 0,3-2 20 16,2-5 1-16,2-5-3 0,3-2-14 15,1-2-3-15,1-1 7 0,1 1 13 16,1 2 13-16,0 0 4 0,1 2 4 15,-1 2 6-15,1 1 3 0,0 3 5 16,0-1-2-16,-1 2-14 0,1 0-1 16,0-2-1-16,-2 0 0 15,1 0 0-15,-3-3-1 0,-2 0 1 16,-2-3 0-16,-3-4 4 0,0-2 13 16,-3-4 8-16,-2-3-3 0,-3 0 8 15,-3 1 8-15,-4 3 11 0,-3 4 16 16,-1 4 9-16,-4 2-6 0,-3 3-27 15,-2 2-16-15,-1 3 5 0,1 1-8 0,-3 2-6 16,1 3 1-16,-2 7-6 0,0 5 1 16,2 6-2-16,-1 10-6 15,5 9-1-15,2-4-3 0,4-4-2 16,2-8-2-16,6-8-3 0,2 2-10 16,5 1-3-16,0-4 7 0,3-2 4 15,1-4 4-15,2-3-2 0,0-4 4 16,2-2 3-16,1-3-2 0,-2-5 0 15,0-2-6-15,0-4-2 0,-3 0-3 16,0-3-2-16,-2 0 3 0,-1 1 4 16,-2 1 4-16,0 3 3 0,-1 3 1 15,1 4 6-15,1 5 2 0,1 3 12 16,2 6-7-16,1 4-4 0,0 4-8 16,1 3-1-16,-1 3-1 0,-1 2 1 15,-2 1 1-15,-1-1-1 0,0 0-5 16,-3-4-15-16,-1-2-30 0,0-1-46 15,0-1-57-15,-2-4-67 16</inkml:trace>
  <inkml:trace contextRef="#ctx0" brushRef="#br0" timeOffset="159872.303">13711 11239 701 0,'1'0'219'0,"4"0"-172"16,6 0-43-16,6 0 20 0,8 1-23 16,4 1-1-16,8 5-18 0,8 6-14 15,4 7-22-15,-4 0 21 0,-10 0 2 16,-1 2 8-16,-7-4-12 0,-3 0-12 16,3 0-20-16,-8-5-40 0,14 4-47 15,-2-2-22-15,-6-7-29 0</inkml:trace>
  <inkml:trace contextRef="#ctx0" brushRef="#br0" timeOffset="160028.552">14198 11108 785 0,'0'0'160'0,"0"0"-80"16,0 0-32-16,0 0 13 0,0 0-42 15,0 0-1-15,0 0-10 0,0 0-8 16,-227 247-19-16,133-122-49 15,-2 10-55-15,12-10-87 0,27-37-122 16</inkml:trace>
  <inkml:trace contextRef="#ctx0" brushRef="#br0" timeOffset="164653.692">7210 10761 547 0,'0'0'19'0,"0"0"-11"16,0 0 19-16,0 0-27 0,0 0-54 16,0 0 54-16,0 0 9 0,0 0-6 15,0 0-2-15,0 0 0 0,0 0 0 16,0-1 1-16,0 1 0 0,0 0 0 16,0 0 1-16,0 0-3 0,2 0-2 15,0 0 0-15,1-2-3 0,5 1 3 16,1-1 0-16,3 0 2 0,4-2-5 15,2 1 5-15,4-1 2 0,2 0 4 16,1-1-1-16,1-1-4 0,2 0 1 16,8-4 4-16,6-2 6 0,9-3 1 15,1 0-4-15,-2 1-2 0,-3 1 1 16,-5 4 3-16,1-2-5 0,-1 3 2 16,1-1-5-16,1 0 5 0,1 2 2 15,0-1-3-15,4 2 2 0,1-1 0 16,1 2 2-16,1 0-6 0,0 1-1 15,-1 1-2-15,1-2 1 0,-2 2 0 16,-2-2-2-16,0 0 0 0,0 0-1 16,1-2 3-16,-3 1-3 0,2-1 8 15,-5 1 2-15,1 1 3 0,-3 2 2 16,-1-1-3-16,0 2 4 0,-2 0 2 16,0 0-6-16,0 1-3 15,1 0 0-15,-1 1 2 0,0-2-1 16,1 2-4-16,1-1-2 15,-1 1 0-15,2 0 1 0,-3 0 0 0,2 0 1 16,-2 0 2-16,0 1 2 0,0-1 1 16,2 2 1-16,-1-1 6 0,-2 2-4 15,1-2 0-15,-1 1-1 16,1 1 0-16,-1-1-6 0,-3 1 5 16,-4 1 5-16,-6-1 3 0,-5-2-5 15,0 2-2-15,3 0 0 0,3 0 3 16,4 0-1-16,-1 1 1 0,-2-1-4 15,-2 1 2-15,0-2 0 0,-4 0-2 16,-2 2-11-16,0-2 7 0,-2 2 6 16,2 0-9-16,-1 1 4 0,0-2-4 15,-3 1-3-15,-2 0 1 0,-2-1-1 16,1 0 1-16,-5 0-1 0,0-1 0 16,-1 0 0-16,-1 1-2 0,-1-1 0 15,-1 0-3-15,0 0-13 0,-1-1-13 16,-1 0-22-16,0 0-13 0,0 2-55 15,-14 10-73-15,0-2-100 16</inkml:trace>
  <inkml:trace contextRef="#ctx0" brushRef="#br0" timeOffset="171170.436">12688 10286 449 0,'0'0'0'0,"0"0"-4"0,1 0-17 15,2 1-7-15,0 2 21 0,1 1 7 16,3 3 1-16,0 2 3 0,0 4 5 15,0 2 7-15,-2 3-8 0,1 2-6 16,-5 0 2-16,1 1 3 0,-2-1-1 16,0 0 1-16,0-3-2 0,-1-4-5 15,0-1 0-15,0-3 0 0,1-2 1 16,-2 1 1-16,2-2 15 0,0 0-3 16,-2-2-7-16,2-3 3 0,0-1 7 15,0 0 6-15,0 0-10 0,2-5-4 16,0-4-6-16,1-5-1 0,2-7-2 15,3-12-3-15,4-13 3 0,6-10-9 16,2 2-2-16,-2 13 0 0,-1 15 7 16,-7 15 4-16,0 3 8 0,-2 2 7 15,2 3-3-15,1-1-2 0,1 4 2 16,0 4-5-16,1 5-1 0,0 7 0 16,1 5-4-16,1 12 2 0,-2 10-1 15,1 8-2-15,-2-1 1 0,-5-11-2 16,-3-12-4-16,-2-12-1 0,1-3 0 15,0 0-2-15,2-1-10 0,1 0-5 16,2-4 1-16,1-3 13 0,1-2 0 16,1-2-2-16,1-4-5 0,0-3-1 15,0-3 13-15,0-3 3 0,2 0 2 16,-2 0-2-16,0 0 0 0,0 3 2 16,-4 3 9-16,-1 3-6 0,-1 2-3 15,1 2 2-15,0 0-1 16,1 1-2-16,2 3-1 0,2 1 0 15,2 1-1-15,3 1-5 0,0 0 2 16,1 0 4-16,2-2-3 0,0-2-10 16,-1 0-1-16,-1-3-1 0,-1-1 3 15,0-3 7-15,-1-3 5 0,-1-3 5 16,-2-2 6-16,-2-1 6 0,0-3 1 16,-3-3-10-16,-3 0 3 0,-2-2 4 15,-3 0-5-15,-1 0-8 0,-6 3-2 16,-2 0-1-16,-5 3-5 0,0 4-4 15,-3 3 10-15,-1 5 6 0,-1 3-2 16,0 2-4-16,4 6 5 0,2 4 2 16,4 3-3-16,5 2-3 0,3 2 2 15,2 3 5-15,5 1 12 0,4-1-6 16,1-3 2-16,2-1-3 0,2-2 0 16,-1-2-1-16,3-2-9 0,0-2-3 15,0-3 0-15,1-3 0 0,0-1-3 16,1-3-7-16,0-3-6 0,1-4-5 15,2-2-2-15,-1-4 6 16,0-1 2-16,0 0 8 0,-3-3 7 16,2 2 1-16,-2 2 0 0,-2 1 3 15,0 4 9-15,0 1 5 0,1 3 11 16,0 2 2-16,2 2-5 0,0 2-4 16,1 4-7-16,1 2-3 0,-4 3-6 15,1 0-6-15,-2 1-3 0,-1 2-25 16,-2 0-21-16,0 0-22 0,-2-1-19 15,2 0-43-15,-4-5-56 0</inkml:trace>
  <inkml:trace contextRef="#ctx0" brushRef="#br0" timeOffset="171405.132">13959 10075 1061 0,'3'0'38'0,"3"-1"-34"0,2-4-8 16,2 1-21-16,2 0-1 0,1 1 9 15,2 3-11-15,3 2-14 0,3 3 18 16,1 6 8-16,4 4 3 0,0 2 11 16,1 4 2-16,0 1 2 0,-2 1-2 15,-2-1 0-15,0 1-8 0,-1-3-21 31,-2-1-33-31,-3-1-21 0,1-5-33 0,-2-2-36 0,5-9-39 0,-4-2-29 16</inkml:trace>
  <inkml:trace contextRef="#ctx0" brushRef="#br0" timeOffset="171561.348">14453 10071 132 0,'0'0'337'16,"0"0"-179"-16,0 0-83 0,0 0 24 15,0 0-38-15,0 0-14 0,0 0-5 16,0 0-12-16,0 0-11 0,-88-11-16 15,62 33-3-15,-11 16-5 0,-10 23-8 16,-6 21 4-16,-5 12-28 16,5 1-77-16,14-25-83 0,11-19-161 15</inkml:trace>
  <inkml:trace contextRef="#ctx0" brushRef="#br0" timeOffset="177071.756">6098 8643 564 0,'0'0'21'0,"0"0"-21"0,0 0 48 0,0 0-46 16,0 0-1-16,0 0 1 0,0 0 12 15,-12-8-6-15,12 8-5 16,0 0-3-16,0 0 1 0,0 0 2 16,0 0 0-16,3 0-3 0,0 0-5 15,4 0 3-15,3 1 1 0,5 2-2 16,4 0 3-16,7 1 0 0,8 0 0 15,12-3 0-15,9 1 3 0,3-2-3 16,-5 0 0-16,-4 0 0 0,-7 0 2 16,0 0-2-16,2 0 0 0,-2 1-1 15,4 1 1-15,-1 0 1 0,2 0 4 16,4-1-2-16,-2 1 1 0,4 1 0 16,1 1-3-16,-1-1 0 0,2 2-1 15,0 0 0-15,2 1 0 0,0 2 2 16,0-3-2-16,0 2 1 0,2 1 0 15,0-2-1-15,-1 1 1 0,2-1-1 16,0 1 1-16,0 0-1 0,2-2 5 16,0 1 8-16,0-2 7 0,1-1-10 15,1 1 0-15,2-1-1 0,0 0-2 16,0 1 1-16,1 0-3 0,-2 0 0 16,0 2-1-16,1-3-2 0,0 1-1 15,2-2 1-15,2 0-2 0,0 1 2 16,0 0-1-16,1 1-1 0,1-1 0 15,-1 2 3-15,-1-3 1 16,4 2 0-16,-1-2 2 0,3 3 0 16,2-4 4-16,1 0-6 0,-1 1 10 15,2-2 2-15,-2 1-1 0,1 0-10 16,1 2-4-16,-2-1-1 0,1 0 0 16,-1 0 2-16,1-1-1 0,-2 0 4 15,2 0 4-15,0-1 1 0,3 0-9 16,1-1 3-16,0-2 4 0,0 0-2 15,0-2 0-15,2 1 1 0,-2 0-5 16,1 0 1-16,1 3-1 0,-3-1 5 16,1 2 1-16,1 0 1 0,-3 0 1 15,2 3 10-15,-1-1-17 0,-1 2 0 16,0-2 2-16,-1 2-4 0,0-1 0 16,1-1 2-16,1 2-2 0,0-3 1 15,1 1 2-15,0-1-4 0,-2 2 0 31,1-1 3-31,0 1 3 0,-1 1 7 16,2 1-4-16,-2-1-2 0,-2 0 1 16,0 2 3-16,-2-1 1 0,2 1 0 15,-3 0-1-15,0 1-9 0,-1 2 8 16,0-1-3-16,-2 1 1 0,0 0-2 16,-1-1 1-16,-2 1 2 0,-1-1 2 15,-2-1-4-15,-3 0-5 0,-3 0 2 16,-3-1 1-16,-5 1-3 0,-4 0 0 0,-3-1 0 15,-3 1 1-15,-2 2-3 0,-3-1 0 16,-1 0-11-16,-3 2-1 0,-5 0-11 16,-5-1-18-16,-5 0-22 0,-2 1-24 15,10 12-41-15,-2-1-49 0,-8 0-140 16</inkml:trace>
  <inkml:trace contextRef="#ctx0" brushRef="#br0" timeOffset="179875.792">6017 7665 589 0,'0'0'12'16,"0"0"-10"-16,0 0 0 0,-16-3-2 15,14 2 0-15,0 1-3 0,1 0 3 16,0 0 0-16,1 0-6 0,0-1 6 15,0 1-1-15,0 0-1 0,0-1-4 16,0 1-6-16,1-1-4 0,5 0-8 16,2-2 23-16,7 0 1 0,4-4 5 15,6-1 0-15,9-4-4 0,11-5 2 16,8-3 2-16,5-1-2 0,-1 1-1 16,-4 2 5-16,-5 1-6 0,4 0 0 15,2 0 0-15,3-1 0 0,3-1-1 16,2-1 0-16,3 0 3 0,2 1-3 15,-1 1 1-15,2 2-1 0,0 3 2 16,0 3 3-16,-2-1-3 0,-1 2 2 16,2-1-2-16,1 0 11 0,2 1 0 15,-1-1-10-15,0 1 1 16,0 0-4-16,1 0 1 0,-2 2-1 16,-2 0 1-16,1 3 0 0,-3 2 2 15,1-2-3-15,0 4 0 0,-2 0-1 16,-2 3 1-16,-5 1 1 0,-4 2-1 15,-3 1 0-15,-3 2 2 0,-2 1-2 16,2 0 0-16,1 1 1 0,3-2-1 16,0 0 4-16,1 1-2 0,3-1-1 15,-1 0-1-15,0 0 1 0,-2 1-1 16,-4 0 0-16,-2 3 2 16,-2 1-2-16,-2 2 2 15,-1 0 5-15,2 3 4 0,-2-2-2 16,1 4-1-16,-1 1-4 0,-3 1-3 15,-1-1-1-15,-7-1-5 0,-4-4-1 16,-8-2-3-16,2 2 0 0,0 2-1 16,3 4 3-16,2 5 1 0,-2 1 4 15,-1 6-5-15,1 6 2 0,-3 9-2 16,-3 2 4-16,-7 1 0 0,-4-2-2 16,-4-4 0-16,-2 1-2 0,-6 1 0 15,-2 0 2-15,-2 0 0 0,-3-1 1 16,0 0-1-16,-1-3 1 0,0 0 3 15,-1-4-2-15,-1 3-3 0,-1-2 0 16,0-2-1-16,-1-1 2 0,-1-5 2 16,4-6 2-16,-1-6 1 0,4-4 0 15,-2-1 2-15,-2 3 0 0,-6 2-1 16,-4 1 2-16,0-2-1 0,2-1 2 16,-4-4 2-16,2-2-1 0,-1 0-1 15,-1-4-4-15,-2-1-2 0,-4 0 2 16,-7-1 0-16,-3 0 1 0,-3 0 0 15,5-3 2-15,3-1 1 0,4-1-4 16,0 0 5-16,1 1-2 0,0-4 5 16,-1 0 5-16,-1-2 1 15,-2-2-12-15,-1-1-2 0,-1 1-3 16,-3-2 2-16,-2-1 1 0,-4 2-1 16,-1-1-4-16,-1 2-3 0,-1-1-5 15,3 0 6-15,1 1 7 0,3 0 0 16,2-2 0-16,3 1 0 0,-1-1 0 15,2-1-3-15,-1 0-7 0,-1-1 1 16,0 0 9-16,0-1 0 0,-3 0 2 16,0-1-2-16,-3 0-2 0,0-1 2 15,-3 3 0-15,2-2 1 0,2 2 1 16,2-2 9-16,4 2 6 0,1-1 3 16,0 1-3-16,1-1-17 15,-1 0-4-15,1 2 4 0,-5 0 6 0,3 2-2 0,-4 1-4 16,1-1 7-16,-2 2-2 15,1 1-3-15,-1 0 1 0,1 2 6 16,2-2-3-16,0 0-6 0,5 0 5 16,0 0 18-16,2 0-8 0,-1-1-9 15,-1 0-5-15,2-1 0 0,0 1-1 16,0-2 1-16,-2 1 2 0,3 0 11 16,0-2-4-16,2 0 1 0,-1 0 0 15,0 0 0-15,0 1 3 0,3-2-12 16,2 1-1-16,6 1 3 0,5 1 8 15,-1 0 10-15,-1-1-8 0,-4 0 6 16,-1-2-9-16,-1 0-6 0,1-2 10 16,1 1 3-16,0-1-10 15,2 0 10-15,0-1-15 0,1 0-3 16,4 0 4-16,-3 0-4 0,6 0 0 16,0-1-2-16,2 0 0 0,-1-3-7 15,2 2 4-15,1-2 3 0,0 1 2 16,4-1 0-16,2 0 0 0,1-3-4 15,3-3 0-15,0-2-1 0,2-5 2 16,7-6 0-16,8-10-4 0,8-11-8 16,4-6-3-16,3 3-2 0,1 4-6 15,-3 10 5-15,1 3 10 0,-2 3-12 16,1 4-3-16,-1 4 1 0,4-2-2 16,4 1-11-16,5 0-14 0,10-7-35 15,-2 4-59-15,-9 6-38 0</inkml:trace>
  <inkml:trace contextRef="#ctx0" brushRef="#br0" timeOffset="196739.86">6585 8678 179 0,'0'0'7'16,"0"0"-4"-16,0 0-3 0,0 0 16 15,18-2-5-15,-11 0-2 0,0 2-8 16,-1-2-1-16,1 2-3 0,1-1-7 16,-2 1-8-16,1 0-3 0,-3 0-2 15,0 0 9-15,0 0-1 0,0 1 0 16,0 1 8-16,0-1 7 0,0 0 0 16,0 0 5-16,2 0 7 0,0-1 1 15,3 0 0-15,2 0-3 0,1 0-6 16,4-2-2-16,-1 0-1 0,4-1 0 15,1 2-2-15,1-4 0 0,3 3-2 16,0-1 0-16,2 1 3 0,3 0 0 16,-1 2 0-16,2-2-2 0,8 1 2 15,5 1-1-15,9 0 0 0,3 0 0 16,-6-1-2-16,0 0 3 0,-6 1 0 16,1-1-1-16,1 1 2 0,3 0-1 15,-3 0 6-15,5 0 4 0,-2 0 1 16,0 0-1-16,3 0 5 15,-1-1 1-15,3-2 0 0,0-1 0 16,-2-1-6-16,3 0 1 0,0 1-2 16,-1-3-3-16,1 1 0 0,0 1 0 15,-1-1 0-15,-2 2 6 0,-1 0-5 16,-1 2 2-16,-3 0 0 0,1 0 1 16,-2 1 2-16,2 0-2 0,-3-2-3 15,-1 3 3-15,3-3-2 0,-5 1 1 16,2 0-3-16,-3 0 2 0,-4 1-2 15,-2 0-2-15,-5 0 3 16,-6 1-1-16,-4-1 2 0,-4 1 0 16,3 0 2-16,1 0-1 0,2 0-3 15,-2 0 3-15,-3 0 0 0,-1 2-6 16,-2-1 0-16,-3 0-3 0,2 1 0 16,-4-1-3-16,0 1-6 0,1 0-25 15,-2 2-26-15,2 5-19 0,-2 1-31 16,-4 0-63-16</inkml:trace>
  <inkml:trace contextRef="#ctx0" brushRef="#br0" timeOffset="-168407.793">361 5820 574 0,'0'0'56'15,"0"0"-49"-15,0 0-7 0,0 0-9 16,0 0 9-16,0 0 1 0,0 0-1 16,-9-7-1-16,9 5-8 15,0 1-21-15,0 1 8 0,3 0 7 16,2 0 7-16,1-1 3 0,4 1 4 15,5-1 0-15,3 0-2 0,5 0-3 16,11 1 4-16,7-4 1 0,14 1-2 16,-1-1 3-16,-7 1 2 0,-9-1-2 15,3 0 5-15,13 1 5 0,7 0-2 16,9-2 3-16,-5 2 2 0,-7-1 3 16,4 1-4-16,3-3-3 0,9 1 0 15,2-1 1-15,1-4-4 0,1 3 2 16,-3-2-5-16,-2 1-1 0,3 1 1 15,0 0-2-15,0 0 5 0,-1 0 3 16,-2 0 10-16,-1 1-4 0,0-2 10 16,-1 1-6-16,1 0-5 0,-3-1-1 15,-3 2-5-15,-3 3-1 0,-6-1-1 16,1 1 2-16,-8 2 5 0,0-2 2 16,-1 3-1-16,-5 0-5 0,-4 0-1 15,-2 0-7-15,-4 0 0 16,1 0-1-16,-8 0 1 0,-5 0 0 15,-6 0 1-15,0 0-2 0,1 0 1 16,1-1-1-16,2-2-2 0,-1 0-3 16,-5 0-1-16,-4 1 2 0,2-1 3 15,-4 1 1-15,-3 1-2 0,-3-2 1 16,1 2 1-16,-3 0 1 0,3 1 1 16,-3-1 2-16,1 1-1 0,-1 0 1 15,0 0-2-15,0 0 2 0,0 0 1 16,0 0-1-16,0 0 0 0,-4 0-4 15,4-1-3-15,-3 0-3 0,3-2-4 16,-2 2 0-16,-1-1 3 0,1 2-1 16,-1-3 1-16,3 2 1 0,-3 0 1 15,3 1-9-15,0-1-16 0,0 0-24 16,0 0-25-16,3-7-39 0,5 0-73 16,1-2-122-16</inkml:trace>
  <inkml:trace contextRef="#ctx0" brushRef="#br0" timeOffset="-149035.774">14946 11925 629 0,'0'0'0'16,"0"0"-5"-16,0 0-3 0,0 0-10 15,0 0-12-15,0 0-45 0,0 0-9 16,0 1-39-16,3 0-18 0,1 1-3 16</inkml:trace>
  <inkml:trace contextRef="#ctx0" brushRef="#br0" timeOffset="-143353.113">14979 10069 602 0,'0'0'0'0,"0"0"-1"15,0 0-14-15,0 1-6 0,0-1 14 16,0 0 7-16,0 0 3 0,0 1-3 15,0-1-2-15,0 0-25 0,0 0-6 16,0 1 9-16,0-1 9 16,0 0 8-16,0 0 7 0,0 0 0 15,0 0 3-15,0 0 1 0,0 0-1 16,0 0 10-16,0 0 4 0,0 0 7 16,0 0 1-16,0 0 1 0,0 0-1 15,0 0 1-15,0 0-7 0,0 0-1 16,0 0-5-16,0 0-1 0,0 0-2 15,0 0-2-15,0 0-4 0,0 0 0 16,0 0-2-16,0 0 0 16,0 0 1-16,0 0 1 0,0 0 1 15,0 0-2-15,0 0 4 0,0 0-1 16,0 0 0-16,0 0-4 0,0 0-1 16,0 0-1-16,0 0 0 0,0 0-4 15,0 0-6-15,0 0-8 0,0 0-10 16,0 0-1-16,0 0-10 0,0 0-12 15,0 0-18-15,0 0-51 0,-1 0-111 0</inkml:trace>
  <inkml:trace contextRef="#ctx0" brushRef="#br0" timeOffset="-127404.427">7683 12157 154 0,'0'0'39'0,"-1"0"-39"15,1-4-13-15,0-1-38 0,3-2-30 16,1-2 33-16,1-1 48 0</inkml:trace>
  <inkml:trace contextRef="#ctx0" brushRef="#br0" timeOffset="-126403.347">7706 12101 29 0,'0'0'49'0,"0"0"9"16,0 0-8-16,0 0-17 0,0 0-14 15,0 0-8-15,0 0 2 0,0 0-3 16,0 0 0-16,0 0 7 0,0 0 3 16,0 0 3-16,0 0 4 0,0 0 7 15,0 0 6-15,0 0 4 16,1 0 1-16,-1 0-4 0,0 0-9 16,0 0-10-16,0 0-8 0,0 0-10 15,0 0-4 1,1 0 0-16,-1 0-1 0,0 0-1 0,0 0 2 0,1 0-2 0,0 0 2 15,0 0 0-15,2 0 0 0,3 0 1 16,0 0 1-16,3 0-1 0,4 0-1 16,-1-1 1-16,2-1-1 15,3 1 0-15,2 0-1 0,1 1 1 16,3-2 1-16,2 1-1 0,2 1 0 16,1-2 0-16,2 1-1 0,6 0 1 15,9-1 2-15,8 1-2 0,3-2 2 16,-1 0-2-16,-5 0 0 0,-3-1 0 31,-1 0 0-31,0 2 2 0,1 0-1 16,-1-1-1-16,3 3 0 0,-1 0 0 15,0 0 6-15,2 0-6 0,-3 3 2 0,1 0 1 0,0-1-3 0,-1 1 7 16,1 2-2-16,-1-1-1 0,0 0-2 31,1-1 2-31,1-1-1 0,3 0 1 16,-1-2-3-16,2 0 2 0,1-2-2 15,1 0-1-15,-2-2 0 0,1 0 2 16,-2 0-1-16,-3-1 0 0,2 2 0 16,-1 0-1-16,0 2 0 0,2-1 1 15,-1 1-1-15,1 1 2 0,1 0 1 16,1 0-3-16,0 0 1 0,1 2 0 16,1-1-1-16,1 0-1 15,0 0 1-15,1 0 0 0,1 0-1 16,-2-1 1-16,2 2 0 0,0-1-3 15,0-1 3-15,1 1-2 0,1 2-1 16,2-2 0-16,1 1 2 0,3-1 0 16,2-1-6-16,1 0 4 0,1 0-4 15,1 0 1-15,-2 0 4 0,1 0 0 16,-1 0 1-16,2 1 1 0,-1 0 0 0,1 3 0 16,0-1-1-16,0 1 1 0,0 1 0 15,1 1 0-15,1 1 0 0,1-2 1 16,0 2-1-16,4-1 0 15,-3-2 0-15,0 0 0 0,-1 0 1 16,-2-1-1-16,0 0 0 0,-2 0 2 16,0 0-2-16,2 1-2 0,-4-1 2 15,0 1 3-15,-3-2-2 0,0 1 1 16,0 1 3-16,-2-1-2 0,0 0 3 16,-4-2-6-16,0 1 5 0,-1 1-3 15,-3-2 0-15,0 2 2 0,-3-1-2 16,-1 0 2-16,-1 1-1 0,0-1 2 15,0 0-2-15,-2-1 1 0,1-1-3 16,-3 0 0-16,3 0 1 0,-3-2-2 16,1-1 3-16,-1 0 1 0,-5-1 0 15,-4 0 5-15,-7 1-2 0,-7 0 0 16,-3 1 2-16,2-1 2 0,1 1 1 16,3-3 8-16,3 2-2 0,-5-1-1 15,2-1-5-15,0 1 2 0,-4-1-1 16,-1 2-2-16,-2-1-1 0,-4 1-2 15,-1 0-2-15,-3 1-1 0,-1 0-3 16,-2 1-1-16,-1-1-1 0,-3 1-2 16,0-1-7-16,-3 1-8 0,0 0-11 15,-1 1-10-15,1 0-18 0,-2 0-27 16,0 0-32-16,0-2-77 0,-3 2-78 0</inkml:trace>
  <inkml:trace contextRef="#ctx0" brushRef="#br0" timeOffset="-123080.823">15463 10089 568 0,'-12'-7'25'16,"-4"1"-20"-16,-2 1 7 0,-4 2-10 15,0 2-2-15,-1 2 0 0,0 5-5 16,-1 3 1-16,0 4 1 0,0 3-3 16,1 4 2-16,-2 3 4 0,1 4-1 15,-2 7 1-15,-2 9 0 16,1 7 4-16,6 3 1 0,6-4-2 16,9-7 1-16,6-5 1 0,3-2-3 15,10 1-1-15,4 0-1 0,9 3 0 16,4-2-3-16,5-2-2 0,5-6-18 15,3-6-58-15,2-8-57 0,-9-8-34 16</inkml:trace>
  <inkml:trace contextRef="#ctx0" brushRef="#br0" timeOffset="-122955.782">15834 10315 103 0,'0'0'44'0,"0"0"-32"0,0 0-12 16,0 0-6-16,0 0-12 0,0 0-8 16,0 0-28-16</inkml:trace>
  <inkml:trace contextRef="#ctx0" brushRef="#br0" timeOffset="-122527.894">15752 9315 736 0,'0'0'0'15,"0"0"-22"-15,0 0 12 0,0 0-24 16,0 0 20-16,0 0 9 0,0 0 5 16,-57 384 7-16,40-281-3 15,4-8-1-15,2 1-2 0,2 0-1 16,2 0-3-16,1-2-2 0,1-1 3 15,2-3 2-15,2-5-5 0,1-5 2 16,0-6-2-16,4-3 2 0,2-5-2 16,1-8-2-16,0-10 1 0,0-14-8 0,2-12-27 15,-2-7-27-15,9-9-33 0,0-3-67 16,-2-3-62-16</inkml:trace>
  <inkml:trace contextRef="#ctx0" brushRef="#br0" timeOffset="-122101.495">16018 10179 636 0,'0'0'30'0,"0"0"-18"16,0 0-17-16,0 0 5 0,0 0-8 15,0 0-15-15,0 0 3 0,-32 15-7 16,22-1-9-16,-2 7 4 0,2 13 0 16,1 16 13-16,6 10 8 0,3-1 0 15,3-12 3-15,3-18-3 0,2-14-2 16,3-3 5-16,1-1 4 0,4 1 4 16,4-2 17-16,1-4 4 0,3-4 10 15,-2-3 2-15,2-6 4 16,2-6 6-16,0-6-21 0,0-5 0 15,-1-5-3-15,2-8 0 0,-2-9-4 16,-6-5 2 0,-6 2 1-16,-7 12 6 0,-6 11 11 15,-4 11-2-15,-5 0 3 0,-2-2-2 16,-6 1-20-16,-5-3-5 0,-1 5-1 16,-5 3-8-16,-1 2-3 0,-2 3-5 15,0 3-18-15,1 3-11 0,2 0-9 16,3 3-19-16,5 1-17 0,2 3-37 15,4-1-53-15,6-2-67 0</inkml:trace>
  <inkml:trace contextRef="#ctx0" brushRef="#br0" timeOffset="-121695.28">16675 9901 880 0,'0'0'50'0,"0"0"-50"0,0 0-3 16,0 0-19-16,0 0-35 0,-73 38 0 15,33-11 11-15,2 0-10 0,7-2 10 16,7-1 18-16,7-6 5 0,4 1 7 16,-1 2 7-16,7-2-9 0,5 0 4 15,2-1 4-15,8 0 6 0,6-2 4 16,7 1 3-16,4 0 1 0,10-2 1 15,9 0 3-15,6 2-2 0,2-2 2 16,-5-1 1-16,-7 0-1 0,-8-1 1 16,-5-2 9-16,-10 0-3 0,-4-3-1 15,-4 0 1-15,-1 2 5 0,0 0-3 16,-2 1-1-16,-3 1 2 0,-3 0-4 16,-3 1-2-16,-6 2 1 0,-7 2 4 15,-6 1 7-15,-10 4 6 0,-9 3-9 16,-11 2-8-16,3-2-9 0,3-4-4 15,15-7-1-15,11-5-7 16,5-5-16-16,6 0-16 0,0-1-21 16,2-1-24-16,5-5-50 0,2-4-91 15</inkml:trace>
  <inkml:trace contextRef="#ctx0" brushRef="#br0" timeOffset="-121273.119">16756 10418 763 0,'0'0'14'0,"0"0"2"0,0 0-16 15,0 0 0-15,0 0-2 16,0 0-15-16,257 23-4 0,-208-32-6 15,-9-1 17-15,-4-1 1 0,-1-3 0 16,-7 1 3-16,-6 0 1 0,-4 0-2 16,-3-1 0-16,3-4 0 0,2-6 7 15,-1-2 0-15,-2 0 6 0,-7 0 11 16,-4 2 9-16,-4 2-2 0,-4 0-2 16,-6 2-3-16,-4 1-8 0,-9 2-10 15,-2 5-1-15,-12 3-10 16,-9 8-2-16,-5 8 11 0,6 8 1 15,11 3 14-15,12-1-4 0,8-1-4 16,1 7-6-16,2 7 0 0,3 1 3 16,4 2 15-16,5-2 4 0,7-3-5 15,7 2-11-15,4 1-6 0,4-2-2 16,5-4-17-16,5 0-18 0,9-2-25 16,4-5-71-16,-10-4-134 0</inkml:trace>
  <inkml:trace contextRef="#ctx0" brushRef="#br0" timeOffset="-120661.893">15541 11567 843 0,'0'0'74'0,"0"0"-49"0,-24-39-8 16,10 16-34-16,-1-2 15 16,0 0-12-16,-2 4 4 0,-4 4 9 15,-4 3-16-15,-4 5-43 0,-2 4 34 16,-8 5 22-16,5 1-7 0,-1 8 7 16,-4 8 3-16,10-1-14 0,-3 6-18 15,5 3 28-15,7 0 5 0,1 10 9 16,6 10-2-16,11 14-5 0,8 7 1 15,12-5 6-15,9-8 9 16,-1-18 18-16,-1-13-26 0,14 2-10 16,11-2-17-16,9-1-10 0,9-2-38 15,-6-9-36-15,-7-10-63 0,-15-1-76 16</inkml:trace>
  <inkml:trace contextRef="#ctx0" brushRef="#br0" timeOffset="-120411.872">15912 11029 764 0,'0'0'36'0,"0"0"-33"0,0 0-6 15,0 0-6-15,0 0-17 0,0 0 6 16,-30 111 18-16,22-43 0 0,1 14 1 15,3 6-1-15,1-2 2 0,1-10 2 16,2-3 3-16,0-7-2 0,5-2-2 16,3-5-1-16,4-5-11 0,1-6-23 15,3-6-26-15,-2-11-28 0,1-8-28 16,9-4-28-16,-4-6-24 0</inkml:trace>
  <inkml:trace contextRef="#ctx0" brushRef="#br0" timeOffset="-120033.922">16345 11786 194 0,'0'0'281'0,"0"0"-143"0,0 0-60 16,0 0 22-16,0 0-37 0,0 0-27 15,0 0-10-15,0 0-21 0,-27-56-5 16,8 38-34-16,-6-1-18 0,0 2-11 16,-3 5 5-16,-1 5 14 15,0 6-4-15,2 5 7 0,1 7-5 16,5 8 12-16,4 8 25 0,7 8-2 15,6 9-1-15,5-4 5 0,7-5 7 16,6-9 12-16,3-9 9 0,5-1 3 16,8 2-3-16,8-8 0 0,7-5-3 15,8-7 8-15,-2-9-4 0,-3-6 17 16,-8-5 1-16,-6-3-24 0,-8-3 10 16,1-8 8-16,-5-3-15 0,-7-1-12 15,0-4-5-15,-10 9-1 0,-5 7 0 16,-3 5-1-16,-4 5 3 0,-5 2-3 15,-3-3-4-15,-6 1-11 0,-6 1-10 16,-3 6-14-16,0 7 2 0,0 4 4 16,1 8 6-16,4 5-25 0,2 5-26 15,0 14-30-15,9-4-56 0,3-2-69 16</inkml:trace>
  <inkml:trace contextRef="#ctx0" brushRef="#br0" timeOffset="-119627.698">16943 11400 812 0,'0'0'194'0,"0"0"-145"0,0 0-46 15,0 0-6-15,0 0-38 0,-63 23-22 16,22-6-18-16,1 1 0 0,6-1 17 15,8 0 11-15,6-2 21 0,0 1-14 16,0 3 12-16,5-2 1 16,6-3 20-16,5-2 7 0,4 0 6 15,2-2 1-15,7 1 2 0,7 0 16 16,3 1 9-16,8 0-11 0,1-3-5 16,9 1-4-16,7 2-3 0,2 2-1 15,-5 0-3-15,-9-3 3 0,-12-1 2 16,-4-1 5-16,-1 2 4 0,1 1 1 15,-1 2-1-15,-2 0 3 0,-4 0-2 16,-3 0 1-16,-4 0-7 0,-2 0 5 16,-3 0 8-16,-5 0-2 0,-3 0 1 15,-2 0-4-15,-3-3-6 0,-1 1-11 16,-2-3-1-16,0-2-22 0,0-3-7 16,2-2-19-16,0-2-23 0,5-3-15 15,-2-12-22-15,6 1-57 0,5-3-52 16</inkml:trace>
  <inkml:trace contextRef="#ctx0" brushRef="#br0" timeOffset="-119219.789">17112 11762 680 0,'0'0'222'0,"0"0"-202"0,0 0 3 16,0 0-32-16,0 0 9 0,0 0-22 16,125 17-9-16,-96-24-13 0,1-4 15 15,1-4 20-15,0-5 7 0,5-10-6 16,3-11-16-16,-1-9-12 0,1-2-9 16,-8 3 3-16,-10 7 24 0,-6 12 18 15,-9 7 15-15,-2 5 7 0,-4 3 6 16,0 0 9-16,-7-1-1 0,-4 0-6 15,-6 5-9-15,-7 0-21 16,-9 7-3-16,-12 5-6 0,-10 17 9 16,2 12 16-16,7 10 3 0,8 5 8 15,15-2 1-15,5 0 17 0,10-2-3 16,5-3-5-16,6-1 1 0,10 1-13 16,10 4-12-16,6 0-6 0,4-2 8 15,6-4 5-15,5-7-13 0,4-2-7 16,6-2-14-16,2-3-5 0,0-1-42 15,-2 0-80-15,-14-6-104 0,-12-3-253 16</inkml:trace>
  <inkml:trace contextRef="#ctx0" brushRef="#br0" timeOffset="-110003.756">2025 9636 407 0,'0'0'52'16,"0"0"-52"-16,0 0 41 0,-57-17-1 15,46 11-39-15,-3-1-1 0,4 0-1 16,-3-2-11-16,3 2 6 0,-3 2 6 16,4-1 0-16,1 2 0 0,0 1 0 15,3 0 10-15,3 2-5 0,-2 1-5 16,4 0-3-16,0 0-9 15,4 0-11-15,1 0-22 0,6 0 27 16,5 1 17-16,3 2 1 16,5-2 0-16,4 1 0 0,7-1 0 15,8 2 2-15,7-1-2 0,4 2 2 16,-6 0 1-16,0 1 0 0,-2 1 1 16,2 0 0-16,5-3-1 15,4 1 0-15,0-4 0 0,3 0 2 16,2-3 3-16,5-1-1 0,0-3 0 15,1 1-1-15,3-1 0 0,3 0-1 16,-1 0 2-16,0 0 0 0,1 1-1 16,-3-1-3-16,2 2 1 0,0 0-2 15,-1 2 3-15,2 2 0 0,-3 1-3 16,-1 0-2-16,1 0 4 0,0 2 0 16,2 1 1-16,2 1-5 0,0 2 2 15,1-1 0-15,1 2-2 0,-1-3 0 16,1 1 0-16,-2-3 1 0,2 1 1 15,2-2-1-15,0-1-1 16,0 0 4-16,-3 0 6 0,1 0-5 0,0-2-2 16,0 0 3-16,-1 0-4 0,-2 0-1 15,-1 1 0-15,-2 1 1 0,-3 0-2 16,-3 0 1-16,-1 1 8 0,-5 2-2 16,1 0 7-16,-2 0-5 0,-3 2 2 15,0 1-2-15,-6-2-4 0,-1 2 8 16,-4 0-8-16,-5 1 1 0,-7-1 1 15,-8-2 6-15,-6 0 0 0,0-1-6 16,1 1 2-16,4 1 4 0,0 0-10 16,-2-1 0-16,1 2 0 15,-1-2 2-15,-4 1-5 0,3-1 0 16,-2-1-2-16,-2-1-10 0,-2 1-18 16,-1-2-16-16,-4 0-23 0,4 1-33 15,-6-2-59-15,-3 0-89 0</inkml:trace>
  <inkml:trace contextRef="#ctx0" brushRef="#br0" timeOffset="-109201.499">1605 9291 741 0,'-5'0'35'16,"2"0"-35"-16,1-2 0 0,2 1-5 16,0 1-27-16,5-1-9 0,3 0 29 15,5 0 11-15,4 0-3 0,7-1 1 16,9 1-8-16,14-1-7 0,12 0-7 15,5 0 3-15,-2 1 5 0,-2 1 0 16,-6 0 5-16,3 1 7 0,1 1 5 16,4-1 0-16,1-1 1 0,4 0 1 15,2 0 3-15,0 0 8 0,1 0 0 16,1-2 0-16,0 1 3 0,2-1-2 16,2 0-8-16,3 2-4 0,0-3-1 15,7 0 7-15,0-2-5 0,7-3-2 16,1 0 0-16,2-3 0 0,3 0-1 15,-3-1 1-15,4 1-1 16,-1 0 1-16,0 2 4 0,2 0 1 16,0-1 0-16,0 1 2 0,1 1 6 15,-1 0-10-15,1 2 2 0,0-1 1 16,0 2-2-16,-2 1-2 0,0 2 1 16,3 2-1-16,-5 0 3 0,0 1-5 15,-1 4 1-15,-5 2 1 0,-3 0-3 16,-2 2 0-16,-5-1 0 0,1 0 2 15,0 0 7-15,-3-1 4 0,2-3 4 16,-2 2-3-16,-1-4 16 0,0 3-3 16,-5-2 11-16,-5 1-27 0,-5 0 2 15,-4 0-6-15,-6 1-6 16,-4 1 1-16,-6 1 0 0,-5-1 4 16,-3 2-3-16,-8-3 0 0,-6 1-3 15,-7-2 0-15,-1-2-2 0,2 3-6 16,2-1-17-16,0 2-19 0,-2 0-18 15,-2-1-15-15,-3 0-34 0,-3 5-39 16,-5-1-69-16</inkml:trace>
  <inkml:trace contextRef="#ctx0" brushRef="#br0" timeOffset="-105838.393">5939 8786 453 0,'-6'-3'12'16,"-1"-1"-8"-16,0-1 13 0,0-2-17 15,1-2-2-15,-1 1-4 0,-2-2 4 16,1 1-1-16,1 0 3 0,-2 2 2 16,1 0 15-16,1 3 9 0,0-1 11 15,1 1 1-15,1 0 13 16,1 1-6-16,3 1-5 0,-1 1 1 15,1 1-6-15,0 0-1 0,1-1-4 16,0 1-2-16,0-1-11 0,0 1-9 0,0 0-4 16,0 0-4-16,2 0-1 0,0 0-3 15,3-1 1-15,1-1 3 0,6-1 0 16,5-1 2-16,2 1 0 16,4-3-2-16,2 0 0 0,3 1 2 15,5-1-1-15,-2 1 1 0,1-1-1 16,3 1 1-16,1-1-1 0,11 2 3 15,0-2 0-15,-3 2 4 0,-3 2-3 16,-4-1 0-16,0 0 3 0,0 1-4 16,2 0-2-16,1-1 0 0,0 2 1 15,2-2-2-15,-2 0-1 0,0 1 0 16,0 0-1-16,0 2 1 0,1-2 0 16,2 2 0-16,-1 0 0 0,0 0 1 15,1 0-1-15,0 2 0 0,-2-1 0 16,5 1 0-16,-3-1 0 0,1 2-1 15,-3-1-1-15,1-1 2 0,0 3 2 16,0-2-2-16,1 0 0 0,0 2 0 16,0 0 1-16,1 1-1 0,0 0 0 15,1-1 1-15,-2 2-1 0,4-2-2 16,-2 0 0-16,2 1 0 0,-4 0 0 16,0-1-1-16,-1 1 2 0,-2 0 0 15,1 0 1-15,1 0 0 0,-2 0 0 16,1 0 1-16,2 1 0 0,-2 0-1 15,0-1 0-15,0 1 0 0,-2-1 0 16,0 1 0-16,0-1-1 0,0 1 1 16,-2-2 1-16,1-1-1 0,-2 1 1 15,0-1-1-15,0 0 2 0,-1 0-1 16,0-1-1-16,-1-1 2 0,-1 2-1 16,-6-1 3-16,-4-1 2 0,-6 2-2 15,0-2 1-15,3 1-1 0,2-1 4 16,2 2 0-16,0-1-2 0,-1 0 1 15,-2 1-2-15,-1-2 5 0,0 2-1 16,0-2 0-16,-1 1 1 0,-2-1-1 16,0 0 1-16,0 0-1 0,-2 0 0 15,-2-1 0-15,1 1-2 0,-4 0-2 16,0 1 1-16,-2-2 5 0,-3 1 0 16,0-1 0-16,-2 0 2 0,-1 1-1 15,-1-1 2-15,1 0-3 0,-2 0-2 16,1 0-2-16,-1 0-3 0,0 0 0 15,0 0 0-15,0 0-2 0,0 0 2 16,0 0-1-16,0 0-1 0,0 0 0 16,0 0 0-16,-1 0 1 0,1 0-1 15,0 0 0-15,0 0-1 0,0 0 2 16,0 0-3-16,0 0 0 0,0 0 0 16,0 0 0-16,0 0 0 0,0 0-7 15,0 0-11-15,0 0-14 0,0 0-23 31,0 0-25-31,-1 0-38 0,-9 0-67 0,1 1-82 0,-6 0-185 0</inkml:trace>
  <inkml:trace contextRef="#ctx0" brushRef="#br0" timeOffset="-93771.746">6496 7262 226 0,'-1'-1'48'0,"-1"-2"-5"16,0 1-18-16,1-1-12 16,-1-1-10-16,1 0 1 0,0 0 4 15,0-1-3-15,-2 1 0 0,3 0-1 16,-2 1-4-16,2 2 0 0,-1-1 0 16,1 1 0-16,0 0-1 0,0 1 0 15,0 0-1-15,0 0-3 0,0 0-1 16,0 0 2-16,0 0 2 0,0 0 0 15,0 0-1-15,0 0 3 0,0 0 1 16,0 1 2-16,1 0 1 16,1 1 5-16,2 1 1 0,1-1 0 15,0 3-1-15,1-3 4 0,2 4 6 16,1-1 6-16,0 0-4 0,2-1-1 16,1 1-1-16,0 1-2 0,4-2-1 15,-2 2-8-15,1-1 3 0,0 0-4 0,1-1 0 16,0 2 4-16,2-2 0 0,0 0 2 15,3 1-6-15,2 0 0 0,0-2 0 16,4-1 1-16,0-2-1 0,3 1 2 16,0-1-3-16,0 0-1 0,-1 1 2 15,0-1 0-15,-2 0 0 0,-1 1 1 16,-1 0-1-16,-1 0 0 0,1-1-4 16,0 2 1-16,1 0 1 0,2-2-2 15,0 1 2-15,1 0-1 0,0-1-2 16,0 0 0-16,2 0 2 0,0 0-2 31,0 0 0-31,0-2 3 0,0 0 0 16,2 0 3-16,-2-2 2 0,-2 1-1 15,1 0-1-15,-2-1-2 0,0 1-3 16,-1 1 1-16,1 0 0 0,-2 0 0 16,1-1-3-16,0 1 0 0,-2 0 0 15,1-1 0-15,-2 1 0 0,1 0-1 16,-1-1 1-16,-1 1-1 0,1-2 0 15,-2 1 1-15,0 0 1 0,-2 0-1 16,1 0 2-16,-2 0-1 0,-1 1 2 16,-2 1-1-16,-2-1 0 0,1 0 0 15,-4 1 0-15,-1 0 1 0,0 0 0 16,-3 0-1-16,0 1 0 0,-1-1-2 16,-1 1 2-16,1 0-1 0,-3 0 2 15,-1 0-1-15,0 0 1 0,-1 0 1 16,0 0 0-16,-1 0 0 0,0 0 2 15,0 0-2-15,0 0 1 0,0 0 0 16,0 0-2-16,0 0-1 16,0 0 0-16,0 0-3 0,0 0-2 15,0 0-1-15,0 0-7 0,0 0-22 16,0 0-29-16,0 0-44 0,0 6-61 16,0 3-71-16,-1 0 25 0</inkml:trace>
  <inkml:trace contextRef="#ctx0" brushRef="#br0" timeOffset="-87159.803">611 5779 358 0,'0'0'37'0,"0"0"2"0,0 0-13 15,0 0-11-15,0 0-5 0,-30-11-7 16,25 9 1-16,-4 0 3 0,-1-1 2 15,1 0-4-15,-4 1 6 0,4-2 7 16,-3 2 0-16,2-2 3 0,0 2-4 16,4 1-5-16,-1-2-6 0,4 1-1 15,-1 0 0-15,2 2 0 16,2 0-2-16,0-1-3 0,0 0-4 16,0 1 0-16,0-1-1 0,0 1-3 15,2 0 0-15,4 0 3 0,0 0-1 16,5 0 4-16,5 1-1 0,3 1 2 15,5-1 0-15,1 2 1 0,10 0-1 16,-5-2 1-16,3 0-1 0,5-1 1 16,6 0-2-16,10-2 0 0,3-4 2 15,-3 0 0-15,-4-1 0 0,-9 0 0 16,2 0 2-16,1 1-2 0,0 1 3 16,4-1-2-16,-1 0 0 0,5 0-1 15,0 0 2-15,1 1 2 0,-1 1 4 16,-2-1-7-16,-1-1 3 0,-1 3 1 15,-2-3-5-15,2 2 2 0,3 1 1 32,-2 0-1-32,6 1-2 0,-6-1 1 15,2 0 3-15,1 0-2 0,-6 1-2 16,4-2 4-16,-3 2 2 0,-2 1 1 16,-2-1-4-16,-1 1 0 0,-2 0-1 15,-2 1-2-15,1 0 1 0,-6 0 2 16,-3 0-2-16,-9 0 0 0,-4 0-2 15,-1 0 2-15,0 0-1 0,0 1 1 16,1-1 0-16,-2 0 0 0,-3 1-1 16,-4-1 2-16,-5 0-1 0,0 0 0 15,-1 0 0-15,-2 0 4 0,0 0 11 16,0 0-3-16,0 0 3 0,-5 0 2 16,-1-1-14-16,-6-2-4 0,-6-2-15 15,-4 0 7-15,-5-2 3 0,-6 2 3 0,-9-2-1 16,-8 0 2-16,-4 1 0 0,2 1-1 15,3-1-2-15,3 3 4 0,-1-1 0 16,-4 0-3-16,1 0-3 0,-2 3 6 0,2-4 0 16,-3 3 1-16,-1-1 0 0,0 0 8 15,-3 2 4-15,5 0-8 0,-3-2 4 16,0 3 3-16,-1-1-4 0,-4 1 1 16,2 0-4-16,1 1-5 0,2 3-2 15,3-1 2-15,6 3-2 0,-1 1 2 16,2 3-3-16,4 0 2 0,0-1-6 31,5 1 2-31,1-2 4 0,0 0 1 16,8-2 0-16,5-1 1 0,6-2 0 15,4-1-1-15,-3 1 3 0,0 0-2 16,-1 1-1-16,2-3 2 0,1 0 0 16,5 0 5-16,2-1 2 0,1 0 2 15,4 0-1-15,1 0-4 0,0 0-6 16,0 0-4-16,0 0-4 0,0 0-1 15,0 0-7-15,1 0-4 0,5 0-3 16,4 0 10-16,3 0 11 0,7 0 2 16,7 0-2-16,9 1 2 0,13 2-1 15,8-3 1-15,8 0 6 0,-4 0-5 16,-5 0-1-16,-2-3 0 0,2 3 0 16,4-2 0-16,2 0 0 0,3 2 2 15,-2-3-1-15,-3 3 0 0,0 0-2 16,0 0 1-16,0 2 0 0,5-2 3 15,2 1-1-15,-1-1 3 16,0 1 7-16,0-1-7 0,-1 2-5 16,5-2 4-16,-1 1 1 0,-1-1-1 15,0 1-2-15,-2-1-2 0,-2 2 0 16,-6-1 0-16,0-1 0 0,-5 3 1 16,-1 0 1-16,-3-1-2 0,-3 1 1 15,-1 1 1-15,-5-1 0 0,1 1 0 16,-6-1 0-16,-2 0 0 0,-8-2 0 15,-6 1-1-15,-1-1 2 0,2 1 0 16,2-1-2-16,2 0 0 0,-5 1 0 16,1-1 0-16,-5 1-1 0,-3-2 0 15,-2 1-2-15,1 0-14 0,-2 0-22 16,-1 0-22-16,0 1-42 0,0-2-55 16,-2 0-67-16</inkml:trace>
  <inkml:trace contextRef="#ctx0" brushRef="#br0" timeOffset="-81504.863">4425 4284 339 0,'0'0'4'0,"0"0"8"0,0 0 13 16,0 0-10-16,0 0 18 0,-26-70 10 15,19 54 14-15,-2 1 13 0,-1 0 2 16,-1 1-3 0,-3 0-9-16,0 0-6 0,-3 0-15 15,0 2-11-15,-2 2-17 0,-5 1-11 16,-2 2-4-16,0 3-4 0,-10 4-8 16,-8 8 3-16,-5 12-5 0,-1 8 5 0,2 5 1 15,10 4 8-15,6-2 3 0,4 4 1 16,5 2 3-16,6 0 0 15,7 1 5-15,5-2 4 0,5-1-2 16,8-2-5-16,7-1 0 0,4 0-1 16,2 0-1-16,1-5-1 0,-1-6 0 15,-4-4-2-15,3-2 0 0,2 2-3 16,4 6-5-16,4 1-19 0,0-4-22 16,9 2-29-16,4-3-30 0,4-6-60 15,-9-6-80-15</inkml:trace>
  <inkml:trace contextRef="#ctx0" brushRef="#br0" timeOffset="-81203.225">4638 3581 985 0,'0'0'0'16,"0"0"-27"-16,0 0-32 0,0 0-41 15,0 0 52-15,-12 217 44 0,-3-95 4 16,-5 11 4-16,1-4-4 0,4-20 2 16,3-6-2-16,3-7 0 15,1-6 0-15,5-9 0 0,3-7 0 16,5-11-4-16,4-11-9 0,5-9-24 15,-1-12-24-15,2-10-22 0,-2-8-30 16,11-7-41-16,-2-3-30 0</inkml:trace>
  <inkml:trace contextRef="#ctx0" brushRef="#br0" timeOffset="-80795.545">4956 4223 673 0,'0'0'12'0,"0"0"-12"16,0 0-13-16,0 0-9 0,0 0-11 16,0 0 15-16,0 0 5 0,0 0 3 15,-124 48-11-15,105-2 12 16,2 16 9-16,3 8 1 0,8-4 4 16,8-10 4-16,8-14-1 0,4-10-5 15,-2-10-3-15,2-7 0 0,1-4 0 16,4-1 0-16,2-2 6 0,3-1 8 15,0-4 14-15,0-3-6 0,-3-4 7 16,-3-4 2-16,2-4 4 0,-5-3 0 16,2-2 5-16,-4-2-7 0,0-5-10 15,-5-4 0-15,-2-6-3 0,-6-8-7 16,-2 6-9-16,-3 3 0 0,-6 7-4 16,-4 6-7-16,-5 1-1 0,-2 0-1 15,-5 6 0-15,-9 7-8 0,-8 9-6 16,-2 13 8-16,7 4 10 0,11 3 1 15,8-3-3-15,12-2-3 0,-2 5-19 16,2 3-20-16,4 5-17 0,7 2-16 16,7-4-25-16,22 8-34 0,-4-9-43 15</inkml:trace>
  <inkml:trace contextRef="#ctx0" brushRef="#br0" timeOffset="-80420.511">5536 4314 890 0,'0'0'169'16,"0"0"-150"-16,0 0-14 0,0 0-5 15,0 0-63-15,-11-3 28 0,3 3-16 16,-1 0-31-16,-6 5-26 0,-4 5 16 16,-4 6 48-16,-2 6 24 15,0 5 20-15,3 2 0 0,1-2 7 16,7-1 1-16,4-2-5 0,5 0-3 15,5 0 0-15,7 1 0 0,7-1 0 16,5-2 1-16,11 1-1 0,10 0-1 16,8-4 1-16,3-4 1 0,-7-4 2 15,-10-4 1-15,-11-4 4 0,-5 1 3 16,-4-1 4-16,2 0-1 0,-2 0-5 16,2 1 0-16,-8-3-2 15,-2 2 4-15,-5 0 1 0,-1-2 3 16,-1 1 11-16,-8 4 7 0,-7 5-8 15,-14 7-13-15,-14 8-3 0,-12 1 15 16,-1 1-10-16,13-7-14 0,14-7-15 16,16-9-5-16,6-2-18 0,3-3-24 15,5-10-56-15,0-1-123 0</inkml:trace>
  <inkml:trace contextRef="#ctx0" brushRef="#br0" timeOffset="-80029.972">5830 4702 1002 0,'0'0'39'0,"0"0"-39"0,0 0-60 15,0 0-43-15,0 0 50 0,69 5 52 16,-36-5-7-16,7-8-53 0,5-7-10 15,-3-2 4-15,-11 0 18 0,-10 1 23 16,-3-1 3-16,3-5 4 0,2-10 8 16,4-9 7-16,-4-5 4 0,-7 4 12 15,-9 9 20-15,-7 10 14 0,0 5-1 16,-5-2-12-16,-4-2-10 0,-4-1 2 16,-3 5-9-16,-5 4-12 0,-3 6-4 15,-10 8-22-15,-7 12 9 0,2 8 13 16,8 7 17-16,7 9-2 0,9 10-13 15,6 19 0-15,6 4-2 0,11-6 0 16,13-10 0-16,6-14 0 0,11-3 0 16,5-8-1-16,6-5-2 0,4-7-6 15,7-10-27-15,2-6-49 0,2-8-16 16,4-9-28-16,-20 1-45 0,-6-1-10 16</inkml:trace>
  <inkml:trace contextRef="#ctx0" brushRef="#br0" timeOffset="-79617.431">6856 4399 288 0,'0'0'132'0,"0"0"-7"16,0 0-53 0,0 0-39-16,0 0-33 0,0 0 0 0,0 0-4 0,-132-410-7 0,95 386-12 15,-1 11 11-15,3 9-2 0,6 6 14 16,9 6 19-16,6 5 0 0,0 9-15 16,-2 22-2-16,-2 32-1 15,2 35 9-15,4 15 15 0,9-6 10 16,4-23 5-1,12-29-9-15,4-12-31 0,7-11-38 16,5-5 0-16,-4-12 15 0,-4-14-42 16,-2-10-37-16,0-7 8 0,4-9 14 15,9-18 73-15,8-20 7 0,2-24 4 16,-3-12-2-16,-9-5 3 16,-9 3 5-16,-9 1 12 0,-4-7 10 15,-3-13-11-15,-2-9 10 0,1-9-31 16,2-7-5-16,1 6 3 0,1 6 2 15,-1 10 0-15,1 19 5 0,0 20-5 16,-2 23 25-16,-3 24 6 0,-3 13-10 16,0 10 13-16,0 1-34 0,0 8-6 15,0 11-54-15,0 24 60 0,0 42 16 16,-2 49 41-16,-2 27 25 0,-4 16-19 16,5-5-25-16,3-12-24 0,2 4-14 15,5 5-25-15,2-2-72 0,-2-40-85 16,-2-26-130-16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617.08099" units="1/cm"/>
          <inkml:channelProperty channel="Y" name="resolution" value="1090.7789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18-10-02T15:39:43.476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15139 9390 942 0,'0'0'0'0,"0"0"-23"15,0 0 12-15,0 0-42 0,0 0 26 16,0 0-29-16,0 0 12 0,0-2 29 16,0 4 0-16,0 3-10 0,0 5-6 15,-1 7 20-15,-3 17 11 0,-3 18 3 16,-1 21 3-16,-3 8 4 0,1 3-8 15,4-2-2-15,0-2 0 0,0 9 0 32,-1 8 1-32,1 8 1 0,-1 6 3 15,2 3-2-15,1-2-3 0,2 1 0 16,2-5-1-16,2 1 1 0,2 1 1 16,2 3-1-16,1 4-4 0,1 5 4 15,0 4 0-15,1 7 0 0,1 5 0 16,2 2 3-16,1 0-5 0,3-1 4 15,0-2-4-15,2-3 1 0,1-5 0 16,1-1 1-16,1 1 1 0,-3 3-1 16,3 6 1-16,-3 6-1 0,-1 5 0 15,-1-1 0-15,-7-6-2 0,-2-12 2 16,-1-9 0-16,1-7 37 0,4 2-37 16,1 0-3-16,-1 3-24 0,-3 0 19 15,-4-3 7-15,-2-5 2 0,-2-7-1 16,0-1 5-16,-3 3 3 0,-3 7 3 15,-3 5-3-15,-7-3 5 0,-2-14-13 16,-2-22 1-16,-2-15 76 0,1-4-58 16,-2 3-19-16,-5 11-37 0,-4 5-7 15,-6 3 25-15,0-3 2 0,-1-4-1 16,3-8 3-16,1-5 12 0,0-6-2 16,-2-7 0-16,-2-6-8 0,1-6 13 15,5-10 69-15,7-11-69 0,-4-2-49 16,-11-3 13-16,-8-2 36 0,-9-4 3 15,-1-3 17-15,6-4 9 0,-5-5 10 16,-6-2-8-16,-6-4-16 0,-5-3-7 16,-6-3 22-16,-5-4-29 0,-3-3-2 15,-4-5 2-15,1-4-4 0,5 2 3 16,6-1 0-16,4 3 13 0,-4-4 7 16,-5-2-20-16,-6-5-2 0,-1-6-16 15,5 0-26-15,7-2 42 0,5 0 4 16,8-2 2-16,4-3 20 0,2-5-10 15,2-6-14-15,4-7-5 0,3-4 5 16,7-7 1-16,5-3-1 0,0-10 5 16,7-7-1-16,2-8-3 0,2-6 1 15,3-8-2-15,5-3-2 0,3-9 1 16,6-2 0-16,2-6 1 0,8-2-2 16,3-6 0-16,2-4-3 0,10-5 3 15,1-5-3-15,6 0-9 0,3 0-3 16,2 7-2-16,5 5 4 0,0 4 0 15,2 1 15-15,6-3 1 0,0-1 5 16,8-3 2-16,3 0 1 0,7 0-4 16,3-1-1-16,3 2-4 0,1 3-7 15,2 3 7-15,-1 5-4 0,1 8-3 16,1 5 4-16,3 7 0 0,1 6 3 16,2 5-1-16,3 8-3 0,1 6 4 15,1 8 3-15,3 4-2 0,0 5 0 16,2 7 0-16,2 3 0 0,2 9-1 15,1 4-2-15,3 5 2 0,-1 5 1 16,-1 5-1-16,-1 7-1 16,-2 7-3-16,-3 9 4 0,-2 5-9 15,-3 9 8-15,-3 8-1 0,-5 3-1 16,-4 8 0-16,-2 6 1 0,1 4 2 16,-2 5 1-16,-3 7 5 0,-2 5 12 15,-5 6-14-15,-3 8-2 0,-4 8 1 16,-3 10 8-16,-7 8 15 0,-5 5-6 15,-5 5 9-15,-4 1-9 0,-1 2-3 16,-5-3 12-16,0-4-9 0,-3-3-19 16,-2-2-1-16,-2 1-49 15,-6-3-50-15,-1-21-123 0,-5-15-299 16</inkml:trace>
  <inkml:trace contextRef="#ctx0" brushRef="#br0" timeOffset="5141.551">23912 9501 791 0,'0'0'24'0,"0"0"-24"0,0 0 0 16,0 0-48-16,0 0-6 0,0 0 48 15,0 0-2-15,0 0 8 0,-411-379-1 16,343 343-4-16,0 3-14 0,-4 5 19 16,-1 6 13-16,-6 1 4 0,0 6 5 15,-8 3-9-15,-5 6-13 0,-1 6 0 16,-2 4 0-16,5 9-6 0,-3 6 2 15,6 4-1-15,-3 6-2 0,3 5 3 16,3 8-13-16,-1 7-1 0,4 8 2 16,0 8 0-16,1 7-2 0,-2 5 6 15,0 8-5-15,0 8-9 0,1 8 0 16,2 6 4-16,2 9 6 0,4 2 5 16,2 4 6-16,0 2 5 0,1 3 0 15,4 3 12-15,1 0 1 0,3 3 1 16,5 2 5-16,4 1 1 0,4-1-10 15,1 0 2-15,6-3 4 0,1-1-6 16,3 1 1-16,3 3 0 0,0-1-2 16,2 3 1-16,3 5-5 0,2 2 2 15,4 3-2-15,5 3 2 0,3-3 3 16,7-4 9-16,7-6-2 0,2-10 1 16,8-4-3-16,3-8 5 0,8-5-9 15,4 0-2-15,4 2-3 0,5 4 3 16,3 1 5-16,3-2 6 0,-2-6-7 15,2-5-10-15,5-3-1 0,1 2 4 16,8 1-3-16,2-2-3 0,6-7-1 16,6-4 1-16,2-4 0 0,5-4-11 15,3-5 5-15,3-4-1 0,3-3 1 16,3-5-3-16,2 0 0 0,2 1 8 16,7-1-1-16,5-1-2 15,0-1 4-15,5-4 0 0,0-6 0 16,8-5 0-16,1-7-2 0,10-7 0 15,1-2 1-15,5-6-2 0,4-1-3 16,2-2-6-16,4-3-8 0,1 1-10 16,5-2 20-16,-3-2-14 0,1-3-8 15,-1-3 31-15,-3-3 2 0,2-2 0 16,3-1-1-16,-2-5 2 0,4-1-2 16,-3-5-6-16,2-5 5 0,-1-3-3 15,-6-2-2-15,-3-4-8 16,-4-4 14-16,-6 0 2 0,1-2-2 0,0-1 1 15,2-2-1-15,-4 1 3 16,-9-2 1-16,-5 1-4 0,-6 1 11 16,1-5-11-16,1 0 5 0,-3-2-2 15,-5-4 0-15,-2-5 3 0,-3-5 4 16,-2-7-3-16,-6-7-7 0,-5-6-1 16,-6-4-2-16,-2-7 3 0,-6-5 0 15,-3-7 0-15,-3-8 0 0,-5-6 2 16,-7-1 1-16,-5-7-3 0,-8-1 0 15,-5-4 5-15,-4-7 6 0,-7-2 3 16,-8-9 2-16,-7-2-8 0,-6-5 6 16,-8 3-6-16,-9-1-8 15,-10 0 4-15,-7-4 0 0,-7-5-2 16,-5-4-2-16,-8-4 0 0,-3-3-2 16,-4-2-8-16,-5 5-1 0,0 1 2 15,-3 4 1-15,-6 3-1 0,-3 2 0 16,-3 1 0-16,-7 1 6 0,-5 5-13 15,-1 10 16-15,3 12 0 0,1 10 13 16,2 10 8-16,-4 6 1 0,-4 2-2 16,-7 2-1-16,-3-1-5 0,-3 0-12 15,-4 0 5-15,-6 0-1 0,0-1 2 16,-4-2-5-16,-5-1-6 0,-3 0-2 16,-2 3-4-16,2 11-15 0,2 10 16 15,9 15 0-15,7 12 8 0,1 5-2 16,-3 7-3-16,1 3 5 0,-6 5-5 15,1 4-3-15,4 7 1 0,4 7 0 16,1 2 6-16,4 5-6 0,-6 9-9 16,0 5-5-16,-4 9-7 0,-2 6-22 15,1 4-7-15,0 9-23 0,2 8-26 16,31-13-27-16,10-1-73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617.08099" units="1/cm"/>
          <inkml:channelProperty channel="Y" name="resolution" value="1090.7789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18-10-04T14:39:01.0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428 14084 449 0,'0'0'24'0,"-2"0"-24"15,2 0 0-15,0 0 1 0,0 0 1 16,0 0 2-16,-2 2-3 15,1-1-1-15,1 1 0 0,-2 1 6 16,-1-1 9-16,-1 2 9 0,2-1 1 16,-1 1 2-16,-2-1 2 0,2-1 0 15,0 0-8-15,1 0-5 0,0-1-8 16,2-1-8-16,0 2 0 0,5 0 0 16,0 1 4-16,3 1 13 0,3-1 6 31,-2 1 0-31,7-1 0 0,2 1-2 15,4-1-2-15,3 0-4 0,8-1 1 16,7-1-5-16,4-1 0 0,8-4 1 16,0-2 1-16,-4-3 5 0,-1 2-3 15,-2 0-3-15,0 1 3 0,-4 1-3 16,-1 1 1-16,-1 1 5 0,-4 2 1 16,1 1-7-16,-1 0-2 0,-3 1 2 15,-4 2-3-15,-4 1-3 0,-8-1 0 16,1 2-4-16,2 0-1 0,0 1-1 15,1 1-3-15,-2 0 1 0,-1-1-10 16,-4 0-7-16,-1-1-9 0,-5 1-11 16,-1-3-8-16,-4 0-10 0,1-1-19 15,-1-1-14-15,-2-1-23 0,0-11-41 0,0-2-53 16</inkml:trace>
  <inkml:trace contextRef="#ctx0" brushRef="#br0" timeOffset="628.176">1036 13738 687 0,'0'0'51'0,"0"0"-19"15,0 0-11-15,0 0-16 0,0 0 0 16,-8 0-5-16,8 0-15 0,2 0-20 15,4 1-1-15,2 0 29 0,5 2 7 16,4 0 0-16,5 2 3 0,2 1 4 16,3 1 4-16,3 1 1 0,3 0 3 15,6 5 1-15,4 1-1 0,11 1-9 16,-2 3 0-16,-5-2 4 0,-12-3 9 16,-11-4-12-16,-7-1-3 0,-1-1 0 15,4 3-2-15,3 1-1 0,2 2 4 16,-3 1-4-16,0-1 0 0,0 0-1 15,-3-1-1-15,-3 0-4 0,-2-1-3 16,-1-1 5-16,-2 0 0 0,-5-2 2 16,-1-1 1-16,0 0 0 0,-2-2 0 15,-1 0 2-15,-1-2-2 0,-1 0 2 16,0-1-1-16,0 0 5 16,0-1 1-16,-3 0 4 0,1 1 1 15,-4 1 6-15,0 0-7 0,-5 2-2 16,-4-2 4-16,-2 2 3 0,1-1-1 15,-3 1-5-15,0-1-4 0,-3 0-3 16,3 0-1-16,-3-1-1 0,-3 1-1 16,1 2-1-16,-3 1-3 0,-1 2 0 15,-7 6 1-15,-8 7-6 0,-7 6-1 16,1 3 3-16,11-3-1 0,8-6 1 16,11-7 0-16,-5 5 7 0,-1-1-1 15,-2 3 1-15,-3 2 1 0,5-6 1 16,-1 1 4-16,1-4 6 0,3-3 13 15,3-2 1-15,0-2 4 0,0-2-12 16,5-1-17-16,0-2-2 0,3 0-4 16,3-2-32-16,0-1-42 0,2-4-54 15,1 1-100-15,0-3-171 0</inkml:trace>
  <inkml:trace contextRef="#ctx0" brushRef="#br0" timeOffset="19396.755">3161 14445 0 0,'0'2'10'16,"0"-2"-3"-16,-2 0-7 0,1 0-13 16</inkml:trace>
  <inkml:trace contextRef="#ctx0" brushRef="#br0" timeOffset="20392.261">3161 14445 43 0,'-6'2'49'0,"6"-2"-12"0,0 0-13 15,0 0-7-15,0 0 0 0,0 0 1 16,0 0-7-16,0 0-9 0,0 0-2 16,0 0-6-16,0 0 3 0,0 0-3 15,0 0-3-15,0 0 9 0,0 0 6 16,0 0 7-16,0 0 12 0,0 0 3 31,0 0-1-31,0 0 1 0,0 0 6 16,0 0-5-16,0 0-7 0,0 0-1 15,0 0-3-15,0 0-4 0,0 0 2 16,0 0 7-16,0 0 6 0,0 0-2 16,0 0 1-16,0 0 0 0,0 0-7 15,0 0-4-15,0 0-5 0,0 0 2 16,0 0-3-16,0 0-2 0,0 0 0 15,0 0 2-15,0 0-1 0,0 0-1 16,0 0-2-16,0 0 4 0,0 0-2 16,0 0 0-16,0 0 4 0,0 0 1 15,0 0 3-15,0 0-1 0,0 0-2 16,0 0-3-16,0 0-1 0,0 0-2 16,0 0 3-16,0 0 2 0,0 0 0 15,0 0 0-15,0 0 0 0,0 0-2 16,0 0 2-16,0 0-2 0,0 0 2 15,0 0 2-15,0 0-1 0,0 0 0 16,0 0-2-16,0 0-4 0,0 0 1 16,0 0 0-16,0 0-3 0,0 0 1 15,0 0 0-15,0 0-2 0,0 0 2 16,0 0-2-16,0 0 3 0,0 0 0 16,0 0 2-16,0 0 0 0,0 0 3 15,0 0-5-15,0 0 4 0,0 0-2 16,0 0-3-16,0 0-3 0,0 0 0 15,0 0-2-15,0 0 3 0,0 0-3 16,0 0 3-16,0 0 1 0,0 0 2 16,0 0 2-16,0 0-1 0,0 0 1 15,0 0-3-15,0 0-1 0,0 0 0 16,0 0 1-16,0 0-2 0,0 0 2 16,0 0 0-16,0 0 0 0,-1 0 2 15,-1 0-3-15,0 0 0 16,2 0-1-16,0 0-1 0,-1 0-2 15,-1-2-1-15,2 2-1 0,0 0 0 16,0 0 0-16,0 0 0 0,0 0-1 0,0 0 1 16,0 0-1-16,0 0 0 0,0 0 0 15,0 0-3-15,0 0 3 0,0 0-1 32,0 0 0-32,0 0 2 0,0 0 0 0,0 0 1 0,0-1-1 0,0 1 1 31,0 0 2-31,0 0 0 0,0 0 1 15,0 0-1-15,0 0 3 0,0 0 0 16,0 0 0-16,0 0 2 0,0 0 1 16,0 0-2-16,0 0 1 0,0 0-2 15,0 0 2-15,0 0-1 0,0 0 0 16,0 0-7-16,0 0 9 0,0 0 6 16,0 0 2-16,0 0 0 0,0 0-8 15,0 0-2-15,0 0-2 0,0 0 3 0,0 0-2 0,0 0 2 16,0 0-3-16,0 0-2 15,0 0-3-15,0 0 0 0,0 0-9 16,0 0-10-16,0 0-13 0,0 0-19 16,0 0-22-16,0 0-28 0,0 0-31 15,0 0-48-15,5-3-63 0,4-1-62 16,-1-3 3-16</inkml:trace>
  <inkml:trace contextRef="#ctx0" brushRef="#br0" timeOffset="40831.443">2488 14290 14 0,'0'1'52'0,"-2"1"-24"0,-1-1 6 16,0 1-20-16,-3 1-14 0,3 2-10 15,-2 0-22-15,3 3-20 0,-2 0 4 16</inkml:trace>
  <inkml:trace contextRef="#ctx0" brushRef="#br0" timeOffset="41588.66">2417 14394 12 0,'0'0'51'0,"0"0"-7"15,0 0-4-15,0 0-11 0,0 0-5 16,0 0 2-16,0 0 1 0,0 0-4 15,-24-10-13-15,21 7-4 0,1 0 0 16,-2-2-4-16,4-1-2 0,-3-1 1 16,1-2-1-16,-1-1 0 0,0-1 0 15,0-1 3-15,1-2-1 0,0 2 3 16,-1 0 3-16,3-4 4 0,-3-1 0 16,1-2-2-16,1-3 2 0,1-1-1 15,0-3 0-15,0 4-1 0,1-1 0 16,1 2-1-16,1 2-5 15,0 0 0-15,-1 2-2 0,1-2-2 16,2-1 0-16,0-1 1 0,4 0-1 16,-1-1 0-16,0 0-1 0,2 0 1 15,2-1-2-15,-2 1 1 0,2 1-1 16,-1 0-3-16,2 1-2 0,1 2 0 16,-1 1 0-16,-1 2 2 0,-1 3-4 15,-1 1 4-15,2 3 0 0,-2 2 3 16,1 1 1-16,0 3 1 0,2 0 2 15,-1 0-1-15,1 1 0 0,2 0 1 16,0 1-1-16,1 1-1 0,1 1-1 16,0 1-2-16,-2 1-2 0,-1 1-3 15,0 2 5-15,-1 1 3 0,1 2 0 16,-2 0 2-16,-2 3 0 0,1 0 1 16,-1 2-2-16,2 3 0 0,-4 0-1 15,2 2-2-15,-2 1 2 0,1 0 1 16,-1 0-1-16,0-2 1 0,-3-4-1 15,3 1 0-15,-2-3 0 0,-1 0 0 16,1-2 1-16,-1 0 0 0,1 0-1 16,-3-1 2-16,0 2-1 0,-1 2 4 15,1 3-5-15,-3 1 0 0,0 3-2 32,0 1 1-32,-1-1 0 0,-3 0-1 15,1-5 2-15,0-5 1 0,1-3 4 16,2-4 15-16,0-2-13 0,-2-1-5 15,0 0 4-15,2 0 14 0,-5 3 12 16,0 1-11-16,-4 1-19 0,-2 3 6 16,-2-1 15-16,0 1 1 0,-2 1-14 15,-1-1 0-15,-1 2-5 0,-1-1-2 16,2-1-3-16,-4 2-14 0,5-2 14 16,0 2 9-16,1-2-9 0,0-1 0 15,2-1-3-15,1 0 0 0,0-1 0 16,3 1-1-16,0-3 0 0,3 0-3 15,0-1-2-15,1-1-7 0,3-1-13 16,-1 0-13-16,2-1-25 0,0 0-15 16,0 0-56-16</inkml:trace>
  <inkml:trace contextRef="#ctx0" brushRef="#br0" timeOffset="49484.513">483 15429 567 0,'0'0'23'0,"0"0"0"15,0 0-6-15,0 0-17 0,0 0-36 16,-33 5-16-16,27-7 29 0,4 0 11 15,-1 2 12-15,1-1 4 0,2 0 7 16,0 0 5-16,0 1-2 0,0 0-6 16,0 0-8-16,0 0-4 0,0 0 0 15,2 0-3-15,0 0 1 0,1-2 6 16,6 0 3-16,-3 1 6 16,4-1-1-16,2 0-1 0,-2-1-1 15,1 1-4-15,3 1 5 0,-1 0-1 16,1 1 1-16,2-2 1 0,4 2 2 15,-5 0-1-15,5 0 0 0,-1 0 1 16,2 0-5-16,1 0 1 0,3 0 3 16,0 0 0-16,3 0-1 0,0 0 6 15,5 2-3-15,1-2-5 0,4 0-4 16,5 0-2-16,-5 0 0 0,-6 0-1 16,-4 0 1-16,-6 0-2 0,5 0-5 15,0 3 2-15,1 1 1 0,-1 0-6 16,-3 3 6-16,0 0 0 0,1 2 1 15,-1 0-4-15,-1 1-11 0,-2-1-15 16,1 0-24-16,0 0-13 0,-1-1-24 16,1 0-11-16,-2-3-19 0,-7-3-32 15</inkml:trace>
  <inkml:trace contextRef="#ctx0" brushRef="#br0" timeOffset="50125.087">1237 15154 834 0,'0'0'16'0,"0"0"-16"16,0 0 0-16,-3 2-39 0,3-1-35 15,0-1-10-15,0 4 33 0,3 0 3 16,0 2 33-16,5 1 15 0,0 1 0 16,1-1 7-16,3 4 1 0,3-2-2 15,1 2-6-15,6 0 0 0,0 0 2 16,5 1-2-16,-2-1 0 0,-1 0 2 16,3 0-2-16,-2-1 0 15,2-1 5-15,-2 0-5 0,0 1 0 16,-4-3 0-16,0 1 0 0,-4 0-4 15,2 0-7-15,-2 1 1 0,-2-1 0 16,0 1 2-16,-2-2-3 0,-2 0 3 16,2-2 7-16,-4-1 1 0,-1 0 1 15,-2-2 1-15,-3-1 6 0,-3-1 6 16,0 0 3-16,0 2 10 0,0-2 8 16,0 0 3-16,0 0-4 0,-3 0-9 15,-6 0-17-15,1 0-6 0,-3 0 2 16,-2 0-1-16,-1 0 1 15,-2 0-1-15,0 0-3 0,-1 0 0 16,-2 0 2-16,0 0 2 0,-3 0-4 16,-3 0-3-16,1 2-1 0,-8 4 4 15,-1 1-10-15,-1 1-1 0,-6 2 11 16,10-1 4-16,-3 1-1 0,1-1 6 16,7-1-3-16,-2 0 3 0,3 0 13 15,-1-1-5-15,1-1-13 0,1 0-1 16,2-1 5-16,-1 0-6 0,3-2-2 15,0 2-3-15,0-2-12 0,2 1-8 16,4-1-14-16,2-1-14 0,0 0-13 16,3-1-26-16,5-1-30 0,1 0-34 15,2 0-85-15</inkml:trace>
  <inkml:trace contextRef="#ctx0" brushRef="#br0" timeOffset="55593.575">2733 15629 78 0,'0'0'26'16,"-5"0"-26"-16,-1 1-1 0,1 0-28 15,-1 1 4-15,-2-1 17 0,-1 2 3 16,2-1 4-16,-1 0 1 0,0 0 2 15,-1-1 2-15,3 0 2 16,-1-1-2-16,-1 0-4 0,2 0-1 16,-2-1-21-16</inkml:trace>
  <inkml:trace contextRef="#ctx0" brushRef="#br0" timeOffset="56484.16">2624 15611 30 0,'0'0'36'0,"0"0"-4"15,0 0-13-15,0 0-10 0,0 0 3 16,0 0 9-16,0 0 7 0,0 0 7 15,2-4 3-15,-2 2-10 0,0 1-11 16,0 0-9-16,0 0-3 0,0 0 0 16,0 1-1-16,1-1 3 0,-1 1 3 15,0-2-1-15,0 2 2 0,0 0-4 16,0 0-1-16,0 0-3 16,0 0-1-16,0-1 3 0,0 1 5 15,0 0 7-15,-1-1-3 0,-1 1-6 16,-1 0-7-16,3 0-1 0,-2 0-3 15,-1 0 2-15,1 0-2 0,-1 1 1 16,3-1 2-16,-3 1 0 0,3-1 0 16,-2 2 0-16,-1-2-1 0,3 1 1 15,-4 0-1-15,4 1-2 0,-2-1 1 16,1 1 0-16,-1 1 0 0,2-2 1 16,-3 1 0-16,3-2 1 0,0 1 0 15,0 0-1-15,0-1-4 16,0 0 2-16,0 0 1 0,0 0 2 15,0 0 0-15,0 0-1 0,0 0 1 16,2 0 0-16,-1 1 3 0,-1-1-2 16,3 0 4-16,-1 0 4 0,2-1 4 15,0-1 2-15,-1 0-1 0,-2 0 3 16,4 0-3-16,-3 0 5 0,1 0-3 16,0 1 2-16,-3-1-4 0,3 0-6 15,-1 1 2-15,-2 0-3 0,2 0-3 16,-1 0 1-16,-1 1-1 0,0-1-2 15,0 1-2-15,0 0 1 0,0 0 0 16,0 0 2-16,0-2-1 0,0 1-2 16,0-1 0-16,0 0-2 0,-1-1 2 15,-1 2 0-15,2-1 0 0,-2 1-1 16,1 1-1-16,-1 0-1 0,1 0-1 16,-1 0 3-16,-1 2 1 0,0 1 0 15,-1 0 3-15,0 0-2 0,0 0 1 16,-2-2-2-16,3 0 1 0,2 1-1 15,-1-1 1-15,0-1 2 0,2 0-1 16,-1 2 3-16,-1-2-2 0,0 0 0 16,-1 0 0-16,-1 2-2 0,0 0-1 15,-2 1 3-15,3 1-2 16,0 0 0-16,-2-1 0 0,4-2-1 16,0 0 1-16,-2 0-1 0,3-1 0 15,0 1 3-15,0-1 0 0,0 0-1 16,0 0-2-16,0 0 0 0,0 0-3 15,3 0 2-15,-1-2-3 0,3 0 1 16,3-2-5-16,1 0-2 0,2-2 1 16,-1-1 5-16,-1 1 3 0,1-1 1 15,-4 2 0-15,2 0 1 0,-2 1 1 16,-3 3-2-16,-1 0 0 0,-1 1 0 16,-1 0-2-16,0 0 2 15,0 0-3-15,0 0-5 0,-3 0 3 16,0 0 3-16,0 0 0 0,-3 2 0 15,1 1-3-15,0 1-5 0,0 0-5 16,-1 1-10-16,-3-1-8 0,4 1-13 16,-3 1-29-16,0 2-15 0,3-2-34 15</inkml:trace>
  <inkml:trace contextRef="#ctx0" brushRef="#br0" timeOffset="66874.098">4630 15333 430 0,'0'0'212'15,"0"0"-206"-15,0 0 1 0,0 0-7 16,43 1-22-16,-28-1-2 0,3-1-5 15,-2 1 3-15,2 0 14 0,3 0 7 16,-1 0 5-16,4 0 1 0,-1 0 3 16,4 0 0-16,1 0-1 0,-2-1 0 15,7-2 0-15,10-1 0 0,1 1-2 16,7-1 2-16,-5 2 1 0,-2 1 4 16,-3 1 6-16,0-1 5 0,1-1 1 15,-1 2-7-15,3 0-1 0,0-1-2 16,2-1-3-16,0 1-7 15,3-2 2-15,-1 1-1 0,5 0 0 16,-1-2 2-16,1 1-1 0,2 0 1 16,0 0 0-16,2 1-2 0,1-2 2 15,0-1 3-15,1 1-1 0,2-2-1 16,5 0 0-16,0-2 0 0,3-1 2 16,-1-1-1-16,2 1-2 0,1 0 3 15,-3 2 1-15,0 1-4 0,1 1 0 16,4 2-3-16,0-1 2 0,2 2 0 15,3-1-2-15,-1 0 0 0,1 2 0 16,1-2 0-16,0 2 1 16,1 0 3-16,-1 1-3 0,1 0 4 15,-2 2-2-15,-1 2-1 0,0 1-1 16,0 2-1-16,2 0-1 0,0 0 1 16,1-2 1-16,-2 2 1 0,1-1-2 15,-3 2 2-15,2-1 8 0,-3 1 4 16,0 1 0-16,0 2-8 0,1 0 1 15,-3 1-4-15,0 0-2 0,0 1-1 16,-1 0-1-16,2-2 1 0,1-2-2 16,2-1 4-16,0-1-2 0,-2 0 0 15,-1-1 0-15,-2 0 1 0,-2 1 0 16,2 1 0-16,-1 0-1 0,0 2-1 16,2 1-1-16,-2 0-2 0,-2 2 1 15,1 3 0-15,-3-1 3 0,-2 1 0 16,0-1 2-16,-2 1 0 0,0-1-1 15,0 0 2-15,-2-1 3 0,-2-2-4 16,1-1-2-16,0 2 0 0,-2-3 1 16,1 0 3-16,-1 1-2 0,-3 2 3 15,0 1 2-15,-2 2 3 0,-6 2 1 16,0 1 1-16,-4 2 3 0,0-1-8 16,-4 1-1-16,1 1-1 0,-1-2-4 15,-1 1 2-15,-1 0 8 0,-1-1-10 16,-1-1 1-16,-5-2 4 15,-5-3 1-15,-5-2 0 0,0-2 1 16,2 3 1-16,4 2 0 0,1 1-2 16,-1-1 2-16,-2-1-3 0,0 0-3 15,-2 0-1-15,-1-2-1 0,0 3 0 16,-1-1-1-16,0 0 2 0,-1 1 2 16,1-1 4-16,1 0 3 0,-2 0 2 15,1-1 0-15,-3-2-3 0,3 0-1 16,-2 0 1-16,-3-1-9 15,0-3 0-15,-1 0-1 0,-1 0 0 16,1 0 3-16,-1-1-3 0,1 1 1 16,0 0-1-16,0-2 0 0,-1 1 2 15,2-1-2-15,-3 1 0 0,0 0 2 16,1-2-2-16,-1 3 0 0,1-1 0 16,0-1-1-16,0 2 1 0,0-3 0 15,-1 2-1-15,1-2 0 0,-2 0-6 16,0 1 1-16,2 0-3 0,-2 1-2 15,-2-2 0-15,3 1-7 0,-2 1 3 16,1-2-4-16,-1 0-5 16,-2 1-3-16,0-1-12 0,0 0-13 15,-4-3-21-15,-1 2-31 0,-3-3-38 16,-1 0-69-16,-3-3-46 0</inkml:trace>
  <inkml:trace contextRef="#ctx0" brushRef="#br0" timeOffset="67483.429">12499 16089 722 0,'1'0'25'0,"0"0"-25"16,0 0 6-16,0 0-6 0,0 0-8 15,-1 0-34-15,1 0 17 0,0 1-12 16,-1 1 12-16,3 1 15 0,0 2 10 16,3 0 1-16,2 1 6 0,1 1 5 15,2 1 0-15,4-1 9 0,3 0 13 16,3-1 2-16,1 0-6 0,2 1-7 16,-1-1-5-16,0-1-5 0,0 2 0 15,-2-1-6-15,-1 1-5 0,0-1-2 16,-4 1 0-16,0 0-6 0,-3 0-5 15,0 1-3-15,-4-2 2 0,-1 0 2 16,-2 1 2-16,-1-1 2 0,0 1 6 16,-3 0 0-16,0 0 0 15,-1-1 0-15,-1 0 1 0,0-1 0 16,-3 1 0-16,-2 1 0 0,-4 1 2 16,-3 1 0-16,-6 0 1 0,-1 0-4 15,-5 2-2-15,-2-1-6 0,-1 1-4 16,-2-2-14-16,-5 1-5 0,-6 2 8 15,-6 0 2-15,6-3 3 0,9-3 10 16,8-2 8-16,6-3 2 0,-3 0 7 16,-4 0 4-16,-1-1 8 0,-1 0 1 15,0 0 1-15,1 0-1 0,-1-1 0 16,1-1-4-16,2 0-2 16,-2 0 4-16,0 0 1 0,2-2-7 15,-1 2-7-15,0-1-3 0,0-1-3 16,1 1-1-16,0 0-3 0,1 1-10 15,1-1-3-15,3 1-2 0,0 1-7 16,2-1-24-16,3 1-16 0,2 0-16 16,-5 1-46-16,5 0-78 0</inkml:trace>
  <inkml:trace contextRef="#ctx0" brushRef="#br0" timeOffset="74235.779">772 16271 430 0,'0'0'20'0,"0"0"15"16,0 0-15-16,0 0-20 0,-58-7-23 16,45 6-18-16,-4 1-6 0,2 0-1 15,0 2 17-15,0 3 20 0,-2 0 11 16,4 1 8-16,-1-1 10 0,3 1 11 16,0-3-3-16,2 1-8 0,2-3 11 15,1-1-1-15,3 0 3 0,1 0-3 16,0 0-1-16,1 0-5 0,1 0 4 15,0 0-7-15,0 0-2 0,0 0-1 16,0-1-6-16,0 1-6 0,0 0-4 16,0 0 0-16,3-1-5 0,0 0-5 15,4-2 3-15,1 0 5 0,4-2 2 16,1 0 4-16,4 0-4 0,-1-1 0 16,3 0 0-16,-1 0 1 0,-1 1 8 15,5-1 8-15,0-1 4 0,2 1 4 16,4-1-4-16,-1 1-6 0,3-1-5 15,-3 1-2-15,3 2-3 0,-2-1 2 16,2 1-2-16,-3 1-1 0,0 1 1 16,0 0 4-16,0 1 2 15,-2 1-3-15,0 0 0 0,0 0-1 16,1 0-4-16,-2 0 2 0,1 0-3 16,-1 0-1-16,-1 0 0 0,0 0 2 15,-3 0-3-15,2-2 1 0,-1 1-1 16,-4-1-4-16,2 0-15 0,-5 1 0 15,-1-1-8-15,1 1-11 0,-3-1-14 16,0 0-6-16,0-2-31 0,-1-1-16 16,5-7-18-16,-5 0-16 0,1 1-30 15</inkml:trace>
  <inkml:trace contextRef="#ctx0" brushRef="#br0" timeOffset="75027.944">1347 15924 396 0,'0'0'52'0,"0"0"-7"0,0 0-26 16,-6-5-19-16,0 4-6 0,-1 0-16 15,1 1-14-15,3 0 15 0,-2 0 11 16,-1 0 10-16,3 0 5 16,3 0 5-16,-2 1 5 0,2-1 4 0,0 0-5 15,0 0-1-15,0 1-1 0,0 1-4 16,2 2 3-16,5 0 3 0,0 4-1 31,1-1-2-31,0 1-1 0,4 1-3 16,-2 0-5-16,5-1-1 0,0 2-1 15,0 0 0-15,0-1-1 0,2 0 1 16,-1 1-2-16,3 1 2 0,-1-1-1 16,0 1-1-16,-2-1 2 0,3 2-1 15,-6-2-1-15,4 1 1 0,-4-1 1 16,-1 1 1-16,0-2-1 0,-3 1 0 15,0-2-1-15,-1-1 1 0,0 0 0 16,-3-1 0-16,1-1 0 0,-1-2 0 16,-2 0 0-16,0 0 0 0,-1-2 1 15,-2 1 0-15,0-1 0 0,0-1 3 16,0 0 9-16,0 0 3 0,0 0 5 16,0 0 2-16,0 0 1 0,-2-1-7 15,-4-1-8-15,1 1-9 0,-2-1-2 16,0 1 0-16,-1-2-3 15,0 1-1-15,-3 0 3 0,0-1-1 16,1 2-3-16,-2 0-2 0,1 1 1 0,-3 0 4 16,1 0 2-16,-1 1 2 0,-2 3 0 15,3 1 0-15,-1 0 0 0,0 1 0 16,-2 0 3-16,2 0 4 0,-3 1 0 16,2 0-1-16,-2 1-1 0,1 0 4 15,-1 0 0-15,2 1-1 0,-2 0-3 16,3 1 0-16,-2 0-2 0,3-1 3 15,-1 0 0-15,3-1-3 16,-1 1-3-16,4-1 0 0,0-1 0 16,0-1-2-16,0-1 0 0,2-1-2 15,3 1-6-15,-1-2-11 0,1 1-12 16,3 0-12-16,-1 1-21 0,1 1-22 16,4 11-40-16,1-3-21 0,0 0-35 0</inkml:trace>
  <inkml:trace contextRef="#ctx0" brushRef="#br0" timeOffset="81641.287">3914 16244 304 0,'0'0'238'0,"0"0"-113"0,0 0-67 15,0 0-28-15,0 0-23 0,-1 0-1 16,0 0-6-16,-1 0-1 0,2 0-9 16,0 0-2-16,0 0 5 0,0 0 0 15,3 0 7-15,2 0 2 0,2 0 9 16,6 1 8-16,2-1 2 0,7 0-9 16,1 0-5-16,3 0 1 0,1 0-2 15,-2 0 0-15,5 0 0 0,0 0-1 16,0 1-1-16,2 0 6 0,0 1-10 15,-1-1 0-15,8 1-1 0,7 1-4 16,7-1 4-16,5-2 1 0,-2 0 0 16,-1 0 1-16,-2 0 1 0,-1-1 1 15,8-4 1-15,8-2 0 0,1-1-3 16,3 0 33-16,-2 2-6 0,-6 3-26 16,0 3 3-16,-3 1-5 0,2 1 0 15,5 1-4-15,2-2 3 0,5-1-3 16,1 2-1-16,2-2-11 0,1 1-1 15,5 0 13-15,2-1 2 0,0 1 2 16,-2-1 0-16,5 0 0 0,1-1 0 16,1-1 0-16,1 0 4 0,-2 2-4 15,-1 0 0-15,-2 3-3 0,0 0 1 16,1 2-1-16,-1 1 2 0,-1-2 1 16,1 0 1-16,-3-1-1 0,-3-1 0 15,1-1 0-15,-2 1 1 0,1 0 7 16,-1 0-4-16,-2-2 2 0,0 1-5 15,-2-1 2-15,0 0-3 0,-1 0 0 16,0 0 0-16,0 0 4 0,1 0-1 16,-2 1 0-16,0 2 2 0,0 0-2 15,-3 2 8-15,0-1-10 16,3 0 0-16,-1-1 7 0,1 1-1 16,-2-2-3-16,-1 4-1 0,0 1-3 15,-1 3-2-15,-1 1 1 0,1 2-1 16,1-2 2-16,-3 2 0 0,0-1 0 15,-2 0-1-15,-1 1 0 0,0 0-4 16,-2 1 2-16,2-2-2 0,-1 1 0 16,0 1 2-16,-2-1-5 0,1-2 1 15,-1 0 6-15,-1-1 0 0,-1 0 1 16,-2-2 0-16,0 2-1 0,0-2 1 16,-3 2 0-16,-3 0 2 0,1 1-2 15,-3-2 2-15,2 3 1 16,3 1 0-16,-3-4-3 0,0 4 2 15,4-1-1-15,-1 1 2 0,-1 1-2 16,3 0 0-16,1 2 0 0,-1-1 0 16,2 0 0-16,-1 3 1 0,-3-2-1 15,-2 0 2-15,1 1-3 0,-2-1 0 16,-1-2 0-16,1 3-1 0,0-2 1 16,-3-2 1-16,0 2-1 0,2-2 1 15,-3-1 0-15,0 2-1 0,0-1 1 16,-1-1 0-16,-2-2 0 0,2 1 3 15,-1 0 0-15,-2 0 5 16,1 0-1-16,-1 0-1 0,-2 2 3 16,0-2-2-16,0 0-5 0,-4 2 0 15,-1-2 1-15,-2 0-4 0,-1 1 2 16,2 1-2-16,-3 0 0 0,-6-2-1 16,-3-1 0-16,-7-2-1 0,-3-3 2 15,2 2-4-15,1 2 1 0,0 0-6 16,-3-1-5-16,-2-1-7 0,-4 0-5 15,-2-1-3-15,-2-3-7 0,-1 1-14 16,-1-3-7-16,1 1-6 0,-2 0 4 16,0-2-7-16,-1 1-14 0,1 0-11 15,-1-1-1-15,1 0 13 0,2-4 7 16,-1-1 3-16,1-4 1 0</inkml:trace>
  <inkml:trace contextRef="#ctx0" brushRef="#br0" timeOffset="82330.239">12524 17088 194 0,'-1'0'130'0,"1"-2"-66"0,-2 0-7 15,2 1-2-15,-3-1 4 0,2 0-17 16,-1-1-19-16,1 1-16 0,-1 0-5 15,2 0-2-15,-1 2 0 0,1 0 3 16,0 0 2-16,0 0-2 0,0 0 2 16,0 0-5-16,0 0-6 15,0 2-6-15,2 1 7 0,2 2 5 16,3 1 0-16,1-1 1 0,2 3 3 16,1 1 0-16,0 0 2 0,3 0 1 15,0 1-3-15,1-1-1 0,2 0-3 16,-2 2-2-16,2-2 1 0,-2 0 0 15,1 1-1-15,-1-1 2 0,2-1 1 16,-2 2 0-16,1-1-1 0,-2-1 1 16,1 0-1-16,-2 1-2 0,0-2-5 15,-2 1 0-15,1-3 0 0,-5 1 0 16,0 1-1-16,-2-1 1 16,-2-1 5-16,0-2 2 0,-2 1 3 15,0-2 4-15,-1-2 4 0,0 1 0 16,0-1 2-16,0 0 0 0,0 0 4 15,0 0-3-15,0 0 0 0,0 0 1 16,0 0-2-16,-1 0-4 0,-1 0 1 16,0 0-2-16,-1 0 1 0,0 0 1 15,1 0-3-15,0 0 0 0,-1-1-3 16,1 1-4-16,-2 0-3 0,1 0 0 16,-3 0-2-16,1 0 1 0,0 0-3 15,-2 0-1-15,0 0 1 16,-1 1-1-16,0 1 2 0,2 0 2 15,1-1 2-15,0 0 2 0,-1 0 2 16,2 0 0-16,0 0 2 0,1 0-1 16,0-1-1-16,0 1 1 0,-2-1-2 15,-1 1-1-15,-1 0-3 0,-1 0 3 16,-3 2-3-16,-3 0 1 0,0 2-3 16,-4-2 3-16,-2 3-3 0,1-1-2 15,-2-1-10-15,1 0-8 0,-1-3-3 16,1 2-1-16,2-3-7 0,0 0-17 15,1 0-16-15,0-6-25 0,4-2-39 16,4-1-63-16</inkml:trace>
  <inkml:trace contextRef="#ctx0" brushRef="#br0" timeOffset="82955.476">12504 16946 652 0,'0'0'124'0,"0"0"-111"16,0 0-13-16,0 0-21 0,0 0 21 15,0 0 7-15,0 0-7 0,-1 0-10 16,1 0-22-16,0 1 0 0,0 1 17 16,0 0 15-16,3 4 3 0,2 2 9 15,4 4 10-15,2 2 8 0,3 1 3 16,3-1-8-16,1 3-8 0,2 0-10 16,-1-2-3-16,0 2-4 0,0-3 0 15,0 2 0-15,-2-1 0 0,1-2-1 16,-1 1 0-16,0-4-1 15,-1 2 1-15,0-2-3 0,-2 0 4 16,1-1-1-16,-2-2 0 0,2 2 1 16,-5-1-1-16,-1-1 0 0,0-3-2 15,-4 1-5-15,-1-2 1 0,-1 0 1 16,-2-1 0-16,0-1 5 0,-1-1 1 16,0 0 4-16,0 0 0 0,-1 0 3 15,1 0 2-15,0 0 0 0,0 0 1 16,0 0 3-16,0 0-2 0,0 0 1 15,0 0-1-15,0 0-1 0,0 0 0 16,0 0 0-16,0 0-4 0,0 0-1 16,0 0-5-16,0 0 0 15,0 0 0-15,0 0-4 0,0 0-2 16,0 0-2-16,0 0-1 0,0 0 1 16,0 0 4-16,0 0-1 0,0 0-1 15,0 0-6-15,0 0-6 0,0 0-9 16,-3 0-21-16,-5 0-17 0,-22-2-46 15,2 1-78-15,-6 0-101 0</inkml:trace>
  <inkml:trace contextRef="#ctx0" brushRef="#br0" timeOffset="85753.338">769 17405 198 0,'0'0'0'0,"-20"0"-79"15,7 1-40-15</inkml:trace>
  <inkml:trace contextRef="#ctx0" brushRef="#br0" timeOffset="86100.922">701 17409 49 0,'0'0'60'16,"0"0"-5"-16,0 0 13 0,0 0 0 15,0 0-3-15,0 0 5 0,0 0-12 16,0 0-5-16,0 0-23 0,-130-7-20 15,116 7-8-15,3 0-1 0,2 0 3 16,1 0 4-16,5 0 3 0,0 0 7 16,1 0 0-16,2 0-1 0,0 0 2 15,0 0-10-15,0 0-2 0,0 1-4 16,3 0-2-16,2 0 3 16,7 0 8-16,-2 1 5 0,6-1-6 15,3 1-4-15,1-2-3 0,-1 0 0 16,5 0 9-16,3-2 0 0,-2 2 2 15,10 0-10-15,4 0-2 0,9 0 8 16,-2 2 17-16,-10-1-19 0,-9 0-9 16,-8 2 0-16,4-3-1 0,0 1 1 15,2 1-1-15,5-1 1 0,-2 1 0 16,2 0 1-16,0-1-1 0,2 0 0 16,-2 0 2-16,0 2-2 0,-3-1 0 15,0-1-1-15,-1 2-1 0,-3-1-9 16,-1 0 0-16,-3-1-12 0,-3 2-13 15,-1-1-23-15,-5-1-22 0,-2 0-22 32,1-1-33-32,-3-7-19 0,-4-1-7 15</inkml:trace>
  <inkml:trace contextRef="#ctx0" brushRef="#br0" timeOffset="86559.122">1180 17336 848 0,'0'0'55'15,"0"0"-55"-15,0 0-131 0,0 0-10 16,0 0 109-16,14-1 27 0,-6 6 4 15,0 1-2-15,4 0-2 0,1 0 3 16,4 0 2-16,1 0 15 0,2-2 14 16,4-1-6-16,0 1-3 0,3-1 8 15,-2 0-6-15,2 0-8 0,-2-2-5 16,0 2-1-16,-2-2-4 0,-3 1-2 16,-1-1 0-16,-5-1-1 0,-4 0 0 15,2 1-1-15,-7 2 1 0,0-3 1 16,-2 1-2-16,-1 0 0 0,-2-1 3 15,0 0-1-15,0 0 6 0,0 0 3 16,0 0 0-16,0 0 2 0,-2 1 4 16,-3-1-1-16,-3 1-9 0,-4 2-3 15,-1 1-4-15,-4 2-5 16,-2 1 0-16,-8 1-15 0,-5 10-9 16,-15 9-20-16,-7 11-25 0,-1 4-26 15,3-2-26-15,17-10-30 0,13-13-49 0</inkml:trace>
  <inkml:trace contextRef="#ctx0" brushRef="#br0" timeOffset="92913.237">5687 17426 669 0,'0'0'30'15,"0"0"35"-15,0 0-25 0,0 0-18 16,0 0-22-16,0 0-40 0,-63 10-5 16,55-13 22-16,3 2 12 0,1 0 2 15,2 1-3-15,0 0-1 0,2 0-8 16,0 0-9-16,0 0-13 0,4 0-9 16,6-1 20-16,5 1 29 0,3-4 2 15,8-2-8-15,8-3 5 0,12-7 4 16,7-7 0-16,1-1 1 15,-2 2-1-15,-4 2 1 0,-7 6 0 16,3 1 6-16,2-1 9 0,1 3 6 16,3-1-19-16,1 1 0 0,7 2 5 15,1 0-1-15,4 0-5 0,3 0 1 16,-3 1-3-16,5-3 0 0,0 1 1 16,2 0 4-16,4-2 4 0,0-1 0 15,3 0 2-15,1-3-4 0,-1 0 0 16,2-2 1-16,2-1-1 0,3 1 0 15,1-1-1-15,4 1 3 0,-1 1 16 16,-1 2-22-16,-1 1 0 0,0 2-2 16,0-2 1-16,2 5 2 0,3-2 7 15,-1 2 1-15,0-3-5 0,0 3 4 16,0-4-8-16,4 2-2 0,2-2 0 16,4 1 2-16,0-1-2 0,-1 0 6 15,-1 3-3-15,1-1-3 0,0 3 2 16,2 1 3-16,-2 2 0 0,-1 3-4 15,-1 0 5-15,2 1-7 0,3-2 2 16,1 0 1-16,-1-3-2 0,2-2-1 16,0 0 0-16,2-1 0 0,-1 0 0 15,-1 2 2-15,-1 0-1 0,-3 1 0 16,2 4 1-16,3-1 0 0,-1 3-2 16,-1 0 4-16,-1 0-2 0,-2-1 1 15,0-1 1-15,0 2-2 0,0-1 2 16,-1-4 3-16,-4 2 7 0,2-3-1 15,0-2 0-15,1-1-2 0,1-1-6 16,-4-3 4-16,-3 2-8 0,-2-3 2 16,0 1-1-16,0 1 2 0,0-2-4 15,-2 0 4-15,-4-1 1 0,1-1-5 16,-4-1 1-16,3 1 3 0,0-3-4 16,0 0 0-16,-1-2 2 0,-2 0 6 15,-3 1 2-15,-2-1 3 0,-3 2-1 16,0 0 1-16,-1-1 3 0,-4 2-1 15,1-2-2-15,-1 1-5 0,-4 1-1 16,-1 0-3-16,-2 0-4 0,0 1 2 16,0-2 1-16,-2 3-2 0,0 0 5 15,-2 2 0-15,-1-1 2 0,-3 1 0 16,-2 0-1-16,-2 1 0 16,-2 1 4-16,-3 1-4 0,2-1 1 15,-2-1-5-15,4 0 1 0,0-3-2 16,2 0 8-16,3 0-5 0,-3-1-3 0,2 1 2 15,-3-1 11-15,0 3-2 0,-2 0-5 16,-3 0 4-16,-1 3 13 16,-1 1-9-16,-3 0-6 0,-2 1-5 15,-1 0 5-15,-1 2-7 0,-8-1 0 16,-3 2-2-16,-4 2-1 0,-1-1 0 16,4 1-1-16,2-3-2 0,3 0-3 15,-1 0 0-15,-2 0 0 0,-2 2-2 16,-1 0-2-16,-2 2-1 0,-1-1-3 15,-2 3 2-15,-1-1-4 0,-2 2-1 16,-2 0-1-16,-1-1-4 0,-2 1 0 16,-1 0-3-16,0-1-4 0,2 1-9 15,-3 0 1-15,1 0-7 0,-1 2-9 32,0-2-11-32,0 0-15 0,-3 0-10 15,0 0-24-15,-2-2-39 0,-1-2-39 16</inkml:trace>
  <inkml:trace contextRef="#ctx0" brushRef="#br0" timeOffset="93754.833">15645 15492 635 0,'1'1'46'15,"2"-1"-42"-15,2 1 21 0,3-1-15 16,1 1-6-16,0-1-4 0,-1 0-6 0,3 0-1 0,0 0 3 16,2 0 4-16,2 0 0 0,2 0 0 15,2 2 1-15,5 0 0 16,0 2 1-16,2 1-2 0,1 0 2 15,0 0-1-15,2 1 0 0,-2 0 0 16,1 0 6-16,0 1 2 0,-1 0 7 16,1 0 3-16,-1-1-2 0,-2 1-5 15,1 0-4-15,-2-1-3 0,-1 0-3 16,-1 0-1-16,-3 1-1 0,0 0 0 16,-4-1 1-16,2 1-1 0,-2 1 0 15,0 0 2-15,-1 1-1 0,1 2 4 16,-1 1 0-16,2 1 2 0,-2 3-3 15,0-2-2-15,-3 0 4 0,0-2 0 16,0 1-2-16,-1-1 2 16,-1-1 2-16,0 0-3 0,-2-2 1 15,-1 1 3-15,-1-3 2 0,-1 1-3 16,0-2-6-16,0 0-2 0,0-1-1 0,-1 0-3 16,0 0-1-16,-1-1 4 0,-1-1 1 15,1-1 4-15,-2 1 0 0,0 0 1 16,1 0 3-16,-1-2-2 0,1 1-3 15,-1 0-1-15,0 1-2 16,0 0-2-16,0 0 0 0,0-1-1 16,0 1 0-16,0 0 3 0,0 0 0 15,0 0 4-15,0-1-2 0,0 0 2 0,-1-1 2 16,1 1-2-16,-1-1-1 0,1 0-1 16,0 1 0-16,-1-1-1 0,0 1 0 15,0 0 0-15,0 1 1 0,0 0 0 16,-1 1 0-16,0 1 1 0,0 0-1 15,-2 2-1-15,-1 0-1 0,-1 2 0 16,0-1-1-16,-2 1 1 16,-2-1-3-16,1 3-3 0,-1-3 2 15,-1 1 0-15,0-2-1 0,1 0 5 16,-2 0 0-16,1 0 7 0,-3-2 2 16,-1 1 0-16,-7-1-3 0,-2 0-6 15,-12 2-3-15,4 0-8 0,-1-2-6 16,2 2-17-16,7-1 29 0,-5-1-1 15,0 1-28-15,1-1-1 0,0-1 9 16,1 1 1-16,0 1-9 0,1-2-13 16,1 0-11-16,1-1-27 0,-9-3-38 15,4 0-52-15,6-3-71 0</inkml:trace>
  <inkml:trace contextRef="#ctx0" brushRef="#br0" timeOffset="-125912.245">12613 14414 452 0,'-11'0'86'0,"0"0"-21"0,-1 0-28 15,-1 0-35-15,3-1-2 0,-1-1-14 16,3 0 1-16,1 0 6 0,1-1 5 16,0 1 2-16,3 1 3 0,1 0 4 31,1 1-2-31,1 0-5 0,0 0-5 0,0 0-5 0,0 0-11 0,2 0-22 16,5 0-1-16,2 0 31 0,5 0 13 15,3 1 2-15,2-1 4 0,2 0-1 16,0 0 5-16,0-2-3 0,0-1 4 15,-1 1-2-15,1 0 0 0,-2 0 0 16,3 0-1-16,-2 0 0 0,1 0-1 16,2-1 0-16,3 1-1 0,1 0 0 15,1 1 0-15,-1-1 1 16,3 2-3-16,-1-1 0 0,1 1 4 16,0 0-1-16,1 0 2 0,0 0 0 15,1 0 0-15,6 0 2 0,4 0-2 16,6 0 1-16,-1 0 0 0,-7 0-5 15,-10 0-2-15,-9 0 4 0,2 0-3 16,7-1-1-16,7 1 1 0,1 0 1 16,-5 0-1-16,-6 0-3 0,-4 2 1 15,4 0-2-15,3 1 1 0,0-2-1 16,0 2 0-16,-2-1 0 0,0 0-1 16,0-1-1-16,-1 0-3 0,-1 1-9 15,-2-1-8-15,1 0-9 16,-1 1-23-16,1-1-19 0,2 1-20 15,11-2-43-15,-6 0-21 0</inkml:trace>
  <inkml:trace contextRef="#ctx0" brushRef="#br0" timeOffset="-125115.097">16848 14436 258 0,'0'0'85'0,"0"1"-63"16,0-1-10-16,0 0-6 0,0 0 6 15,0 0 29-15,0 0-1 0,0 0-4 16,0 0-16-16,0 0-10 0,0 0 2 16,0 0-12-16,1 0 0 0,1 0-16 15,4-1-13-15,4-1 8 0,4-2 14 16,7 0 5-16,8-3-1 15,1 0 3-15,2 0 2 0,5 0-1 16,3 1 6-16,9-1 5 0,-1 2 4 16,-1 2 5-16,-5 0-7 0,-1 3-3 15,-1-1 0-15,1 1 20 0,2 0-25 16,0 1-4-16,3 2 0 0,1-1-1 16,2-1 12-16,0 0-1 0,1-1-2 15,-1 0 5-15,2-2 7 0,-3 0 4 16,0-1-1-16,2 0-8 0,-2 1-3 15,1-1 6-15,2 2 2 0,-2 0-2 16,3-1 3-16,-2 0-7 16,-2 1-5-16,-1 0-1 0,-4 0-1 15,2 1 0-15,-4 0-1 0,1 0-1 16,-2 0 3-16,-3 0-3 0,-6 1-4 16,-5 0 1-16,4 3-4 0,2-2 0 15,-1 0 0-15,1 0-1 0,-14 0 0 16,-2 0-6-16,0 0-1 0,4 1 0 15,1 0-1-15,-4 0-1 0,-1 0-4 16,-2 1-4-16,1-1-18 0,-6 1-18 16,0-1-28-16,-3 1-31 0,-3 0-58 15,-3 1-92-15</inkml:trace>
  <inkml:trace contextRef="#ctx0" brushRef="#br0" timeOffset="-113449.71">13011 15480 0 0,'-6'-3'38'0,"-1"0"-16"0,0 1-1 15,1 2-2-15,-1-1-2 0,1 1-14 16,0 0 3-16,0 0 15 0,0 0 14 16,0 0 5-16,1 1 2 0,0-1 0 15,1 0-10-15,0 1-2 0,2-1 0 16,0 0 1-16,2 1-5 0,-2-1-7 15,2 0-4-15,0 0-4 0,0 0-6 16,0 1 1-16,0-1-3 0,0 0 1 16,0 0-2-16,0 0 0 15,0 0-2-15,3 0 0 0,0 0 5 16,4 1 2-16,-1 0 0 0,4 1-3 16,-1-1 0-16,1 2-2 0,0 0 0 15,1 1 1-15,1 0 3 0,0 0-1 16,0-1 3-16,1 0 0 0,2-1 4 15,0-1 6-15,2-1 4 0,0 0-2 16,0-4 2-16,2 0-10 0,-2-1-1 16,3 1 0-16,-3 0-1 0,2 0-2 15,0 1 0-15,-1-1-2 0,1 1-2 16,0 0 3-16,1 0-1 16,0 0-3-16,0 1 2 0,1 0 1 15,0 1-3-15,1-2 3 0,2 3-4 16,-1-1 4-16,2 0 4 0,1 0 2 15,-1 1 7-15,-1-2 0 0,1 0 6 16,2-2-5-16,0-2-6 0,-1 2-2 16,1-1-2-16,-2 1-2 0,1-1-2 15,0 1-4-15,-1 1-1 0,-2-1-1 16,0 2 0-16,0 1 1 0,-1 0 1 16,0 1-2-16,0 0 0 0,0-1 3 15,-1 1-1-15,0-2 0 0,1 2 4 16,-2-1 2-16,-1-1 3 0,-1 1-3 15,-3 0 1-15,0-2-3 0,-3 3-5 16,1-1-1-16,-3 1 1 0,1 0-2 16,0 0 1-16,-2 0 0 0,1 0-1 15,1 0 1-15,-2 0-2 0,0 2-2 16,0 0-8-16,0 1-10 0,1-1-19 16,1 2-23-16,0 1-23 0,2 0-44 15,-1 2-74-15,-9-1-103 0</inkml:trace>
  <inkml:trace contextRef="#ctx0" brushRef="#br0" timeOffset="-112474.935">16872 15474 551 0,'-1'0'72'16,"-2"0"-43"-16,0 1 19 0,1 0-37 16,-4 0-11-16,0 1-11 0,0 0-12 15,0 0-2-15,2 1 14 0,2-2 11 16,-2-1 4-16,3 1 8 0,1-1-6 15,0 0-5-15,0 0-1 0,0 0 3 16,1 0 4-16,4 0 7 0,0-1 1 16,3 0-3-16,3-1 1 0,3 1-4 15,2-2-2-15,2 2-3 0,2-2 0 16,-2 0-4-16,3 0 2 16,0 0-1-16,-2 0 3 0,0 0 5 15,0 0 0-15,0 0 3 0,0 2-8 0,-4-1-2 16,2 2 5-16,-1-1 7 0,2 1 0 15,-2 0 1-15,1-1 1 0,-1 0 0 16,2 0 2-16,0 0-2 0,0 0-3 16,0 0-1-16,0 1-4 0,0 0-5 15,0-1 0-15,0 1-3 0,1 0 2 16,-2 0 2-16,1 0-2 0,-1 0 1 16,0-1-2-16,-2 1 2 0,0-2-3 15,-2-1 3-15,3 1-1 0,-2-1 0 16,2 0-2-16,-3 0 0 0,1-1-1 15,-1 1 1-15,2-1-2 0,-2 1 0 16,1 1-4-16,0-2-21 0,-1 3 3 16,2 0-4-16,2 1-24 0,2 0-16 15,4 2-10-15,3 2-19 0,15 3-38 16,-8-2-67-16</inkml:trace>
  <inkml:trace contextRef="#ctx0" brushRef="#br0" timeOffset="-96020.37">23035 15381 384 0,'0'0'92'16,"-2"5"-51"-16,-1-4 9 0,3 0-15 15,-3 2-29-15,1-1-6 0,-1 0-8 16,-5 1-12-16,2 0-13 0,-2 0-6 16,0-1 7-16,-1 0-1 0,4 2-10 15,-1-1-6-15,1 0 2 0,3-3 4 16,2 1 12-16,0-1 13 0,0 0 18 16,0 0 4-16,0 0 6 0,0 0 26 15,2 0 10-15,-2-1 9 0,0 1 1 16,0 0-12-16,0 0-9 0,0 0-7 15,0 0-8-15,0 0-6 16,0 0-3-16,0 0-2 0,0 0-2 16,0 0 0-16,0 0-3 0,0 0-2 15,0 0-2-15,0 0 0 0,1 0-2 16,1-2 0-16,1 1 2 0,2-1 0 16,0 0 3-16,4-3-3 0,-1 1 0 15,3 1 0-15,0-1 0 0,2 1-1 16,0-1 1-16,2 2-2 0,1-1 2 15,3 0 0-15,0 1 0 0,2-1 0 16,2 1 3-16,1 0-1 0,1 0-2 16,2 1 2-16,2-1 2 0,-1 2 3 15,8 0 3-15,2 0 2 16,8 2 1-16,1 2 0 0,-5-1 3 16,-4 1-1-16,-5 1-5 0,3-1 0 15,0 1-6-15,-1 1 0 0,0 0 0 16,3 0 0-16,-5-1-3 0,3 1 2 15,-6-1-3-15,-9 0 7 0,1-1 5 16,-3-1 3-16,3 1 1 0,2-1 0 16,4 1 1-16,-1-1 3 0,-2 2 2 15,-4-1-7-15,-4-1-3 0,-1 0-8 16,-3-1-2-16,-4 0-1 0,-4 0-1 16,0 0 3-16,-1-1-3 0,-4-1 1 15,2 0-1-15,-1 0 1 0,-1 0 0 16,0 0-1-16,0 0-1 0,0 0-3 15,0 0 1-15,-1 0 1 0,-1 0-4 16,-2 0 4-16,2-1-8 0,-6-2 4 16,-3 0 6-16,-8-1 0 0,-8-3 0 15,-3 0-5-15,-9-1-8 0,-4-1 11 16,-6-1 1-16,-1 0 1 0,7-1-2 16,8 0-12-16,10 3 4 0,6 1 4 15,-2 0 4-15,-7-3 2 0,-14-4 1 16,-11-1-1-16,-2-1-7 15,3 2-7-15,1 3 4 0,4 3 0 16,1 1-2-16,-3 1-5 0,3 3-1 16,2-1 5-16,4 2 8 0,4 0 5 15,3 2 4-15,4-2-2 0,7 0-2 16,3 1-1-16,5-1 1 0,-5-2 0 16,0 1 2-16,0-1 2 0,0 0 1 15,5 0 0-15,0-1 2 0,3 3 2 16,1-1-2-16,4 0-1 0,0 2-3 15,4-2 0-15,1 3-2 0,-1-2-1 16,2 2-1-16,0 0-4 0,0 0-4 16,3 0-7-16,-1 0 2 15,5-1 7-15,3-1 0 0,9-2 5 16,3-3-3-16,5 0 2 0,5-2 2 16,7 0-4-16,10-4 0 0,8 1 4 15,3 1 1-15,-2 2 0 0,-5 5 4 16,-3-1 0-16,-1 4 1 0,2 1 3 15,-1 0-1-15,-1 3 2 0,-3 2-1 16,-5-3 0-16,3 4-5 0,-4-2 1 16,-2 0 0-16,1 2-1 0,-4-3-1 15,-5 1 1-15,-9 0-2 0,-1-2 1 16,-3 0 2-16,1 1 0 0,2-1 5 16,-2 0 1-16,-1 1-4 0,-4-2 1 15,-1 1 1-15,-5-1-2 16,-1 2-4-16,-4-3 0 0,1 0 1 15,-3 1-1-15,0-1 3 0,0 0-2 16,0 0 0-16,0 0 0 0,0 0-3 16,0 0 0-16,0 0 0 0,-3 0 1 15,1 0 2-15,-1 0 5 0,0 0 0 16,-2 0-1-16,0 0-1 0,-1 0 1 16,0 1 0-16,-2 0-4 0,1 0 1 15,-2 1-2-15,1-1 2 0,2 0 3 16,-1 1 0-16,1-1-1 0,0-1-1 15,1 2-2-15,2 0-2 0,-2-2-1 16,2 1-2-16,0 1-5 0,1-2-7 16,-3 0-3-16,1 2-2 0,4-2-2 15,-3 0-1-15,3 0-1 0,0 1 6 16,0 0 6-16,-2 0 5 0,2 0 3 16,0 0 3-16,0 1 2 0,0 0 5 15,0-2 0-15,0 1 0 0,-3 0-2 16,3 0-5-16,0 1-1 0,-2-1-8 15,-1 1-12-15,0-2-19 0,-5-1-28 16,-1-4-56-16,-1-1-113 0</inkml:trace>
  <inkml:trace contextRef="#ctx0" brushRef="#br0" timeOffset="-77096.242">29029 14347 272 0,'0'0'78'0,"0"0"-41"16,0-1-4-16,0 1-19 0,0 0-14 15,0 0-6-15,0-1-3 16,-1 1-14-16,1-1-14 0,-3 0 2 16,2-1 22-16,0 0 10 0,0 2 3 15,1-1 2-15,0 1 9 0,0 0 2 16,0 0 6-16,0 0 6 0,0 0 3 15,0 0 0-15,0 0 1 0,1 0 3 16,-1 0 1-16,0 0-2 0,0 0 3 16,0 0 0-16,0 0-3 0,0 0-5 15,0 0-10-15,0 0-6 0,0 0-3 16,0 0-2-16,0 1-1 0,0-1 1 16,0 1 0-16,-1 2-1 0,0-1-1 15,1 3 0-15,0 1 3 0,0 2 2 16,0 0 1-16,0 0 4 0,0 0-1 15,0 0-1-15,0 0 2 0,0 0-5 16,0 0-1-16,0-1-5 0,0 0-1 16,0 0-1-16,0 0 1 0,0 0-1 15,-1 3 0-15,0 0 0 0,-1 4-1 16,0 2-1-16,0 3-2 0,0 2 0 16,-1 2 2-16,-1 0-2 0,2 4-4 15,0 1-1-15,-2 1 1 16,2 0-1-16,1 0 3 0,1 0 5 15,-1-4-1-15,0 2 0 0,1-2-1 16,0-3 3-16,0 2 0 0,0 0 0 16,0 8-1-16,0 6-34 0,1-2 35 15,-1-3 4-15,0 0-4 0,0 2-4 16,0 7-3-16,0 0 2 0,0-9 1 16,0-12 1-16,0-6 3 0,0 0 0 15,1 3-2-15,0 1 2 0,1-3 2 16,2-2 4-16,-1-2 2 0,0-2-1 15,-1-1 4-15,0-1 2 16,0-1-1-16,-1-3-3 0,0 0-1 16,-1-2-8-16,1-1 0 0,-1 0-14 15,0-1-6-15,0 0-15 0,0 0-15 16,0-4-22-16,-1-7-59 0,-2-10-17 16,-4-43 62-16,3 3 13 0,-2-3-89 15</inkml:trace>
  <inkml:trace contextRef="#ctx0" brushRef="#br0" timeOffset="-76799.449">29032 14346 391 0,'0'0'108'15,"0"0"-68"-15,1 1 16 0,-1 1-16 16,0-1-16-16,0 1 4 0,0 1-2 16,0 1-18-16,-1 3-8 0,-2 0-18 15,-3 2 3-15,0 3 3 0,-2 1 3 16,-1 1-2-16,-2 1 1 0,1 0 4 16,-1 3 0-16,-1-2-2 0,0-1 3 15,1 1-1-15,1-2-1 0,0-2-6 16,2 0-11-16,1-3-15 0,1-3-24 15,1-6-34-15,2 0-42 0,2-6-45 16</inkml:trace>
  <inkml:trace contextRef="#ctx0" brushRef="#br0" timeOffset="-76549.38">29101 14283 486 0,'0'0'140'0,"0"0"-87"16,0 0 4-16,0 0-14 0,0 0-33 15,0 0 0-15,0 0-1 0,19 24-4 16,-16-22-5-16,0 1-2 0,1 2 0 16,0 0 1-16,2 1 1 15,1 2 1-15,3 1-1 0,2 4 1 16,2 3-1-16,2 2 0 0,1 3-1 16,0 1-4-16,1 1 0 0,0 1-6 15,-2-3-12-15,-2 0 6 0,-1-4-8 16,-3-2-24-16,-1 3-43 0,-1-5-82 15,-6-3-106-15</inkml:trace>
  <inkml:trace contextRef="#ctx0" brushRef="#br0" timeOffset="-75330.567">24554 14555 716 0,'0'0'30'0,"0"0"-30"0,0 0-2 15,0 0-2-15,0 0-4 0,-2 0 8 16,-3-1 2-16,0 0-2 0,-3-2-6 15,-1 1-4-15,-1 2 10 0,-1 0 0 16,2 3-2-16,1 5-16 0,0 1 16 16,2 5-5-16,0 2-16 0,1 5 12 15,5 5 5-15,0 5 6 0,3 15 7 16,8 16 4-16,0 14-4 0,0 2 1 16,0-7 3-16,-3-7 6 0,-3-3-1 15,4 7-11-15,-1 9-5 16,0 2-7-16,2-3-3 0,-3-2-4 15,0-7 14-15,-1-3 13 0,1-3-9 16,-3-10 12-16,1-9-9 0,-4-12 9 16,-1-9-9-16,0-10-7 0,0-4-3 15,0-1-17-15,0-4-21 0,0 1-31 16,-1-3-34-16,-2-5-3 0,1-9 10 16,-2-17 21-16,-3-26 7 0,2 3-32 15</inkml:trace>
  <inkml:trace contextRef="#ctx0" brushRef="#br0" timeOffset="-74986.766">24545 14687 672 0,'0'0'76'0,"0"0"-76"0,0 0 0 16,0 0-10-16,0 0-25 0,-6 15 4 15,1-8 21-15,-1 3-30 0,-2 0-15 16,0 1 20-16,0 0 35 0,-1-3 10 15,3 3 2-15,-1-3-6 0,2 1 1 16,-1-2 0-16,0 3-6 0,-2-2-1 16,3 0-3-16,-3 3-2 0,-1 1-2 15,1 1-7-15,2 1-8 0,-1 4-13 16,1-1-15-16,-2 2-20 0,3 4-39 16,-1-6-23-16</inkml:trace>
  <inkml:trace contextRef="#ctx0" brushRef="#br0" timeOffset="-74705.474">24501 14741 472 0,'0'0'76'16,"0"0"-75"-16,0 0-1 0,0 0-11 16,0 0-12-16,0 0 22 0,0 0-2 15,0 0 3-15,-3-37-13 0,3 31 0 16,0 2 12-16,3 1 1 0,-3 1 7 15,3 2 8-15,0 0 13 0,-1 0-6 16,4 0-3-16,-1 0 5 16,3 6 0-16,5 0 3 0,0 4-4 15,5 5-3-15,-2 4-3 0,6 4 1 16,-1 2-3-16,-2 1-3 0,-2 0-3 16,2-1-4-16,-5 0-5 0,-2-2-13 15,-2-3-23-15,0 8-46 0,-4-5-74 16,-1-3-121-16</inkml:trace>
  <inkml:trace contextRef="#ctx0" brushRef="#br0" timeOffset="-54863.474">23139 15280 19 0,'-5'-1'17'15,"-1"-2"-16"-15,-2 0 3 0,3 0 6 16,-4 1-2-16,3 0-8 0,-1 0-2 16,1 1 1-16,-3 1-4 15,4 0 5-15,-3 0 3 0,3 3 0 16,-4 0 2-16,4-1 1 0,-3 2-6 16,0-3-11-16,3 1-11 0,-1 0 1 15,0-1 7-15,4 0 14 0,-1-1 0 16,0 0 10-16,1 0 17 0,1 0 12 15,-1-1 13-15,2 0 6 0,0 1 5 16,0-1 1-16,0 1-2 0,0 0-4 16,0 0-9-16,0 0-10 0,0 0-8 15,0 0-7-15,0 0-8 0,0 0-7 16,0 0-7-16,0 0-2 0,0 0 0 16,0 0 4-16,0 0 1 0,0-1-3 15,0 0 3-15,0 0-1 0,2 0 4 16,-1 1-1-16,1-2 0 0,-2 2 4 15,1-1-1-15,1 1 2 0,-2 0 1 16,0 0 0-16,0 0 4 0,0 0-1 16,0 0-5-16,0 0 0 0,0 0-2 15,0 0-2-15,0 0-3 0,0 0 1 16,0 0 0-16,0 0 3 0,0 0-3 16,0-1-2-16,0 1 2 15,0 0-5-15,0 0 0 0,0 0 0 16,0 0 0-16,0 0-3 0,0 0-3 15,0 0-1-15,0 0-2 0,0 0 1 16,0 0 1-16,0 0-1 0,0 0 0 16,2 0 5-16,1 0 1 0,0 0-2 15,0 0-1-15,0 0-2 0,2 0-4 16,1 0-4-16,-1 0-4 0,3 0 4 16,1-1 6-16,-1 0 4 0,2 0 4 15,2-1 1-15,-2-1 1 0,1 2 3 16,0-1 3-16,0 1-1 15,-1-1-2-15,-1 2 1 0,2-1-2 16,-1 1 0-16,2 0-3 0,-4 0 2 16,2 0-2-16,2 0 1 0,-2-1-1 15,-2 1 0-15,4 0 2 0,-1 0-2 16,-1 0 4-16,-1 0-2 0,2 0 0 16,-1 0 4-16,-1 0-3 0,-1 1-3 15,2-1 0-15,-4 1 1 0,0-1-2 16,-1 1 1-16,-2 0-4 0,0-1 1 15,-1 1-5-15,1 0 3 0,-3-1-2 16,2 0 0-16,-2 1-5 0,0-1-7 16,0 0-21-16,0 0-24 0,-2 0-32 15,-1 1-40-15,-4 1-45 0</inkml:trace>
  <inkml:trace contextRef="#ctx0" brushRef="#br0" timeOffset="-54264.921">23629 15305 195 0,'0'0'111'16,"-2"-1"-65"-16,2 1 4 0,0 0-10 15,0 0-14-15,2-2-15 0,3 0-6 16,1-1-5-16,0-1-2 0,2-1-5 16,0 0-9-16,3 1-3 0,0 0 2 15,-1 1 1-15,4 0-1 0,0 0 1 16,2 0 0-16,0 2 7 0,1 0-2 15,-2-1 0-15,0 2 2 0,1-2 3 16,-2 1-4-16,-1 1-11 0,-1-1-12 16,1 0-30-16,-5 1-34 0</inkml:trace>
  <inkml:trace contextRef="#ctx0" brushRef="#br0" timeOffset="-50996.114">28012 15830 518 0,'-5'-4'78'0,"-1"1"-28"15,-2-4 19-15,2 1-5 0,-4 0-9 16,2 0-15-16,-3-1 2 0,0-1-13 16,0 1-1-16,-1-1-1 0,-3-1-3 15,0-2-17-15,-3-3-7 0,1-4-16 16,-2-3-2-16,-1-4-12 15,-1-4-18-15,0 0-1 0,4 0 8 16,0 0 12-16,-1 2 8 0,4 5 1 16,-2 2 4-16,6 5 12 0,-1 4 4 15,1 4 8-15,1 3 5 0,1 1 2 16,-2 2-2-16,0 1-1 0,1 0-7 16,-5 6-5-16,-1 4-5 0,-2 6-10 15,-2 6 1-15,-5 10-2 0,2 11-1 16,1 10 5-16,2 2 7 0,6-4 1 15,4-4 4-15,3-3 5 0,4 8 6 16,-1 8-4-16,2 2-7 0,1-2 3 16,-2-4 8-16,1-8 14 0,1-4 8 15,0-2-10-15,0-3-10 0,1 1 2 16,-1-1-7-16,0 0-7 0,0-4-1 16,0-6-4-16,-2-9 4 0,1-7 1 15,-1-3 2-15,-1-1-3 0,1 0 0 16,1-1-2-16,-2-5-1 0,3-2-17 15,-2-1-18-15,1 0-11 0,-2-3 11 16,-1-5-15-16,-2-3-36 16,-1-10-39-16,0-24 24 0,5 4-44 15,1 0-52-15</inkml:trace>
  <inkml:trace contextRef="#ctx0" brushRef="#br0" timeOffset="-50668.024">27262 16016 615 0,'0'0'31'0,"0"0"-29"16,0 0-2-16,0 0 10 0,27 7 9 15,-15-7-19-15,2 0-12 0,4 0-4 16,1-1 13-16,3-3 3 0,4 0 7 16,8-1 9-16,5-1 4 0,12 1 6 15,-1 2 5-15,-4 3 0 0,-5 3 3 16,-14 1-6-16,-3 2-5 0,-6 0-11 16,-2 0-5-16,-1 3-3 0,5-1-4 15,-1 2-11-15,-4-3-15 0,-3 1-17 16,-4-2-25-16,-2 1-18 0,-4-1-38 15,1-1-76-15,-3-2-84 0</inkml:trace>
  <inkml:trace contextRef="#ctx0" brushRef="#br0" timeOffset="-49854.139">27820 16181 548 0,'0'0'53'0,"0"0"-17"15,0 0 23-15,0 0-23 0,0 0-15 16,-7 6-18-16,6-6-3 0,1 0-1 15,0 0-1-15,0 0 0 0,0 0 2 16,0 1 0-16,4 0 4 0,3 0 2 16,4 0 3-16,1 2 1 0,2-3-7 15,1 2-3-15,0-1 0 0,3-1 0 16,-2 1 1-16,0 2-1 0,0-2-1 16,-2 2-6-16,0 1-1 0,-3 1-4 15,-1 1 1-15,-1 0-4 0,-2 1-5 16,-3 1 2-16,0 1 0 0,-3-1 1 15,-1 2-11-15,0-1-1 0,-3 0-2 16,-1 0-4-16,-1 1 12 16,-1-2 3-16,-3-1 4 0,-1 0 6 15,-3 0-2-15,0 0 9 0,-1-1 3 16,-3-2 4-16,1-1 1 0,-2-1 4 16,-1 0-1-16,3-1-5 0,-1 1-1 15,4-2 11-15,2 1 5 0,1-1-6 16,2 0-12-16,3 0 1 0,1 0 0 15,2 0 4-15,1 0 6 0,0 0 7 16,1 0 7-16,0 0 2 0,0 0 1 16,0 0 5-16,2 0-8 0,1 0-7 15,5 0 3-15,5 0 7 0,3 0-4 16,2 0-11-16,3 0-8 0,1 0-2 16,0 0 3-16,1 0 4 0,1 0 3 15,-1 0 8-15,-1 0-2 0,-1 3-7 16,1 1 0-16,1-1-1 0,-3 1-6 15,1 2-4-15,-2-1-1 0,-1 1-4 16,-2 1-7-16,-2 1-6 0,-1-1-7 16,-2 1-11-16,-2-1-23 0,1-1-32 15,-6 5-62-15,-2-2-104 0</inkml:trace>
  <inkml:trace contextRef="#ctx0" brushRef="#br0" timeOffset="-6332.688">27035 10600 780 0,'0'0'58'15,"0"0"-46"-15,0 0 5 0,0 0-5 16,0 0-8-16,0 0-2 0,-3 4 6 16,3-3-8-16,-1 1-3 15,-2 3-1-15,-2 4-12 0,0 7-4 16,-3 18-1-16,-3 23 10 0,-3 30 5 16,4 16-1-16,-1 7 1 0,2-4-13 15,4-11 4-15,2-2 3 0,1 0 6 16,-2-2 6-16,1-3 5 0,-1-4-5 15,4-8 0-15,0-12 4 0,-1-10 5 16,1-7-3-16,1-8-1 0,2-8-5 16,1-7-4-16,-3-5-14 0,3-4-7 15,0 2-18-15,-2 0-3 0,0-1-21 16,-1-3-21-16,-1-5-28 0,-2-3-20 16,-2-4-38-16</inkml:trace>
  <inkml:trace contextRef="#ctx0" brushRef="#br0" timeOffset="-5971.734">26582 11718 892 0,'0'0'13'0,"0"0"-13"15,0 0 0-15,0 0-23 0,0 0-23 16,0 0-3-16,0 0 48 0,27 47-2 15,-13-22-8-15,7 8-31 0,3 9 1 16,0-5 18-16,-6-4 13 0,1-8 6 16,-4-6 4-16,3 3-1 0,3 2 2 15,-1-2-2-15,2-2 0 0,-3-4-4 16,1-3 3-16,1-5 2 0,0-3 2 16,0-4 10-16,2-1 19 15,-1-3-12-15,-1-3-5 0,1-1 5 16,-1 0 0-16,-4 0 6 0,0-1-4 15,-4 2-7-15,-1 1-4 0,-2 1-3 16,-2-2-4-16,4-1 0 0,1-4-2 16,1-6-1-16,3-6-6 0,5-13-6 15,3-18-12-15,5-18-18 0,0-8-35 16,-5-1-43-16,-6 23-77 0,-8 17-62 31</inkml:trace>
  <inkml:trace contextRef="#ctx0" brushRef="#br0" timeOffset="6509.316">21810 10626 723 0,'0'0'0'16,"-1"-3"2"-16,-3-2-7 0,-4-1-35 0,-4 0-21 15,-6 1 25-15,-5 4 14 0,-6 3 6 16,-2 7 10-16,-6 7 6 0,-11 9 5 16,-9 9 9-16,-2 6 1 0,-1 3-5 15,1 3-1-15,3-1-5 0,-1 4-1 16,-6 5-3-16,-1 2 0 0,0 3 1 15,-1 1-2-15,0 2 2 0,-1-1 0 16,3 3 4-16,-4-3 16 0,3-2 4 16,0 0 5-16,1 1-6 0,0-2 2 15,-1 0-1-15,3 0-6 0,1-2-7 16,1-1-3-16,4-4-2 0,3-1 1 16,1-3 0-16,0-3 1 0,3 1-3 15,1-5 3-15,4-1-5 0,1-4-1 16,7-4-1-16,1-4-1 0,6-6-1 15,9-4-3-15,3-8-6 0,5 0-6 16,-3 0-9-16,0-2-14 0,1 0-18 16,2-3-25-16,1-1-22 0,-2-5-50 15,4-3-20-15</inkml:trace>
  <inkml:trace contextRef="#ctx0" brushRef="#br0" timeOffset="6856.311">19676 11960 837 0,'0'0'5'0,"0"0"-5"0,0 0 0 16,0 0-38-16,0 0-30 0,0 0 16 16,-13 25 32-16,8-6 19 0,-6 13-21 15,-4 11-24-15,-2 7-9 0,-3 5 24 16,4-5 19-16,-1-3 8 0,4-3 4 15,-3-1-2-15,2 3-1 16,-1-2-1-16,1-6-5 0,5-6 2 16,1-10-5-16,4-7 4 0,0-5 8 15,1-2 0-15,1-2 5 0,2-3 3 16,0-3-8-16,4 0 2 0,6-2 10 16,6-3 21-16,13-7 14 0,14-4-6 15,17-6-10-15,8-3-12 0,3 0-14 16,0 3-5-16,-6 1-3 0,3 1-36 15,-3-1-31-15,-17 5-92 0,-11 3-164 32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617.08099" units="1/cm"/>
          <inkml:channelProperty channel="Y" name="resolution" value="1090.7789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18-10-04T14:48:21.4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1717 3687 400 0,'0'0'17'0,"-57"0"-17"16,49 1 35-16,5 0-24 0,-1-1-1 15,2 0-10-15,2 0-24 0,0 0-29 16,6 0 15-16,2-2 29 0,6 1 8 15,4 0 1-15,4 0 3 0,3 1-3 16,7 0 6-16,9 1 2 0,11 1-1 16,11 2 9-16,8-3-4 0,-3 1-10 15,0-2 22-15,-3 0 6 0,4-2-17 16,6-3-3-16,5-2 2 0,-1-1 17 16,5 0-21-16,1 1 5 0,1 0-2 15,6 0-10-15,2 0 5 0,6 1-5 16,2 3 0-16,1-1 0 0,4 1 3 15,3 0-4-15,3 0 8 0,4 0-8 16,1 1 2-16,-2 1-2 0,4 0 12 16,0 1-2-16,0-1-3 0,-3-1 0 15,5 1-6-15,-1-1 8 0,0-1-4 16,-1 1-1-16,0 0-1 0,-3 1-1 16,1 1 3-16,-3 1-3 0,-2 4-2 15,-2 0 0-15,-3 2 0 0,-2-1 0 16,1 1 0-16,-7 0 1 0,0 0 0 15,-1 0-1-15,-4 0 3 0,-4-1-3 16,-5 1 0-16,-6 0 0 0,-8-1-2 16,-4 1 2-16,-6-3 0 15,-3-1 0-15,-3-2 0 0,-4-1 3 16,-4 0-1-16,-4 0 0 0,-5 0 0 16,-2-1-1-16,-9 0-1 0,-6-2 3 15,-5 2-3-15,-3 0 1 0,1 0 1 16,1 1 1-16,-1-1 1 0,-2-1 0 15,-4 1-1-15,-3 0 1 0,0 1 0 16,-1 0-2-16,-1 0-1 0,0 0-1 16,-1 2 0-16,0 0 0 0,0-1-2 15,0 1-2-15,0 2-5 0,1 0-10 16,2 3-1-16,0 3-4 16,0 2 3-16,0 5 1 0,0 1 6 15,1 6 4-15,1 7 4 0,1 12 1 16,2 9 3-16,0 8 2 0,0 1 0 15,0 1-2-15,0 1 0 0,-1 3 2 16,1 7-6-16,0 4 4 0,1 8 0 16,0 4 2-16,1 5 4 0,1 2-4 15,-1 5 5-15,4 4-2 0,-2 4 6 16,0 7-5-16,1 3 3 0,0 5-2 16,2 4-1-16,-2 6-4 0,-2 4 0 15,1 3 3-15,-3 2-3 0,2 3 1 16,1 3 4-16,0 0-1 15,0 2-4-15,1 1 11 0,0-1-8 16,1 1-3-16,-2 2 0 0,0 1 0 16,0 2 3-16,-1 4-3 0,-3 3-5 15,-2 0 5-15,1 1 0 0,-3 1 0 16,-1-2-1-16,1-3 0 0,-1-4 1 16,2-2 13-16,-2-1-6 0,-1-2-5 15,0 0-2-15,-1-2 0 0,-2 2 0 16,0 1-2-16,-2 0-16 0,-1 1 13 15,-2-1-4-15,-2-4 9 0,-2-1-1 16,2-2 1-16,-1-2 5 0,0-3-5 16,0-3-6-16,-2-6 6 0,1-2 19 15,-2 0-16-15,1-5-3 0,1-3-4 16,0-3 4-16,-1-3 5 0,2 2-5 16,1-2-10-16,0-5 1 0,1-4-7 15,0-5 10-15,1-2-5 0,-2-4 10 16,1-2-4-16,-1-6 1 0,-1-1 4 15,1-2 7-15,-1 1 4 0,-1 0 4 16,3-2-3-16,-1-3-9 0,-1-3 3 16,0-5 1-16,-1-4-6 0,2-4 2 15,1-2-1-15,-1-5-2 0,0-2 0 16,-2-4-1-16,-3-2 1 0,1-4 0 16,-2-1 15-16,-1-3 3 15,0-1 7-15,-3-1 2 0,1-2 4 16,-2-2 2-16,-1-1-9 0,3-8-8 15,2-2-10-15,2-8-2 0,-1 0-3 16,-1 1-1-16,-4 2 2 0,-1 1 2 16,-1-4-2-16,1 0 0 0,-2-2 4 15,-1-1 3-15,-1-1 4 0,-1-1 3 16,-2-1-5-16,-2 0-5 0,2-3 2 16,-4 0 2-16,-1-1 0 0,-6-1-1 15,-8 0-6-15,-7-2-2 0,-5 2-1 16,1-2 2-16,2-2 0 0,2 0-2 15,-1 0 0-15,-4-1-1 0,-3 0 0 16,-1-1-2-16,-4 0-4 0,-1 0 4 16,-4-1-3-16,0-2-4 0,-4 0 4 15,1 1 3-15,-2-1 2 0,0 1-1 16,-4 1-2-16,-1 1-8 0,-3 0 7 16,-4 0 3-16,0 3 1 0,0 1 0 15,-1 0 0 1,-3 1-8-16,2 1 4 0,-2 0-2 15,-2-2 2-15,1 3-3 0,1 0-5 16,2-2 6-16,-3-1-3 0,1-2 1 16,-1 1-3-16,-4-1-8 0,4 0 20 15,0 0 1-15,0-2 0 0,-1 1 9 16,-1-1-9-16,0 2 2 0,2 0 5 16,0 1 6-16,3 2-3 0,0 1 1 15,-1-1 0-15,-1-1-11 0,1 1 0 16,3-2-1-16,2 2 4 0,1-3 14 15,-2 3-7-15,2-3-4 0,0 3 1 16,0-3-2-16,4 3-1 16,0-1-3-16,1-1-2 0,0-1-4 15,6 1 3-15,1-1-2 0,3-1 3 16,2-1-1-16,0 0 1 0,2-2 0 16,0-2-7-16,3 1 7 0,3-1 12 15,0 0-6-15,3 0 3 0,2 0-2 16,0 0 4-16,6-1-4 0,0 3 3 15,4-3-2-15,0 1-3 0,0 0 10 16,2 1-9-16,1-1 2 0,1 1 5 16,7-1 0-16,6 1-8 0,5 0 6 15,5 1 2-15,-3-1-5 0,-4-1-7 16,0-1-1-16,1 1-1 0,-1-2-2 16,6 0 0-16,-3 1-1 0,2-2-3 15,4 0 3-15,-4 3-3 0,6-3-7 16,-2-3 0-16,-1 0-1 15,1-4-3-15,1-5-13 0,-1-7-7 16,-1-12 5-16,0-17 2 0,1-17 5 16,0-11-2-16,5-1 1 0,0 2 1 15,2 3 4-15,2-5 8 0,0-7 4 16,-2-5 7-16,1-6-4 0,0-3-3 16,-2-5 10-16,-1-8 1 0,1-8 1 15,-1-8 1-15,-1-7-1 0,1-7 5 16,0-5 5-16,0-7-1 0,-3-6-1 15,0-7 10-15,3-2 0 0,-3-6 3 16,0-1-13-16,3-1 9 16,-3-3-1-16,0-3-4 0,3-1-1 15,-1-2 3-15,-1-5-8 0,1-2 3 16,-2-6-4-16,1-8-7 0,1-1-1 16,4-2 1-16,-3 4-43 0,2 11 43 15,1 4-4-15,-1 0-14 0,-3 2 14 16,-1-3-12-16,5-2 3 0,-1 5 13 15,4 2 0-15,0 0 1 0,2 6-3 16,0-2 2-16,2 2 0 0,1 6 1 16,2 4-1-16,0 6 0 0,0 9 0 15,-1 7 1-15,-3 3 1 0,4 5-2 16,-3 6 1-16,3 3-1 0,1 3-1 16,-1 4 1-16,6 1 2 0,0 4-2 15,2 4-2-15,4 6 2 0,-2 5 0 16,0 5 1-16,-2 5-2 0,1 9-4 15,0 6 5-15,0 11 0 0,-1 5 1 16,1 5 0-16,-6 6-1 0,2 5 0 16,-2 7-1-16,-1 10 1 0,-2 8 2 15,0 8 0-15,-5 7-1 16,3 2 0-16,-1 3-1 0,1-2-2 16,0 1-28-16,0 3-57 0,5 1-44 15,0 2-76-15,-3 3-90 0</inkml:trace>
  <inkml:trace contextRef="#ctx0" brushRef="#br0" timeOffset="4718.81">4038 4613 289 0,'0'0'296'16,"0"0"-295"-16,0 0-1 0,0 0-13 15,0 0 1-15,0 0 12 0,-8 0 7 16,8 0 7-16,0 0-4 0,0 0-8 16,0 0 7-16,-1 1-2 0,1-1-3 15,0 1-4-15,0 0-2 0,0-1-2 16,0 1-3-16,0 1-1 0,1 2 2 15,3-1 1-15,2 2 4 0,0 1 1 16,0 3 2-16,2 0 9 0,0 2 0 16,2 2-4-16,1 3-4 0,-2 0-3 15,5 4 2-15,-1 1-2 0,1 3-1 16,1 2-5-16,1 1-8 0,-1 4 0 16,3 5-2-16,1 11 4 0,-1 10 3 15,1 4-3-15,-3 2 4 0,-2-3 5 16,-3-5 2-16,1 2 1 0,-3-1 1 15,4-1 4-15,-4 1-3 0,3-1 0 16,-2 3-1-16,-2 2-1 0,-1 4 1 16,-2 0 0-16,-2 0 4 0,-1 1 0 15,1-1-5-15,-3-1 3 16,0 3-3-16,0-3 2 0,0 2 1 16,-3 0-3-16,-1-1 0 0,2 1-3 15,-1 1 3-15,-2 0-1 0,0 3-2 16,-3-1 2-16,-1 1-2 0,-2 2 0 15,1 2 0-15,-2-1 1 0,-1-1 1 16,-2-1 1-16,0-2-1 0,-2-1 1 16,1-1-5-16,-1 2-1 0,-1 1-10 15,-1 1-9-15,-1-2 0 0,2 0 5 16,-2-5 5-16,-1-2 4 0,2-3 10 16,-1 0 0-16,2-2 1 0,-2-2 1 15,1-1 2-15,-1-3 1 16,-1 0-1-16,-1-4 1 0,0-2-3 15,-1-2 4-15,0-1 0 0,0-1-2 16,-2-2 1-16,0 3-1 0,1 1 2 16,-4 0-4-16,2 1-1 0,0-2 0 15,1-4 0-15,2-6-3 0,3-8-2 16,4-6 4-16,0-3-1 0,-3 3 1 16,-6 1-5-16,-2-1 5 0,-6 2 1 15,2-5 10-15,0 1 0 0,-9 2 6 16,0 2-2-16,-12 7-9 15,-1-3-5-15,3 0 3 0,6-6 14 16,5-6 5-16,0 0 6 0,2-3-9 16,-1-3 7-16,-3-4-11 0,1-1-8 15,0-1 1-15,2-3-4 0,-4-1-3 16,2 0-1-16,-2-1-3 0,-1-1 1 16,-3 0 1-16,4-1 1 0,0-3 0 15,-3 0 0-15,2-6 0 0,0-4 2 16,1-4 9-16,2-8-9 0,2-3 10 15,3-9-9-15,2-5-2 0,1-5-1 16,2-5-1-16,0-4 0 0,2-1 0 16,1-3 1-16,1-3 0 0,2-4 4 15,2-8 5-15,3-7 0 0,0-6 2 16,4-3-2-16,0-2-6 0,7-1-2 16,1-3-1-16,1 0-2 0,6 3 1 15,0-1-4-15,0 5-2 0,6 0 6 16,-1 0-1-16,2-1-1 0,2 0 2 15,2 4-1-15,2 2 2 0,4 0 0 16,-1-3 0-16,6-1 1 0,2 1-1 16,3 0 0-16,4-1 0 0,2 0-1 15,2 0 0-15,0 1 0 0,3 5 1 16,3 5-3-16,-2 7 2 0,3 4 0 16,2 5 1-16,-1 2 0 0,1 4 0 15,1 1 2-15,0 1-1 16,2 4 4-16,5 1 0 0,-4 6-4 15,2 1 1-15,1 4-2 0,-1 3 2 16,2 4 2-16,-1 3-2 0,1 2-2 16,2 3 3-16,-5 0-3 0,5 3 0 15,-1 0 0-15,2 2-2 0,2 3 4 16,-2-1-4-16,1 5 2 0,0 1 0 16,-3 1 0-16,1 3 0 0,-2 3 6 15,-2 4-4-15,-2 2 3 0,-1 5 2 16,-1 5-6-16,-3 3 3 0,-2 6 4 15,-3 6-6-15,1 2 0 16,-5 6 1-16,2 1-3 0,-3 7 1 16,0 3 0-16,-3 1 1 0,0 0 1 15,-4 2-3-15,0 2-5 0,-2 4-11 16,-2 6-27-16,-4 5-58 0,-7-14-107 16</inkml:trace>
  <inkml:trace contextRef="#ctx0" brushRef="#br0" timeOffset="32179.869">3875 7661 579 0,'0'0'21'0,"-27"0"-14"16,24 0 39-16,0 0-46 0,2 0-9 15,0 0-32-15,1-1 6 0,0 0-9 16,2 0-2-16,1 0 9 0,6-2 33 16,3 1 4-16,1-2 2 0,5 2 0 15,0-2 10-15,7 1 2 0,3-2 6 16,3 0 7-16,10-3 4 0,11-4-1 16,11-7 8-16,5-1 9 15,-2-3-7-15,-8 2-8 0,-4 2-9 16,2 1 4-16,-4 1 0 0,4 3-8 15,-3 1-10-15,0 3-2 0,-2 3 0 16,1 1 2-16,0 1-2 0,-2 2 0 16,-1 2-3-16,2-2 0 0,-3 3 0 15,0 0-2-15,-2-1-1 0,0 0 0 16,-3 0-1-16,-3-1 1 0,-2 0 0 16,-2 1-1-16,-3-1 1 0,-6 0 1 15,-5 0-1-15,-4 1-1 0,-4 1-1 16,6-2-6-16,0 1-14 0,0 0-14 15,-1 1-12-15,-2 0-25 0,-1 0-25 16,1 4-28-16,-6 0-40 0,-4 0-50 0</inkml:trace>
  <inkml:trace contextRef="#ctx0" brushRef="#br0" timeOffset="32870.519">4449 7494 301 0,'0'0'308'0,"0"0"-308"0,0 0 0 16,-39-15 0-16,28 8-38 0,-2-1-20 15,0 0 29-15,-4-1 19 0,4 2-17 16,0 0 7-16,-1 2 15 0,2-1 5 16,-1 1 11-16,5 2-4 0,-2 1 2 15,0 0 0-15,0 2-4 16,1 0 8-16,-4 0-2 0,2 3 4 15,-2 0-5-15,-1 3 2 0,0 1-11 16,-2 1 0-16,-2 4-1 0,-2 2 0 16,0 1 0-16,0 0 2 0,-1 2 8 15,2-5-3-15,1 1 8 0,-1-3 11 16,5-2 4-16,0-3 9 0,2 0-2 16,0-4-7-16,1 1-12 0,2-1 1 15,-1 0-4-15,5 1 0 0,-1-2-3 16,1 0-8-16,3 1-2 0,0-1-2 15,1 0-2-15,0 1-3 0,1 0 0 16,0 0-2-16,0 2 1 0,0 0-2 16,1 2 2-16,3 2-1 0,1 3 3 15,2 0 2-15,2 1 2 0,1 0 1 16,-2 2 4-16,5-3 3 0,-2 0 1 16,0-2 0-16,1 0 1 0,-2-1 4 15,5 0 3-15,-2-1 2 0,0-1 2 16,1 0-4-16,2-1-5 0,2 1-3 15,2 0-1-15,-1 0-3 0,2 1-3 16,2-1 1-16,1 1 0 16,0-2-2-16,1 2-2 0,0-1 0 15,0 0-1-15,0-1-7 0,1 1-3 16,0 0-10-16,3 2-11 0,4 2-19 16,11 3-41-16,3 9-50 0,-8-3-77 15</inkml:trace>
  <inkml:trace contextRef="#ctx0" brushRef="#br0" timeOffset="72875.102">2708 12686 68 0,'0'-1'77'0,"-2"0"-54"16,-1-1 9-16,1-1-16 0,-1 0-1 15,2 1-3-15,-2-1-7 0,1 1 0 16,-1 0 0-16,3 1 6 0,0 1 3 16,0 0-1-16,-2 0-5 0,2 0-8 15,0 3-3-15,0 4-5 0,2 1 4 16,1 5 3-16,3 2 1 15,-1 3 0-15,1 3 1 0,-2-1-1 16,0 5 2-16,-2 0 1 0,1 2-1 16,0 7 3-16,0 7 1 0,-1 9 0 15,-1-1 1-15,-1-3-2 0,0-5-3 16,0-7 0-16,-3 0-2 0,0-1 0 16,0-5 1-16,2-5-1 0,-1-6 1 15,0-2-1-15,-2 1 1 0,-1 1-1 16,-2 0 4-16,3-5-1 0,-2-3 2 15,2-5 15-15,0-4 4 0,-1 0-24 16,-2-8 0-16,-2-5-12 0,4-6 1 16,-1-11 5-16,3-9 4 0,1 4 1 15,2 3 1-15,2 5 0 0,1 9 1 16,3-1 0-16,-1-2 3 0,4 3-3 16,1 2 1-16,-2 3 1 0,4 0 3 15,1 2-3 1,1-2 4-16,-1 1 0 0,7 2-2 15,-2 0-1-15,1 2-1 0,0-1 0 16,5 3-2-16,-1 1-1 0,-1 2 1 16,3 0 0-16,-4 3-1 0,1 0-1 15,-1 2 0-15,-4 3 0 0,2 0 1 16,-3 2 0-16,-2 1 1 0,-3 0 2 16,3 1-1-16,-6-1 1 0,0 1 2 15,-3-2-2-15,0 0 6 0,-3 0 2 16,0-1 7-16,-2 0 6 0,0 1-4 15,-4 1-3-15,-1 0 8 16,-3 1-14-16,0 1-3 0,-3 1-1 16,-1 1-5-16,-1 1 4 0,-3-1 20 15,-1-1 17-15,4 0-29 0,-6 0-5 16,3-1-4-16,-1 0-3 0,1 1-1 16,0-1 0-16,0 1-1 0,-1-1 0 15,1 0 2-15,-1-2-2 0,4-1 0 16,-2 2 2-16,0-3 1 0,1 0-3 15,1-1 3-15,-1-2-2 0,0 1-1 16,4-2 3-16,1 1 0 0,1-1-1 16,2-1-2-16,-1 0-2 0,4-1-3 15,2 0 3-15,-2 0-8 0,3 0-6 16,0 0-15-16,0 0-18 0,2 0-24 16,2 0-20-16,2 0 25 0,16 0-3 15,-3 0-37-15,0 0-48 0</inkml:trace>
  <inkml:trace contextRef="#ctx0" brushRef="#br0" timeOffset="74187.909">3167 13102 76 0,'0'0'198'0,"0"0"-181"16,-1 0 6-16,-1 0-11 0,2-1 0 15,0 1-5-15,-1-1-7 0,-1 1-5 16,0 0-9-16,-2 0 1 0,1 0 6 16,-2 0 6-16,3 0 0 0,-1 3 2 15,0 1 0-15,0 3-1 0,0 2 0 16,0 3 0-16,-2 1 0 0,2 3 0 16,1 3 0-16,-1 1 1 0,3 3 0 15,-1 2-1-15,0 2 4 0,1-2 2 16,0 2 0-16,0-2-4 0,0 0-1 15,0-4-1-15,0-1 0 0,2-5 0 16,-2-2 2-16,0-3-2 16,0-3 1-16,0-2 1 0,0-2 2 15,0-1 4-15,0-1-1 0,0-1-1 16,0 0 2-16,0 0-3 0,0 0-5 16,0-2-4-16,2-2-1 0,-1-3 2 15,1-4 3-15,1-3-1 0,3-2-1 16,-3-1-2-16,2-1 4 0,-2 2-1 15,1 0 1-15,-1 4 0 0,0 1 1 16,-3 3-1-16,3 1 0 0,0 1 0 16,-1 1 0-16,-1 1 0 0,1 1-1 15,-1 1 0-15,-1 1 0 16,0 0 1-16,0 1 1 0,0 0-1 16,0 0 1-16,0 0-1 0,0 0 1 15,0 0-1-15,0 2 0 0,0 1 0 16,0 1 0-16,-1 3-3 0,-1 2 1 15,0 1 2-15,-2 1 0 0,3 1 2 16,-1 2 1-16,-1-2-1 0,1 0-2 16,1-2 2-16,0-1-1 0,-2-4-1 15,3 0 0-15,0-4 1 0,0-1-1 16,0 0 2-16,0 0 3 0,0 0 0 16,0-3 6-16,0-2 4 0,-1-7-2 15,-1-3-9-15,2-5-4 16,0-6-2-16,0-1 0 0,0-2-4 15,0 1 0-15,0 2 3 0,0 3-2 16,3 6 2-16,-1 4 1 0,-1 5-1 16,1 4 0-16,-2 3 1 0,0 0 2 15,0 1 2-15,2 0-1 0,1 2 1 16,0 5 1-16,3 3 7 0,1 5 3 16,0 6-9-16,0 1-2 0,-1 1 0 15,-3 1-1-15,0-3 0 0,-3 0 4 16,2 0-4-16,-1 0 1 0,-1-3 0 15,0 2-2-15,0-2 0 0,0-3-2 16,0 1-24-16,2 0-32 0,1-4-37 16,-3-1-71-16</inkml:trace>
  <inkml:trace contextRef="#ctx0" brushRef="#br0" timeOffset="78151.585">4999 11342 217 0,'0'0'308'16,"0"0"-269"-16,0 0-10 0,0 0-9 15,0 0-13-15,0 0-7 0,0 0-4 16,-43 7 1-16,43-7-8 0,0 0-1 16,0-1 1-16,4-1 1 0,3-3 5 15,4-1 1-15,4-1 4 0,6 0 4 16,9-1 6-16,9 0-3 0,13 0-1 16,0 2-3-16,4 2 1 15,-4 2-2-15,-6 0 0 0,1 2-2 16,-1 0 2-16,-1 0-2 0,0-2 0 15,0 0 2-15,2-1-1 0,-1-1 1 16,0 1-2-16,-1-1 2 0,-4 0 1 16,-1 1 1-16,-2 0 3 0,-8 0-1 15,-8 1-2-15,-4-1 2 0,-4 0-1 16,4-1 4-16,0 0-3 0,-2-1-1 16,-2 1-2-16,-5 0-3 0,-4 3 1 15,-2 0-1-15,-2 0 3 0,-1 1-1 16,0 0 5-16,0-1 2 0,0 1 10 15,-3-1 18-15,-4-1-16 0,-7 0-16 16,-5-2-4-16,-8-2-1 0,-1 0-16 16,-2 1 16-16,-6-1 8 0,-2 1-8 15,-12 1-6-15,0 1-1 0,1 2 2 16,6 1-1-16,4 1 1 0,1 2-2 16,0 1-6-16,0-1 3 0,-1 0 10 15,3 1 0-15,-1-2 3 0,2 1-3 16,8 0 1-16,2 0-1 0,4-2 2 15,-2 4-1-15,-1-1 0 0,0 1 2 16,-4 1 0-16,9-1 6 0,-1 0 1 16,2-1-5-16,3 0 1 0,2-1 1 15,6 0-4-15,1-1 1 0,4-1 5 16,1 1-1-16,0-2-3 0,1 0-5 16,0 1-7-16,0 0-18 0,4 1-11 15,4 1-6-15,9 5 11 0,5 0-36 16,29 6-41-16,-8-3-68 0,2-1-54 15</inkml:trace>
  <inkml:trace contextRef="#ctx0" brushRef="#br0" timeOffset="84485.206">2689 12637 308 0,'0'0'16'0,"0"0"10"16,0 0-6-16,-18-4-20 0,13 3-2 15,-2-1-13-15,2 0 0 0,2 0-10 16,-2 0 10-16,0 1 15 0,2 0 0 16,0 0 7-16,0 1 6 0,0 0-1 15,3 0-2-15,0 0-10 0,0 0-4 16,0 0-3-16,0 0-10 0,3 0-12 16,3 3 22-16,2 0 6 0,-1 1 1 15,1 1 0-15,2 0 0 0,-2 1 1 16,-1 0 0-16,-1 0 1 0,3 2-1 15,-4 1 2-15,3 2 3 0,-3 4-1 16,1 1 1-16,0 4-2 0,-1 4-3 16,0 4 4-16,1 7-2 0,-1 9 2 15,1 6-3-15,-1 2 2 0,3-5 2 16,-2-11 4-16,-1-12-2 16,1-5-6-16,-3 0-1 0,5 4 0 15,-3 2-1-15,3 4 0 0,1-1 0 16,-4-2-1-16,0 1 1 0,3-2-1 15,-5 0 2-15,1-3-1 0,-3-3 1 16,3-5-1-16,-2-5 1 0,-2-3-1 16,3-3-2-16,-3-1 0 0,0-2-4 15,0 1 1-15,0-1 5 0,2 0 6 16,-2 0 1-16,0 0 0 0,0-2-1 16,0 0 2-16,1-2 0 0,1-1-1 15,-2 0-3-15,3-2 0 0,-3-2-4 16,3-3 1-16,-1-1-1 15,0-2-2-15,1-2-1 0,0-2 0 16,1 1 0-16,-2-1 3 0,1 0 0 16,0 3 0-16,-1 1 0 0,1 2-1 15,2 3-3-15,2 0 0 0,-2 2 4 16,2-1-1-16,-1 1 1 0,-1 0 0 16,3 1-3-16,0 0 1 0,-2 1 2 15,2 2 0-15,-2 0 1 0,2 1 0 16,0 0 2-16,0 0-1 0,3-1-1 15,0 0-1-15,0-1 0 16,3 2-4-16,-4 0-1 0,1 1 2 16,-2 1 3-16,-1 1 2 0,0 0 0 15,-1 0 0-15,0 0-2 0,0 0 0 16,-1 3-4-16,-3 1-5 0,4 1-6 16,-2 2 1-16,0 3 7 0,-1 3 1 15,-3 1 1-15,2 2 1 0,-3 0 4 16,0 1 0-16,0-3 3 0,-3-2 5 15,2 0-1-15,-2-1-3 0,-2-3 0 16,0 0 5-16,2-2-3 0,-2 1 1 16,0 1 0-16,-1-2 1 0,-3 1 6 15,2 0 1-15,-2 0 2 0,-1 0 2 16,-2-2 6-16,-1 1-12 0,-1 0-2 16,1 0 4-16,-4-1-7 0,1 1-2 15,0 0-3-15,0-1-1 0,-1 1-1 16,0-1 0-16,0 2 2 0,2-2-2 15,1-1 11-15,1-2 11 0,1 0-12 16,1-1 0-16,1-1-7 0,2 0-4 16,0 0-1-16,2 0-4 0,1 0-8 15,0 0-3-15,4-1-8 0,-1 1-18 16,2-1-20-16,0-1-35 0,3-1-25 16,5-4 37-16,2-1-16 0</inkml:trace>
  <inkml:trace contextRef="#ctx0" brushRef="#br0" timeOffset="84735.193">3451 13193 64 0,'0'-1'202'16,"-2"0"-194"-16,0-1-8 0,-1-2 0 16,1-1-13-16,-1-1-17 0,-3-3-41 15,-2 1-58-15</inkml:trace>
  <inkml:trace contextRef="#ctx0" brushRef="#br0" timeOffset="85590.531">3344 13100 59 0,'0'0'190'0,"0"0"-125"16,0 0 8-16,0 0-25 0,0 0-25 15,0 0-2-15,0 0-8 0,0 0-3 16,0 0-3-16,-9-4-3 0,6 5-4 15,3-1 1-15,-2 1-1 0,-1 1-5 16,3 0-3-16,-1 3-4 0,1 2 2 16,0 3 4-16,0 2 6 0,1 3 0 15,2 1 0-15,-1 3 0 0,-2 0 1 16,3 2-1-16,-3 1 1 0,2 0-1 16,-1-1 1-16,-1 2-1 0,0-2 0 15,0-1 0-15,0 0-1 0,1-3 1 16,-1-2 0-16,0 0 0 0,0-4 0 15,0-1 1-15,0-3-1 0,0 0 2 16,0-2-2-16,0-2 1 0,0 0-1 16,0-2 5-16,0 0 3 0,0-1-1 15,1 0-6-15,-1 0-1 0,0 0-2 16,0 1-4-16,0-1 1 0,0 0-3 16,0 0 1-16,0 0 4 0,0 0 3 15,0 0-1-15,0 0 1 0,0 0 0 16,0-2 1-16,-1 0-1 0,-3-1-1 15,1 0 0-15,-2-3 0 0,0 1 1 16,1-2 0-16,0-2 0 0,-2-3 0 16,2-1-1-16,-1-2 1 0,0 1 2 15,3 1 0-15,-2-1 0 0,0 1-1 16,3 2-1-16,-1 1 0 0,2 1-1 16,0 3 1-16,0 2-2 0,-2 0 1 15,2 2-2-15,0-1-4 0,0 1-10 16,0-3-1-16,2 2 3 0,-2 0 4 15,2 0 2-15,-1 2-4 0,2 1 2 16,-1 0 4-16,3 0 3 0,-2 1 2 16,4 5 2-16,-1 2 0 0,1 5-1 15,-2 5 1-15,2 3 2 0,-2 6 3 16,-2 1-1-16,0 1 1 0,-3-2 0 16,4-1 1-16,-4-5-3 0,0-4-2 15,0-6 2-15,2-4 1 0,-2-4-2 16,0-3-2-16,0 0-7 0,0-2 7 15,0-6 7-15,0-4 12 0,0-7 7 16,-2-11-9-16,2-11-7 0,-4-10-4 16,4 0-3-16,0 12-3 0,0 12-2 15,0 14 1-15,0 5 1 0,0 1 0 16,0 2 1-16,0 1 4 0,0 3 10 16,0 0 8-16,0 1-4 0,0 0-11 15,0 0-8-15,0 0-7 0,0 0-3 16,0 3-11-16,0 2 5 0,0 3 7 15,0 3 5-15,0-1 4 0,0 2 1 16,0-3 2-16,0 0-1 0,0-1-2 16,-1 0-11-16,0 1-40 0,1 4-35 15,0-3-47-15</inkml:trace>
  <inkml:trace contextRef="#ctx0" brushRef="#br0" timeOffset="86634.706">2859 12570 434 0,'-3'0'3'0,"0"-1"-3"0,1 0 0 16,-2-2-48-16,2 0 4 0,-2 1-3 15,0-1-7-15,0 2 4 0,0 1 26 16,1 0 21-16,2 2-2 0,-1 5 5 16,2 1 4-16,0 4 5 0,3 4 9 15,2 2-5-15,3 4 4 0,-2 5-8 16,0 2-2-16,2 9 1 0,-3 9 1 15,0 10-3-15,-2 2-4 16,0-3 1-16,-3-5-3 0,-3-6 0 16,2-3 0-16,-4-3-3 0,0-4-3 15,0-6 6-15,0-7 0 0,1-6 2 16,2-3 6-16,-2 1 4 0,-1 1 9 16,0-2-9-16,0-3 1 0,2-3 20 15,0-2-7-15,0-1-14 0,-2-2-6 16,2-2-5-16,1 0 1 0,-4-4-2 15,4-5-9-15,-4-4-1 0,4-6-2 16,-1-5 2-16,1-3 3 0,2-1 0 16,0 2 4-16,4 3-1 0,-1 3 4 15,0 1 4-15,2 5-2 0,1 2-1 16,-1 0 0-16,0 1 2 0,3 2-1 16,-2-3-2-16,2 1 0 0,3 0 0 15,0 0 0-15,0 1 1 0,3 0-1 16,-1 1 0-16,1 2 0 0,-1 1-1 15,-2 2-1-15,3 2 2 0,0 2 1 32,0 0 2-32,-1 0 4 0,1 1-4 15,-1 2-1-15,0 0-2 0,1 1 0 16,-1-1-1-16,1 1 1 0,-2 0 0 16,2 0 1-16,-4 0-1 0,1 0 1 15,-1 0-1-15,-1 0 2 0,-2-1 0 16,-1 1 2-16,2 1-1 0,-4-1-3 15,1 1 1-15,-2 1 0 0,0 0 4 16,-2 0-2-16,0 0 1 0,-1 0 0 16,0-1 2-16,0 1 6 0,0-2 5 15,-5 2 6-15,2 0-6 0,-2 2-7 16,-4 0 4-16,3 1 4 0,-2 0-2 16,0 1-10-16,-1 1 0 0,0-2-3 15,1 1 0-15,-3 0 0 0,0-1 1 16,0 2 1-16,-1-1 5 0,-1 1 8 15,3-1 0-15,-3 1-6 0,1-1-1 0,-2 1-9 16,3-2-1-16,2 1-1 16,-2 0-2-16,1 0-1 0,2-2 1 15,0 0-1-15,2-2-7 0,1-2-1 16,2 0 2-16,3-2-2 0,-1-1-13 16,0-1-19-16,1 0-17 0,0 0-4 15,1 0-17-15,3 0 28 0,4 0 41 16,11-5-50-16,-3 1-61 0</inkml:trace>
  <inkml:trace contextRef="#ctx0" brushRef="#br0" timeOffset="87013.702">3412 13240 230 0,'0'0'51'0,"0"0"-33"0,0 0 1 16,0 0-16-16,0 0-3 0,0 0-3 15,0 0-2-15,0 0 4 0,0 0 1 16,0 0 3-16,0 0 5 0,0 0 5 15,0 0 4-15,0 1-5 16,-3 4 3-16,3 1-15 0,0 5 0 16,-1 7 0-16,1 10 2 0,0 11 3 15,1 7-2-15,-1 1 1 0,3-9 0 16,-2-11-4-16,0-10 0 0,2-1-27 16,1 7-48-16,0-3-43 0,-1-5-60 15</inkml:trace>
  <inkml:trace contextRef="#ctx0" brushRef="#br0" timeOffset="92840.894">900 11632 502 0,'0'0'45'0,"0"0"-14"16,0 0-14-16,0 0-17 0,0 0-13 15,0 0 13-15,0 0 5 16,0 0-5-16,-180-13 18 0,167 9 6 15,5 0-3-15,5 1 20 0,-1 2-6 16,4-1-15-16,0 1-20 0,6-2-18 16,3-1 1-16,15-3 7 0,11-7 10 15,17-4 0-15,0-1 0 0,0 3-7 16,-9 4-1-16,-8 4 8 0,1 2 0 16,-6 3 1-16,-6 1 0 0,6 2 2 15,6-2 1-15,2 2 2 0,8 0-1 16,-7 0-2-16,-1 3-3 0,-3 0 0 15,-5 1-3-15,-3-1-7 0,-11 1-5 16,4-1-4-16,2 1-7 0,4 0-1 16,2 1-1-16,2 0-8 0,2-1-27 15,15 2-28-15,-6-2-64 0,-6-1-40 0</inkml:trace>
  <inkml:trace contextRef="#ctx0" brushRef="#br0" timeOffset="93435.413">2610 13536 619 0,'0'0'9'0,"0"0"-4"0,0 0-5 16,0 0-11-16,0 0 10 0,0 0 1 16,58-17 5-16,-35 10-2 0,3 0 2 15,3 0-3-15,2 0 3 0,0 1-1 16,6 1 3-16,4 0-3 0,-3 1 3 16,-3 0-1-16,-2 1-3 0,2 1 5 15,9-1-7-15,5 3 0 0,-5 0-1 16,-2 0 0-16,-4 5-6 15,2 2-14-15,0 3-12 0,5 5-23 16,0 5-40-16,-9-3-47 0,-7 0-60 0</inkml:trace>
  <inkml:trace contextRef="#ctx0" brushRef="#br0" timeOffset="95703.645">5618 11111 432 0,'0'0'57'0,"0"0"-57"0,0 0-53 0,0 0 0 15,0 0 21-15,-8 0 15 16,3-1 1-16,-1-1-17 0,1 1-7 16,-2-1 11-16,3 1 24 0,1 0 5 15,0-1 2-15,2 2 2 0,0 0 1 16,1-1-2-16,0 0-3 0,0 1-6 15,0-1 1-15,0 1 0 0,0-1 0 16,-1 0 4-16,1-2-15 0,0-1-23 16,0 0-14-16,3-2-7 0</inkml:trace>
  <inkml:trace contextRef="#ctx0" brushRef="#br0" timeOffset="137642.994">14528 12421 150 0,'0'0'22'0,"0"0"-7"15,-11-15 23-15,8 10-12 0,1 0 11 16,2 0 6-16,-1 3-12 0,0 0-4 16,0 1 0-16,1 1 0 0,0 0-2 15,-1-1-1-15,1 1-3 0,0 0-6 16,-1 0-2-16,1 0 2 0,0 0-3 16,0 0-4-16,0 0-3 0,0 0 1 15,0 0-1-15,0 0 3 0,0 0 4 16,0 0 3-16,0 0 0 0,0 0 2 15,0 0-3-15,0 0-1 0,0 0-3 16,0 0 3-16,0 0-1 0,0 0-1 16,0 0-2-16,0 0-3 0,0 0-2 15,0 0-4-15,0 0 1 0,0 0 0 16,0 0 2-16,0 0 0 0,0 0-2 16,0 0 0-16,0 0 0 0,0 0 1 15,1 0 2-15,0 0-1 0,-1 0 0 16,0 0 0-16,1 0 3 0,0 0-4 15,1 1-1-15,0-1-1 0,2 1 0 16,1-1 0-16,0 1-1 0,0 0 1 16,0-1 1-16,0 1-1 0,0-1 0 15,0 0 1-15,0 1-1 0,1 1 0 32,0-2 0-32,0 1 0 0,2-1 0 15,-1 1-4-15,0-1 0 0,1 0 1 16,1 0 3-16,1-2 2 0,-1-1 3 15,2 2 4-15,0-1-1 0,1-1-1 16,0 1-1-16,1 0 2 0,2 0 0 16,-2-1-7-16,0 1 1 0,3 1-2 15,-1-2 0-15,2 2 0 0,0-1 0 16,-1 0 0-16,2-1-2 0,-2 0 2 16,1 1 0-16,-1 0 2 0,1-1-1 15,-1 0-1-15,2 1 1 0,-1-3 1 16,1 2 0-16,0-2-1 0,-2 0 2 15,2 0-3-15,-4 1 1 16,2 1-1-16,-4 1 0 0,1-1 0 16,0 2 0-16,-1-1 0 0,2 1 0 15,-1-1 1-15,1 1-1 0,-1 0 1 16,1-1 1-16,-1 1-1 0,-1-1 7 16,2 1-4-16,-2 0 1 0,0-1-2 15,-2 0-2-15,1 0 2 0,1 1 1 16,-1 0 2-16,1 0 1 0,-1-1 5 15,-1 1-2-15,1 0-1 0,-1 0-2 16,-1 0-2-16,0 0-2 0,0 0-2 16,0 1-1-16,0 0 1 0,-2-1-1 15,1 1 0-15,0-1 1 0,-1 0 0 16,0 1 1-16,1 0 1 0,-2 0-1 16,0 0-1-16,0 0 1 15,0 0-1-15,0 0 0 0,1 0 0 16,-2 0-1-16,0 0-1 0,-1 0 1 15,2 0 2-15,-2 0 0 0,0 0-1 16,-1 0 2-16,2 0-2 0,-2 0 2 16,1 0-1-16,-1-1 0 0,2 0 0 15,-2 1 0-15,1 0-1 0,-1 0 1 16,1 0 0-16,-1 0-1 0,1-1 1 16,0 1-2-16,1 0 1 0,-2 0-1 15,-1 0 0-15,0 0 0 0,0 0 1 16,-1 0-1-16,-1 0-1 0,1 0-1 15,0 0-3-15,-1 0 1 0,0 0-3 16,0 0 5-16,0 0 0 16,0 0 2-16,0 0 1 0,0 0 0 15,0 0 1-15,0 0 1 0,0 0 0 16,0 0 0-16,0 0-1 0,-2 0 1 16,-1 0-1-16,-3 0-2 0,-3 0-1 15,-2 1-2-15,-3 1-2 0,-1 0-2 16,-3 1 5-16,1 1-2 0,-3-1 1 15,0 1 1-15,0 0 2 0,-3 0 0 16,-3 1-2-16,-6 3-10 0,3-2-11 16,-2 1 11-16,3 0 12 0,8-2 10 15,-4 0-1-15,2-1-8 0,2-1 2 16,-1 0 0-16,0-1 5 0,2 0 1 16,-2 0-5-16,-1 0 0 0,-3 2 2 15,2-1-3-15,-2 1-3 0,-1 0-4 16,2 1 4-16,5-1 5 0,0-2 0 15,5 0-4-15,-1-2 0 0,2 0-2 16,0 0 0-16,-1 0-1 0,0 0-1 16,1 0 1-16,-1 0-2 0,1 0 2 15,2 0 0-15,-1 0-1 0,2 0-1 16,-1 0 3-16,0 0 0 0,1 0-1 16,1 0 2-16,1 0 0 0,2 0 0 15,1 0-1-15,2 0-1 0,-1 0-2 16,2 0 0-16,0 0 2 15,2 0 0-15,0 0 0 0,0 0 1 16,0 0-4-16,0 0 3 0,0 0-4 16,0 0-2-16,0 0-4 0,0 0-3 15,4 0-3-15,3 0 8 0,4 1 5 16,5 2 5-16,2-2 0 0,4 0 8 16,2 0-3-16,2-1 10 0,0 0-5 15,0 0-5-15,-1 0 0 0,1 1 2 16,-1 0 3-16,0 2-2 0,3 0-2 15,4 2 0-15,-2 0 15 0,2 0-7 16,-3 1-14-16,-6-1-1 16,5 0-1-16,-1 1-1 0,1 0 3 15,1 1-1-15,-2 2 1 0,1-1 0 16,-1 1 0-16,0 0-5 0,-1 1-4 16,0 2-8-16,0 0-13 0,-1 2-11 15,1 3-28-15,8 12-44 0,-5-4-62 16,-5-2-109-16</inkml:trace>
  <inkml:trace contextRef="#ctx0" brushRef="#br0" timeOffset="142633.036">16170 12475 9 0,'4'-1'10'16,"1"0"-4"-16,1 0-1 0,-1 1-5 15,-1 0-1-15,2 0-3 0,0 1-4 16,7 4-9-16</inkml:trace>
  <inkml:trace contextRef="#ctx0" brushRef="#br0" timeOffset="146820.003">15226 11715 223 0,'0'0'0'16,"0"0"0"-16,0 0-1 0,0 0 1 16,0 0-17-16,0 0-44 0,0 0-24 15,-46 37 26-15</inkml:trace>
  <inkml:trace contextRef="#ctx0" brushRef="#br0" timeOffset="147325.362">15133 11796 35 0,'0'0'62'15,"0"0"-5"-15,0 0-2 0,0 0 5 16,0 0 0-16,0 0-5 0,0 0 8 15,0 0-16-15,0 0-1 0,-2 1-10 16,2-1-3-16,0 0-4 0,0 0 0 16,0-1-8-16,0 1-11 0,0 0-8 15,0 0-1-15,-1 0 0 0,1 0-1 16,0 0 0-16,0 0 5 0,0 0 4 16,0 0 5-16,0 0 0 0,0 0-2 15,0 0-1-15,0 0-2 16,0 0-3-16,0 0-6 0,0 0-3 15,0 0 0-15,0 0-3 0,3 1 1 16,4 3 4-16,2 3 0 0,0 0 1 16,4 4 0-16,-1 4 0 0,0 1-2 15,2 3 0-15,-3 3 2 0,1 1 3 16,-1 0 0-16,-1 1 4 0,1-3-4 16,-1-2 1-16,1-1-1 0,0 0 6 15,0 0 2-15,-1 2-2 0,2-2 0 16,-1 1-1-16,-1 1 2 0,1 0-2 15,-1 1 1-15,-1-1 0 0,1 1-2 16,-2-2-1-16,1-1 2 0,0 0-3 16,-2-2 1-16,0-1-2 0,-1 0 2 15,0-2-5-15,0 0 0 0,-1-1 0 16,-2-2-1-16,-1-1 0 0,0-3-1 16,0-1 1-16,-1-2 0 0,0-1-1 15,-1-1 0-15,0-1-3 0,0 1 0 16,0-1-1-16,0 0-1 0,0 0-3 15,0 0-4-15,0 0-4 0,0 0-5 16,0-1-3-16,-1-2-1 0,-1-1-27 16,-4-16-41-16,0-1-54 0,-2-4-126 15</inkml:trace>
  <inkml:trace contextRef="#ctx0" brushRef="#br0" timeOffset="147828.586">15548 11493 268 0,'0'0'368'0,"0"0"-354"16,0 0 3-16,-3 0-18 0,1 0 1 15,-1 3-11-15,-4 1-7 0,-2 4-16 16,-2 5-44-16,-3 2 6 0,1 5 67 16,-1 1 5-16,2 2 0 0,1 0 2 15,-2 4 0-15,2-1 0 0,-2 10-2 16,-2 10-1-16,-5 6-7 16,0 1 6-16,2-11 2 0,4-12 3 15,5-14-3-15,2 2 3 0,-1 2-3 16,-3 4 0-16,-1 5-3 0,-2 5-3 15,1-3-7-15,1-1 5 0,0-2 3 16,3-5 3-16,0 1 0 0,2-2 2 16,-2-2 0-16,3-2 2 0,0-1 1 15,0-2 3-15,0 1 0 0,0-1 4 16,1-2-1-16,2 0 0 0,0-2 4 16,0-1 3-16,1-2 5 0,0-1 0 15,0-1-5-15,1 1-3 0,0-2-3 16,1 0-7-16,0 1-3 0,0 0 0 15,-1 0-3-15,0 2-10 16,1 2-10-16,0 2-15 0,-1 1-24 16,-5 6-41-16,1-2-61 0</inkml:trace>
  <inkml:trace contextRef="#ctx0" brushRef="#br0" timeOffset="156572.441">4684 11568 68 0,'-6'4'20'0,"1"0"35"0,1 0-23 16,-2-2-15-16,3-1-3 0,-2 1-10 15,1-2-4-15,1 0-3 0,1 0-4 16,-3 0 0-16,-2 0 3 0,-1 0 3 16,0 1 1-16,1-1 4 0,-1 1 5 15,4 0 2-15,-1-1 8 0,2 1-1 16,0-1 0-16,3 0-8 0,-1 0-10 15,1 0-1-15,0 0-2 0,0-2-4 16,0 1 3-16,1-3 3 0,4 0 0 16,-2-3 1-16,3 0 0 0,3-3 0 15,1-1 0-15,1-1 0 0,0-2 0 16,2-2 0-16,4-2 1 0,-1-1 1 16,2-3 7-16,1-1-1 0,0 0 0 15,2 0-3-15,0 0 1 0,-2 1-4 16,3-1 3-16,0 1 2 0,1 0-5 15,0 1 0-15,2 2-1 0,1-1 0 16,-1 2-1-16,4 0 5 0,6-3 3 16,5-5 37-16,2-6-39 0,0-1 5 15,-10 2 7-15,2-5-7 0,0-4 2 16,5-7 1-16,2-6 2 16,-5 6-16-16,-3 9 3 0,-2 2-3 15,-1 2 0-15,-6 6 0 0,-3 5 6 16,-3 4 1-16,-1 2 3 0,2-3 0 15,5-3 1-15,1-2-2 0,1 1-2 16,-3 1-2-16,2 1-1 0,0-1-2 16,-4 1-2-16,1 0 1 0,-3 3-1 15,-2 0 1-15,1 1 1 0,-4 2-2 16,0 1 0-16,-4 2 0 0,-2 2 0 16,1 3 1-16,-2 2 0 0,-2 2-1 15,-1 1 0-15,-1 1 0 16,-2 1 0-16,0-1 0 0,-1 1-1 15,3 0-3-15,-3 1-6 0,1 0-6 16,0-1-2-16,0 1-11 0,0-1-12 16,3-1-17-16,1 1-10 0,5-3-22 15,-2 1-23-15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617.08099" units="1/cm"/>
          <inkml:channelProperty channel="Y" name="resolution" value="1090.7789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18-10-04T15:10:55.2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11818 7136 141 0,'-5'0'54'16,"-2"0"-43"-16,1-2 6 0,1 1-8 15,1 0 3-15,1 0 1 0,2 1 0 16,0 0-10-16,1-1-1 0,0 0-2 16,0 1 0-16,1-1-3 0,0 0-2 15,3-2 5-15,1-1 0 0,3-1 0 16,3 1 1-16,1 1 0 0,2-2 0 15,0 3-1-15,4 0 2 0,0-1 3 16,3 2 14-16,1 0-16 16,-1 0-2-16,4 0 0 0,0 0 0 15,2-1 2-15,0 1 7 0,0-2-4 16,2-1-4-16,0-2 1 0,2 1 0 16,6-1 0-16,6 1 5 0,7-2 0 15,2 2-6-15,-1 3 1 0,-6-1-1 16,-2 3 4-16,-2 0 3 0,1 0-5 15,2 0-4-15,-1 0 1 0,-1 1 1 0,1 1 3 16,-2-1-3-16,3 0 1 0,-2-1 1 16,0 2 2-16,-1-2 0 0,0 3-1 15,0-3 4-15,0 1 2 0,-3 0-4 16,2 1 1-16,2 1-2 0,0-2 1 16,2 2 2-16,0-1 0 0,-1 1-3 15,3 1 5-15,-2 1-9 0,1-2-1 16,0 1 0-16,0-1 3 15,-1 0-4-15,0 0 3 0,-3 0 0 16,-1 0-4-16,0-1 2 0,3 0 2 16,-3-1 1-16,3 0 1 0,-1 0-3 15,-2-1 3-15,2 0-1 0,-1 0 2 0,-1 0-1 16,2 0-2-16,-4 0 0 0,1 0-2 16,-1 0 2-16,0 0-1 0,0 0 1 15,0 0-2-15,0 1 5 0,1 1-2 16,0-1-3-16,-1 1 4 0,2-1-3 15,-1 0 3-15,-2-1-4 16,2 0 0-16,-2 0 2 0,2-2 2 16,-4-1 2-16,2 0 3 0,-3-2-3 15,0 0-6-15,0 2 5 0,-6-2 1 16,-4 2-3-16,-6 0 0 0,2 0 2 16,2-1-6-16,3 0 6 0,4 0 8 15,-3 1-9-15,1 0-5 0,-1 2 2 16,-1 0 1-16,0 1-1 0,-1 0 3 15,-2 0 3-15,1-2 0 0,-1 2-1 16,-1-1-4-16,-1 1 3 0,-1-2-2 16,-2 1-2-16,-1 1 0 0,-2-1 1 15,-1 1 1-15,-2 0 1 0,-1 0-3 16,0 0 1-16,-2 0 1 0,0 0 1 16,0 0-4-16,1 0 0 0,-2 0 0 15,1 1 0-15,-2 0 1 0,2 1 1 16,-2-1-3-16,-1 1 1 0,-1 0 0 15,0 0 0-15,-1-1-1 0,1 1 2 16,1-1-2-16,-1 2 0 0,0-2 0 16,0 2-4-16,-1 0-20 0,2 0-10 15,0-1-11-15,1 3-5 0,1 0-10 16,5 9-31-16,-1 0-50 0,-3 0-116 16</inkml:trace>
  <inkml:trace contextRef="#ctx0" brushRef="#br0" timeOffset="24758.743">16335 5822 594 0,'0'0'7'0,"0"0"-7"16,0 0 92-16,0 0-89 15,0 0 3-15,0 0-1 0,0 0-3 16,0 0 2-16,-49-36-4 0,52 25-4 15,2 0 3-15,4-1-1 0,2 0-1 16,1 1 2-16,4 2-2 0,1 2 2 16,2 2-1-16,3 0 1 0,-2 4 0 15,4 0 1-15,1 0-1 0,1 1-7 16,-1 0-13-16,2 0-9 0,-2 2-17 16,-1-2-13-16,-1 1-9 0,-3 0-36 15,3 0-16-15,-6 1-8 0</inkml:trace>
  <inkml:trace contextRef="#ctx0" brushRef="#br0" timeOffset="25039.978">16204 6150 821 0,'0'0'0'0,"0"0"-5"0,0 0 5 15,0 0 8-15,0 0 11 0,0 0-11 16,171-1-6-16,-137 1-2 0,0-2-17 16,-10 2-3-16,-1 0-9 15,2 2-10-15,-4 0 9 0,4 1-24 16,3 2-10-16,0 0-23 0,2 1-11 15,10 1-37-15,-5 0-33 0</inkml:trace>
  <inkml:trace contextRef="#ctx0" brushRef="#br0" timeOffset="26153.676">17218 6195 372 0,'0'0'81'0,"0"0"-75"0,0 0-6 15,0 0-25-15,1 0-34 16,2-1 37-16,1 0 15 0,3 0 7 16,0 0 4-16,0 1-4 0,2-2 0 15,2 1 1-15,0 1 3 0,2 0 3 16,3 0 1-16,-1 3 6 0,3-2 3 15,0 4 14-15,1-1-24 0,2 1 3 16,2 1 7-16,1 1-2 0,1-1-2 16,1 1 1-16,3 1-5 0,1-1 0 15,6 2 3-15,5 3 1 0,7-3-4 16,1 0 2-16,-2-2 0 0,-2-3 0 16,-3-1 1-16,3 0-4 0,2-3-4 15,0 0 2-15,1 0 2 0,-1 0-1 16,-1 0-3-16,1 1 0 0,-2 1 3 15,3-1 5-15,-2-1 0 0,3 3 0 16,-1 0-7-16,-1 1 2 0,1-2 2 16,4 3-3-16,1-3-2 0,2 0 0 15,-1 1 0-15,3-3 0 16,2 1 1-16,-1-1-1 0,0 0 1 16,0-1 9-16,0-3-7 0,-3 3-2 15,4-1 3-15,-1 2 3 0,1-3 1 16,-1 3 4-16,-1-1-3 0,1 1 0 15,-1-2-4-15,0 1-1 0,0 0 3 16,0-2-4-16,1 1 3 0,1 0-3 16,-2-1-2-16,-1 1-1 0,-1 1-3 15,-2 0 1-15,1-1 0 0,-2 2-1 16,-3-1 1-16,2 0 1 0,-1 0 1 16,1 0 5-16,1 1 0 15,-3-3-2-15,1 2 6 0,-2 0-3 16,-2-1-2-16,-3 2-4 0,-1 0 0 15,-2 0 2-15,-2 0 1 0,-1 0 1 16,-2 0 3-16,-7 0-1 0,-5 0 2 16,-5 2-1-16,-1-1-5 0,1-1-1 15,3 1 2-15,0 1-5 0,-3-1-1 16,-2 0 0-16,-3 0-1 0,0 0-3 16,-4 0-18-16,-1 1-20 0,-3-1-16 15,-2-1-24-15,-3 0-34 0,0 0-59 16,-3 0-126-16</inkml:trace>
  <inkml:trace contextRef="#ctx0" brushRef="#br0" timeOffset="32680.807">19795 4828 345 0,'0'0'37'0,"0"0"-34"15,0 0 41-15,0 0-34 0,0 0 0 16,0 0-10-16,1 0-1 0,0 0-5 16,1 0-15-16,-2 0-2 0,1 0 0 15,-1 0-9-15,0 0 1 0,0 0 13 16,0 3 16-16,-5 4 2 0,-4 3 1 16,-2 5-1-16,-3 3 6 0,-5 4 13 15,-3 1 14-15,1 3 11 0,-3 2 2 16,-1 2-6-16,-5 9-7 0,-6 10-5 15,-6 10-11-15,-3 5-7 0,5-3 0 16,4-5 0-16,4-8-6 0,1-3 6 16,1-3-3-16,-2 1-1 0,2 1-1 15,-2 1 5-15,1 3 1 0,-4 1-4 16,8-5 0-16,0-1 7 0,2-5-4 16,7-9-8-16,6-8-2 0,3-7-3 15,3-4-11-15,-2 0-10 0,3-1-3 16,-2 3-9-16,2-5-27 0,1 1-29 15,4 4-35-15,0-3-37 16</inkml:trace>
  <inkml:trace contextRef="#ctx0" brushRef="#br0" timeOffset="33008.875">19574 5446 298 0,'0'0'489'0,"0"0"-489"0,0 0 9 16,0 0-18-16,0 0-3 0,-11 0-2 15,11 0-10-15,0 0-5 0,0 0-2 16,-1 3-18-16,-1 3 0 0,-1 5-5 16,-2 9 7-16,-4 17 31 0,-5 19 6 15,-7 17 6-15,3 3-3 0,1-8 3 16,4-9-1-16,6-10 2 0,3-3-17 16,4-1-50-16,2-6 0 15,3-13-61-15</inkml:trace>
  <inkml:trace contextRef="#ctx0" brushRef="#br0" timeOffset="33463.04">19845 5521 528 0,'0'0'23'15,"0"0"-23"-15,0 0 4 0,0 0-3 16,0 0-2-16,0 0-6 0,0 0-3 16,0 0-20-16,-12 27-9 0,9-8 6 15,-1 10 11-15,2 10-2 0,-1 7 6 16,1-3-2-16,2-10 2 0,0-12 13 16,2-6 2-16,2 1 1 0,3 2-2 15,-1-1 4-15,3-3 7 0,4-3 2 16,0-3 5-16,3-6 0 0,0-2-1 15,2 0 1-15,1-8 7 16,1-5 4-16,0-4 3 0,2-8-1 16,-1-6-1-16,1-9-12 0,-4-3 8 15,-3 5 4-15,-9 9 0 0,-4 11 2 16,-2 5 0-16,-1-2-3 0,-3 2-4 16,-5-2 1-16,-4 2-15 0,-4 0-7 15,-2 2-4-15,-2 1-9 0,-1 2 13 16,2 1-2-16,-2 0-2 0,4 3-4 15,-1 1-7-15,3 1-3 16,1 0 2-16,2 2-3 0,-1 1-13 16,2 3-18-16,1 3-27 0,2 5-26 15,1 11-17-15,3-2-12 0</inkml:trace>
  <inkml:trace contextRef="#ctx0" brushRef="#br0" timeOffset="33931.797">20355 5583 497 0,'0'0'151'0,"0"0"-139"16,0 0-9-16,0 0-6 0,0 0-4 15,0 1-1-15,0-1 8 0,0 0-12 16,0 0-20-16,-2 0-11 0,1 0 5 15,-1 0 13-15,0 1 6 0,-1 3-4 16,-3 5-13-16,2 6-5 16,-4 6 10-16,3 6 26 0,-2 3 5 15,1 0 5-15,5-2 9 0,1-6 9 16,0-2-5-16,6-7-8 0,2-2 1 16,3-2 8-16,4-3 8 0,2-2 1 15,0-3-1-15,2-2-2 0,1-5 1 16,1-2 2-16,0-6 4 0,1-4 0 15,0-4-17-15,3-11-9 0,2-9-1 16,0-8-3-16,-4-1 0 0,-5 11-1 16,-10 12 1-16,-5 13 0 0,-3 1 1 15,0 1 2-15,-3-1 16 0,-5-2 2 16,-2 2-5-16,-2 2 1 0,-1-1-4 16,-4 2-7-16,1 0-8 0,0 3 0 15,-3 2 3-15,2 4-3 0,-2 2-5 16,0 4-10-16,0 5-9 0,-3 3-13 15,3 4-21-15,1 2-20 0,4 5-33 16,2 13-36-16,2-4-36 0</inkml:trace>
  <inkml:trace contextRef="#ctx0" brushRef="#br0" timeOffset="34372.44">20936 5526 752 0,'0'0'7'16,"0"0"18"-16,0 0-31 0,0 0 6 16,-1-20-4-16,-1 7-5 0,-5-2-25 15,2 0-33-15,-3 0-7 0,-2 2 21 16,-4 5 7-16,1 3-3 0,-4 5 9 15,1 3-18-15,-3 8 39 16,2 5 11-16,-4 6 1 0,3 3 2 16,-2 11 5-16,5 7 6 0,2 10 14 15,8 1-2-15,5-3-4 0,3-5 4 16,7-10 9-16,0-7-5 0,2-9-13 16,-3-6-6-16,0-3 1 15,6-1 23-15,0-3-20 0,6-4 6 16,0-4 19-16,1-15 15 0,10-18 23 15,5-30-19-15,8-29-12 0,-1-12-20 16,-8 0-14-16,-10 17-1 0,-14 23-3 16,-8 12 1-16,-4 13 2 0,-5 14-4 15,-3 11-7-15,-5 8-14 0,1 7-2 16,-10 4-21-16,-2 12-50 0,-20 37-54 16,7-2-1-16,1 3-15 0</inkml:trace>
  <inkml:trace contextRef="#ctx0" brushRef="#br0" timeOffset="41927.628">17994 5263 685 0,'0'0'0'0,"0"0"-7"0,0 0-2 15,0 0 4-15,0 0 1 0,0 0 4 16,0 0 5-16,0 1-5 0,0-1-17 16,-1 2-3-16,-4-1 11 0,-2 3-5 15,-3 3-1-15,-5 4 1 0,-3 3 12 16,-2 5 1-16,-3 1 1 0,-3 2 1 15,0 1 3-15,-3 1-3 16,2-1 1-16,-4 0 5 0,-7 4 4 16,-5 3-8-16,-6 4-2 0,0 0-1 15,3-3 3-15,8-4-1 0,10-6 0 16,6-5 10-16,8-5 8 0,4-3 0 16,0-1 17-16,3-1-15 0,-1 0-18 15,5-4-4-15,2-1-1 0,1-1-10 16,0 0-2-16,0 0 1 0,1 0 5 15,3 2-3-15,4 1 10 0,4 0 11 16,6 1 13-16,7 0-5 0,12-1 2 16,9-3 1-16,10 0-6 0,3-3-6 15,-5-2-2-15,-5 1 1 0,-11 2-7 16,0 0 0-16,-5 2 0 0,-2 0 0 16,-3 1-1-16,-6 0 0 0,-7 1-1 15,2 0-8-15,0 0-18 0,1 1-20 16,1 1-19-16,-4-1-21 0,-3 1-20 31,2-3-29-31,-4 0-9 0,-5-1-31 0</inkml:trace>
  <inkml:trace contextRef="#ctx0" brushRef="#br0" timeOffset="42102.88">17941 5391 138 0,'0'0'486'15,"0"0"-428"-15,0 0-53 0,0 0 29 16,0 0-27-16,-67 20-7 0,58-9-12 16,-3 5-10-16,-2 16-5 0,-2 18-2 15,-4 21 10-15,0 12 1 0,1 4-10 16,3-6-13-16,3-12-26 0,5-9-17 16,1-7-25-16,4-17-20 0</inkml:trace>
  <inkml:trace contextRef="#ctx0" brushRef="#br0" timeOffset="42544.274">18302 5635 793 0,'0'0'4'0,"0"0"-4"0,0 0-11 15,0 0 4-15,0 0-13 0,0 0-8 16,0 0 19-16,-39-24-9 0,28 20 6 16,-2 1-6-16,1 3 13 0,-2 0-5 15,1 6-16-15,-3 4-18 0,2 8-14 16,-4 13 7-16,2 16 12 16,1 11 7-16,5 2 5 0,7-8 13 15,3-18 14-15,4-15 1 0,3-9 1 16,4-5 7-16,2 0-1 0,6-3 7 15,3-2 17-15,3-5 5 0,2-6-1 16,-1-7 3-16,-1-4 12 0,0-4-8 16,-5-3-4-16,2-8-6 0,-3-8 1 15,-7-5 3-15,-4 0-6 0,-7 10-11 16,-2 14-7-16,-4 8-6 16,-3 4-1-16,-5-2-6 0,-1-2-2 15,-5 3-15-15,0 3-7 0,-2 3 2 16,3 5-29-16,2 3 5 0,4 1-26 0,0 4-15 15,6 16-29-15,3-4-65 0,2 3-46 16</inkml:trace>
  <inkml:trace contextRef="#ctx0" brushRef="#br0" timeOffset="42888.523">18681 5374 521 0,'0'0'120'0,"0"0"-81"0,0 0 56 15,0 0-57-15,0 0-38 0,0 0-2 16,5 4-22-16,-5-2-24 0,-3 4 7 16,-3 8-26-16,-4 13-3 0,-2 18 20 15,-2 13 46-15,4 1 4 0,7-8 7 16,3-17 13-16,5-15 4 0,-1-8-8 16,3-3-12-16,4 0 3 0,0-2 1 15,3-1 9-15,2-5 19 0,0-2-2 16,3-10-8-16,0-4 2 0,6-15 2 15,-1-14-7-15,4-14-10 0,-3-3-4 16,-6 1-6-16,-9 9 1 0,-9 8 0 16,-1 3 1-16,-4 8-2 15,-3 7-2-15,1 10-1 0,-4 6-9 16,-1 6-11-16,-6 1-41 0,-1 5-13 16,-4 7 19-16,-1 9 16 0,0 14-38 15,0 18-72-15,3-6-47 0</inkml:trace>
  <inkml:trace contextRef="#ctx0" brushRef="#br0" timeOffset="43941.353">26604 6002 793 0,'0'0'60'0,"0"0"-51"0,0 0 5 15,0 0-5-15,0 0-9 0,0 0-2 16,0 0-7-16,-173-105-18 0,123 94 6 16,-5 3 8-16,1 7 10 0,1 1-5 15,2 7-33-15,-6 2 27 0,2 2-2 16,-5 3 8-16,0 2 2 0,0 0 6 15,-2 4 6-15,2 1 3 0,0 1 12 16,2 3-6-16,5 3-14 0,1 1-1 16,9-1-13-16,4-1 2 0,9-3 0 15,9-3 10-15,4-3-7 16,6 1-10-16,-3 3-10 0,-3 12 0 16,-4 9 7-16,2 6 13 0,7 1 7 15,4-2 0-15,4-5 1 0,4-4-4 16,7-4 1-16,2-7-7 0,-1-5-1 15,6-6 5-15,-1-1 6 0,9 5 6 16,10 5 2-16,9 7-1 0,11 1-1 16,3-5-2-16,-3-2 6 0,-1-10-10 15,1-4 3-15,2-3 24 0,1-5-5 16,5-5 1-16,1-2 4 0,-1-8-8 16,-1-6 0-16,0-3-2 0,-1-4-2 15,-2-2-1-15,0-4 0 0,-2-1 3 16,-2-1 1-16,-1-2 0 0,-3-1 0 15,-2-1-5-15,-3-1-4 0,-4 0-5 16,-8 7-3-16,-9 5-1 0,-6 8 0 16,-3 0 0-16,2-1 1 0,0-1 1 15,1-3-1-15,-3 1 4 0,-3 2-4 16,-1 2 3-16,-4 1-2 0,1 0 6 16,-4-2 3-16,-2 1 3 0,0-3 0 31,-5 0-5-31,-3-2-5 0,-6-4-4 15,-2 2-7-15,-6-5-14 0,-4 0-5 16,-9 0-11-16,-16 1-13 0,-22 9-43 16,-12 12-28-16,15 6-77 0,7 11-120 15</inkml:trace>
  <inkml:trace contextRef="#ctx0" brushRef="#br0" timeOffset="51166.956">26834 8183 447 0,'0'0'45'16,"0"0"-23"-16,0 0 1 0,0 0-19 15,0 0 1-15,0 0 2 0,0 1 19 16,0-1-22-16,0 0-2 0,0 0 0 0,0 0 13 16,0 0 11-16,-1-2 1 0,-2 1-6 15,3-3-5-15,-3-1-6 0,1-2-8 16,-2 0-2-16,0-2 3 15,-5 0-3-15,4-3-1 0,-3 0 1 16,1 0 2-16,-2 0 1 0,0 1 2 16,1-1 3-16,-2 1 8 0,0 1 1 15,0 0-9-15,-1 0-6 0,-3-2-1 16,3 0 2-16,-2 1-3 0,-1 0 0 16,-1-2 3-1,0 1-3-15,-4 0-2 0,2-1-3 0,-5 1-10 0,-2 0 9 0,1 0-3 16,-5 1 3-16,1 1 6 15,-3 1 1 1,0 0-1-16,-5 1 1 0,2 1 0 16,2 1 6-16,-8-2-4 0,2 2-3 15,-11 0-1-15,-2 3-1 0,4 1-1 16,2 2 1-16,4 4 2 0,-2 1-2 16,2 2-10-16,2 2 12 0,0 0 1 15,5 0 0-15,6 1-1 0,5-3-4 16,5 0 4-16,-1 2 0 0,-3 1-10 15,-5 4-1-15,2 5-3 0,-3 2 0 16,4 1 3-16,-1 2 7 0,2 0 4 16,6-1 0-16,-1-2 3 0,7-1 1 15,2-4 0-15,5-2-4 0,3-1-4 16,2 1-9-16,4 2 3 16,6 2 3-16,3 2 3 0,3 3-2 15,4 1 6-15,3 3-1 0,2 0 1 16,-1 2-1-16,4-1 1 0,5 4-1 15,5 0-3-15,10 0-2 0,4-2 5 16,0-7 1-16,1-6 5 0,-5-7-4 16,-2-2 3-16,6-2-1 0,-2-3-2 15,-3-1 0-15,2-2 3 0,-5 0 2 16,-1-4 5-16,-1-1 7 0,0-2-1 16,-1 0-1-16,0-1 2 0,-1-3-7 15,-2-1-3-15,1-2-5 0,-1-2-1 16,-4-2 0-16,-6 2 2 0,-5 2-1 15,-9 1 2-15,1 1 2 0,-1-1 4 16,3-2 4-16,-1-2 2 16,-2 0 0-16,-4 1-2 0,-1 1-3 15,-4 2-3-15,-3 2-3 0,-2 1 2 16,-1 1 1-16,-1-1-5 0,-3-1-4 16,-3-2-6-16,-4-2-12 0,0-2-4 15,-2 1-2-15,-5 0-5 0,1 0-11 16,-1 0-15-16,-15-3-51 0,5 5-87 15,-1 3-148-15</inkml:trace>
  <inkml:trace contextRef="#ctx0" brushRef="#br0" timeOffset="58598.276">17617 6474 834 0,'0'0'0'0,"0"0"-26"0,0 0 20 15,0 0 6-15,-51 0-14 0,43 1-19 16,0 2-2-16,-4 1-9 0,-2 5 4 15,-3 4-6-15,-3 5 18 0,-8 14 4 16,-4 10 13-16,-5 15 8 16,3 7 3-16,2 4 0 0,5 0 0 15,5-2 0-15,4 0-5 0,5-2 4 16,4-6 0-16,2-6 1 0,4-4 2 16,3-5 3-16,2-3-3 0,6-5 4 15,1-9-5-15,-1-5-1 0,1-7-1 16,2-4 0-16,2 2-4 0,4-2 1 15,1-1 3-15,1-5 1 0,0-2 3 16,-1-2 2-16,1-5 3 0,-1-2 4 16,-1-4 3-16,-2-1 2 0,-1-1 3 15,-3-1-1-15,-2 0 1 0,-4 3-1 16,-4 0 9-16,-1 1 13 0,-5-2-2 16,-6-1-13-16,-3 0-26 0,-5-2-1 15,-4 1-7-15,-1 3 0 0,-1 3-12 16,1 3 20-16,2 2 11 0,3 3-11 15,2 0 0-15,2 0-7 0,3 3-13 16,4-2-13-16,2 0-1 0,3 2-9 16,2-2-21-1,1 1-29-15,0 2-61 16,11 4-1-16,1 0 54 0</inkml:trace>
  <inkml:trace contextRef="#ctx0" brushRef="#br0" timeOffset="59037.332">17931 6713 583 0,'0'0'155'0,"0"0"-139"16,0 0-10-16,0 0 10 0,-27-16-16 15,18 14-4-15,-4-2-14 0,-2 3-34 16,0 2-5-16,-4 6 0 0,0 5-10 16,0 6-2-16,-5 14-5 0,-1 15 17 15,-3 13-3-15,6 6 6 0,4-7 53 16,8-9 1-16,7-11 12 0,3-10 5 16,0-5 1-16,1-8 1 0,3-4 2 15,1 1-7-15,3-1-6 0,3 0 8 16,0-4 5-16,0-2 1 0,2-2 16 15,0-4-14-15,2 0 11 0,-1-8 3 16,4-4 1-16,-2-5 1 16,3-6-5-16,0-9-21 0,1-7-6 15,-4 3-2-15,-6 4 0 0,-6 8-3 16,-4 7 1-16,-2 1-4 0,-2 0 0 16,-4 4-4-16,-5 2-10 0,2 4-11 15,-1 1-4-15,1 3-14 0,2 2-30 16,0 0-15-16,2 8-24 0,3 1-46 15</inkml:trace>
  <inkml:trace contextRef="#ctx0" brushRef="#br0" timeOffset="59434.91">18088 6949 410 0,'0'0'110'0,"0"0"-84"0,0 0 27 0,0 0-14 16,0 0-39-16,0 0-5 0,60-113-11 15,-57 92-3-15,-3 2 11 16,-3 4 8-16,-5 5 3 0,-2 2 6 16,-2 4 9-16,-1 2 2 0,-1 2-7 15,1 1-8-15,0 5-5 0,1 4 0 16,1 5-5-16,2 6-2 0,-1 12-4 16,4 10 0-16,4 5 1 0,2-4 4 15,2-12 4-15,4-11-4 0,0-9 6 16,3 1 0-16,3-2 5 0,-1 0 6 15,4-5 7-15,0-4 0 0,2-2-1 16,0-5 3-16,1-6 1 0,2-7 7 16,4-12-6-16,-1-12-10 15,1-10-6-15,-3 1-2 0,-11 10-3 0,-6 12 2 16,-4 10 6-16,-1 1 9 16,-5-2-7-16,-1 0-5 0,-6 0-4 15,-1 6-2-15,-3 3-14 0,-1 7-4 0,-2 2-5 16,0 4-5-16,3 7-10 0,0 6-20 15,3 4-7-15,1 6-18 0,3 15-50 16,3-7-46-16</inkml:trace>
  <inkml:trace contextRef="#ctx0" brushRef="#br0" timeOffset="59807.733">18716 6449 956 0,'0'0'0'0,"0"0"-25"0,0 0 6 16,0 0-8-16,0 0-14 0,-20 25 35 16,-2-2-47-16,-11 15-34 0,-9 16 42 15,-6 6 43-15,0 3 2 0,4-1 6 16,5-5 4-16,-1 4-1 0,2 0 0 15,-3-1 4-15,4-2 2 0,1 0-3 16,1-2 0 0,2-5 0-16,0-1 2 0,3-4 7 15,1-2-2-15,2-3 2 0,4-2-6 16,1-5-4-16,4-6-6 0,5-7-2 16,4-4-1-16,1-6-1 0,1 2-1 0,-1-1 0 15,2 1-1-15,2-6-7 0,2-2-8 16,1-3-12-16,1-1-16 0,0-1-24 15,1 0-4-15,3 0-26 0,2-2 25 16,10-11-22-16,-2 0-27 0,2-2-50 16</inkml:trace>
  <inkml:trace contextRef="#ctx0" brushRef="#br0" timeOffset="60104.555">18591 7043 677 0,'0'0'234'0,"0"0"-201"16,0 0-31-16,0 0-4 0,0 0-1 15,-10 4-16-15,6 1 4 0,-2 0-25 16,-3 8-15-16,-2 7-1 0,-2 15 13 15,-4 15 25-15,-1 11 15 0,-1 3 3 16,5-9-1-16,2-11-1 16,7-15-1-16,1-7-24 0,3-7-26 15,1-5-13-15,-2 1 10 0,2-1-19 16,2-2-27-16,3-5-51 0</inkml:trace>
  <inkml:trace contextRef="#ctx0" brushRef="#br0" timeOffset="60473.928">18659 7064 657 0,'0'0'117'0,"0"0"-117"0,0 0-3 16,0 0 1-16,0 0-8 0,0 0-11 15,0 0-11-15,0 0-24 0,-20 51-22 16,11-4 8-16,2 9 49 0,2 1 21 15,2-13 10-15,3-16-4 0,5-10-6 16,-1-2 4-16,3-2 2 0,1 1 1 16,4-1 5-16,1-3 6 0,3-4-7 15,-2-2 1-15,2-5 6 0,-2 0 3 16,1-7-4-16,0-4 1 0,0-5-3 16,-1-8-7-16,2-9 0 0,-2-12-1 15,-1-11-2-15,-1-4-5 0,-7 5-7 16,-5 9-13-16,-2 15-16 0,-3 11-10 15,-2 8 9-15,-1 5 21 0,-5 1 7 16,-2 2-19-16,0 2-9 0,-2 2-42 16,1 5 79-16,2 5 0 0,2 2-8 15,3 2-33-15,1 11-30 0,3-4-37 16,4-2-33 0</inkml:trace>
  <inkml:trace contextRef="#ctx0" brushRef="#br0" timeOffset="60849.912">19070 7167 725 0,'0'0'135'0,"0"0"-135"16,0 0-34-16,0 0 33 0,0 0 1 15,0 0 0-15,-9-17 0 0,1 7-16 16,-4-1-44-16,-1-2-17 15,-1 4 32-15,-2 3 25 0,-1 3 12 16,1 2-11-16,0 1 19 0,1 4 8 16,1 2-6-16,3 2 2 0,3 4 5 15,2 2-5-15,-2 4-4 0,5 4-5 16,3 1 4-16,2 2 1 0,3 0 2 16,4-2 5-16,2-3-1 0,2-2 0 15,0-4 2-15,0-3 10 0,2-1-2 16,-1-2 2-16,0-3 0 0,0-3 0 15,2-2-4-15,-3 0 2 0,1-5-2 16,-1-5 0-16,-1-2-11 0,0-4-3 16,0-3-17-16,-4-3-23 0,1-2-22 15,-3 1-8-15,-2-11-33 0,-1 7-58 16,-2 5-61-16</inkml:trace>
  <inkml:trace contextRef="#ctx0" brushRef="#br0" timeOffset="61218.54">19359 7019 644 0,'0'0'169'15,"0"0"-143"-15,0 0 32 0,0 0-16 16,0 0-14-16,0 0-6 16,-10-20-22-16,-2 5-3 0,-3-1-49 0,-1-1-26 15,-5 3 31-15,1 4 27 0,-1 4-40 16,1 5 60-16,1 2 0 0,0 6-1 15,1 7 1-15,2 4 9 0,1 11-9 16,4 13 0-16,1 8-11 0,5 1 6 16,3-11 5-16,4-13 3 0,3-11 2 15,5-2-1-15,1 0-3 0,3 3 2 16,3 0 6-16,4-4 1 0,-1-2 5 16,1-5 5-16,0-2 1 0,2-4 4 15,-2 0 6-15,0-7 2 0,2-4 1 16,-1-3-9-16,-4-5-4 0,2-2-8 15,-5-1-6-15,-2-3-7 0,-3-2-6 16,-5 5-7-16,-4-1-11 0,-2 2-16 16,-7 4-22-16,-5 5-19 0,-15 10-41 15,4 4-79-15,-1 8-108 0</inkml:trace>
  <inkml:trace contextRef="#ctx0" brushRef="#br0" timeOffset="61832.465">20164 6795 218 0,'0'0'286'0,"0"0"-250"16,0 0-35-16,0 0 24 0,0 0-11 15,0 0 36-15,0 0 11 0,0 0-14 16,0 0 1-16,0 0 5 0,0 0 5 16,0 0-10-16,0 0-15 0,0 0-11 31,0 1-10-31,-2-1-5 0,2 0 2 15,-2 0 2-15,1 0 2 0,-3 1 0 16,2 0-1-16,0 1-2 0,-2-2-4 16,0 3-4-16,-2 3-2 0,-1 1-5 15,-3 5 2-15,0 2 0 0,-1 3 2 16,-3 6-2-16,1 4 0 0,-4 10-5 16,-5 10-2-16,-6 7 3 0,0 3-5 15,4-5-3-15,1-9-10 0,7-7-3 16,4-9 9-16,0-6 8 0,6-7-3 15,0-5-9-15,1 2-20 16,0-3-24-16,2-1-11 0,0-5-15 16,3-2-10-16,-2-15-41 0,2-2-4 15,-1-2-56-15</inkml:trace>
  <inkml:trace contextRef="#ctx0" brushRef="#br0" timeOffset="62192.135">19835 6845 81 0,'0'0'601'0,"0"0"-588"0,0 0-8 16,0 0-9-16,0 0 4 15,0 0-3-15,0 0 3 0,-30-9 11 16,29 9-2-16,1 0-1 0,0 0 2 16,0 0 3-16,0 0-1 0,0 0-1 15,0 2-10-15,3 2 1 0,2-1 0 16,5 4 12-16,1 4 7 0,3-2 6 15,3 5-5-15,1-1-6 0,0 1 2 16,1-1 7-16,2 2 2 0,-1 0 1 16,0 0-9-16,0 1 0 0,0 0 4 15,2-1 4-15,-3 1 2 0,0-1-10 16,-2-3-7-16,-2-1-3 0,-3-1 0 16,1-3 0-16,-5 0-2 0,-2-2-5 15,-1 0 1-15,1-2 0 0,-1 1-1 16,-4-2-1-16,1-2-1 0,0 2 0 15,-2-2 0-15,0 0-9 0,0 0-9 16,1 0-13-16,-1 0-11 0,0 0-16 16,0 0-31-16,-6-3-67 0,-2-1-116 15</inkml:trace>
  <inkml:trace contextRef="#ctx0" brushRef="#br0" timeOffset="65526.321">31400 6208 143 0,'0'0'429'0,"0"0"-420"0,0 0 6 15,0 0-15-15,0 0 13 0,0 0-13 16,0 0 0-16,-108-33-3 0,94 28-8 16,1-2-2-16,1-2 12 0,0 1 0 15,2 0 1-15,-1-1-8 0,-2-2-3 16,-1 2 9-16,-2-3-1 0,-1 1-7 16,-4 0 10-16,-2 1 2 0,-1-1 12 15,-4 1 3-15,-1 0-3 0,-6 0-4 16,-7-1-5-16,-4 1 0 0,3 2-3 15,9 1-2-15,10 1 0 0,6 2 0 16,-5 0-12-16,-4-2-15 0,-8 0-1 16,-8 1-6-16,-7 3 1 0,-4 2 11 15,2 2 13-15,2 8 7 16,6 4 2-16,1 0 4 0,2 4 3 16,4 4 7-16,6-3 10 0,7 2-1 15,7-3-10-15,0 6-8 0,-2 12-2 16,0 9 1-16,4 7-4 0,9 1 0 15,7-4-6-15,10-2-11 0,8 4-4 16,7-2-24-16,5 2-17 0,7-1 2 16,2-3 9-16,5-1 4 0,3-6 3 15,2-1 6-15,4-4 25 16,4-6 13-16,4-4 15 0,4-7 9 16,7-4 20-16,5-7 7 0,5-7 12 0,4-3-10 15,2-9-8-15,-4-6-12 0,-3-2-10 16,-3-5-7-16,-6-1-2 0,-1-2 5 15,-5-2-1-15,-4 1-10 0,-6 1-4 16,-9 2-3-16,-8 3 1 0,-10 2 5 16,-10 5 8-16,-4 2 9 15,-4-2-1-15,2-2-7 0,-1-4-9 16,0-4-7-16,-3-2 0 0,-5-2-11 16,-3-1-7-16,-4-5-9 0,-5 4 5 15,-5 1 9-15,-2 3 10 0,-2 6 3 16,0 0 7-16,-3 2 6 0,3 1 1 15,-4 4-5-15,1 0-1 0,-2 1-2 16,-2 0 3-16,-9 1 1 0,-7-1-1 16,-10 1 3-16,-4 1-4 0,3 4-8 15,3 4-3-15,6 0 1 0,1 4 2 16,1 0 1-16,1 0 0 0,1 3 2 16,0 2-3-16,-1 2-1 0,3 0-5 15,-1 3-7-15,2 0-8 0,1 2-13 16,3-1-19-16,-2 7-41 0,7-4-80 15,4-4-107-15</inkml:trace>
  <inkml:trace contextRef="#ctx0" brushRef="#br0" timeOffset="66776.607">20100 6732 506 0,'0'0'49'0,"0"0"-40"0,0 0-9 15,0 0 0-15,0 0-30 0,-4 0 8 16,7 0 22-16,0 0 1 0,2 0 0 16,1 0 0-16,1 0-1 0,2 0 2 15,1 0-1-15,2-1 0 0,4 1-1 16,0-1 0-16,6-1 0 0,0-2 0 15,1 0 0-15,3-1 3 0,3 0-3 16,-1-1 0-16,0 4 0 16,1-3 0-16,-2 3-1 0,1 0 1 15,-1 2 1-15,-1 0 1 0,-3 0-2 16,1 0-2-16,-4 0 2 0,-5 3 0 16,2-1 0-16,-6 2-1 0,-3-2-1 15,-2 3-3-15,-3 0 5 0,-1 2 4 16,-2 1 6-16,-2 3 4 0,-7 2-5 15,-1 4-5-15,-3 2-4 0,-4 2-3 16,-1 3 0-16,0 0 3 0,-1 2 4 16,1-3 7-16,3 3 3 0,2-1 2 15,-1 2-7-15,4 1 1 0,1 1 1 16,0 0 1-16,2 1-4 0,2-2-3 16,0-1-5-16,2-4-1 0,2-1-11 15,1-1-22-15,1-1-15 0,2 2-19 16,4-1-26-16,1 5-20 0,3-5-31 15</inkml:trace>
  <inkml:trace contextRef="#ctx0" brushRef="#br0" timeOffset="67189.776">20935 6570 564 0,'0'0'59'0,"0"0"-55"0,0 0-4 16,0 0 0-16,0 0-6 0,-47 13-39 15,30-1 13-15,-4 4 7 0,0 3 18 16,2 4 7-16,-3 3 3 0,2 2 0 16,5 0-3-16,0 1-4 0,3 0 1 15,3-4-3-15,5 0 1 0,3-3 3 16,1 0-3-16,5-2 5 0,3 0 2 15,1-1 5-15,5-2-3 0,1 2 2 16,2-1 1-16,1-1 0 16,2 1 1-16,-1-1-3 0,0-3-4 15,-2 1-1-15,-2-2 0 0,-3-2 2 16,-3-1 3-16,-2-1-3 0,-5-1 17 16,1-1 7-16,-3 0 0 0,-3 1-5 15,-5 1-7-15,-2 2-11 0,-4 1-1 16,-5 1 1-16,-2 1-1 0,-2 0-1 15,-2-5-1-15,2 1-1 0,-1-4-12 16,1-4-6-16,3-2-40 0,-1-8-18 0,-5-20-75 16,6 2-45-16</inkml:trace>
  <inkml:trace contextRef="#ctx0" brushRef="#br0" timeOffset="67392.887">20862 6604 230 0,'0'0'19'0,"0"0"6"0,0 0 34 16,0 0-34-16,0 0-6 0,0 0-18 15,78-15-1-15,-66 14 2 0,2 1-6 16,-4 0 2-16,0 2-20 16,0 1-9-16,-2 3-20 0,-1 1-7 15,-2 5-1-15,-1 1-12 0,-3 4-11 16</inkml:trace>
  <inkml:trace contextRef="#ctx0" brushRef="#br0" timeOffset="67724.396">21156 6959 167 0,'0'0'42'15,"0"0"0"-15,0 0 27 0,0 0-33 16,0 0-17-16,0 0-14 0,0 0-3 15,0 0-1-15,120 65 3 0,-105-67-2 16,0-3 9-16,-2-7-7 0,1-2 4 16,-1-5 6-16,1-2-1 0,-3-10-2 15,-1-7 0-15,-4-6-3 0,-3 3 2 16,-3 9 3-16,0 11-6 0,-5 5 2 16,1-1 4-16,-4 1-6 0,-2-1 6 15,-2 6 18-15,-1 4 7 0,-1 5-26 16,-4 2-7-16,-4 4-4 0,-1 8 0 31,0 4-2-31,-5 13 0 0,-2 12 0 16,0 9-3-16,3 1-5 0,6-10-5 15,9-12-13-15,7-13-14 0,-1-3-24 16,1 5-36-16,2-3-36 0,-2-3-91 0</inkml:trace>
  <inkml:trace contextRef="#ctx0" brushRef="#br0" timeOffset="68422.353">21891 6210 480 0,'0'0'54'16,"0"0"-24"-16,0 0 9 0,-2-5-12 15,0 4-4-15,1-1 2 0,-2 0-5 16,0 2-15-16,0-1-5 0,-2 1-4 15,-1 0-3-15,-1 3-6 0,-5 5-8 16,2 7-2-16,-6 11 2 0,-8 19-1 16,-4 12 12-16,-2 8 10 0,0-2 0 15,3-3 1-15,4-8-1 0,0 2 0 16,-2 1 3-16,1 1-3 0,1 0 0 16,-2 0-4-16,4-3 3 0,-1-1-1 15,0 1-3-15,1-3 4 0,-3 1-1 16,2-1-1-16,0-1 2 15,1-1 1-15,1-2 2 0,0-1 2 16,0-3 10-16,2-4 6 0,5-8 7 16,1-7-4-16,3-5-10 0,3-4-6 15,0 1-6-15,-2 2 0 0,2-2-1 16,-2-2-7-16,4-2-5 0,0-3 2 16,0-2 1-16,3-2-5 0,-2-1-4 15,2-1 3-15,1-1-1 0,0-1-6 16,0 0-14-16,0 0-22 0,0-1-22 15,4-11-32-15,-1 0-53 0</inkml:trace>
  <inkml:trace contextRef="#ctx0" brushRef="#br0" timeOffset="68781.719">21617 6873 696 0,'0'0'147'15,"0"0"-147"-15,0 0-15 0,0 0-8 16,-4 6-57-16,4 2-9 0,0 5 52 15,0 6-4-15,-2 5-13 0,-4 9-2 16,-2 11 18-16,0 9 22 0,2 1 7 16,-1-7 6-16,0-11 1 0,3-12 2 15,3-8 0-15,1-1 1 0,0 1-1 16,3-1 4-16,-1 0-4 0,3-2-7 16,0-4-7-16,2-3-30 0,-1-2-27 15,2-4-4-15,6-7-4 16,-3-2-13-16</inkml:trace>
  <inkml:trace contextRef="#ctx0" brushRef="#br0" timeOffset="69191.287">21872 6924 492 0,'0'0'148'0,"0"0"-132"15,0 0-16-15,0 0-13 0,0 0-30 16,0 0-8-16,0 0 40 0,-3 16-9 16,1 0-16-16,-4 12-19 0,-2 8 21 15,2 0 22-15,1-5 11 0,2-8 1 16,3-7 0-16,1 0 0 0,4-1 3 16,3-1 7-16,1-5 4 0,1-1 13 15,1-3-5-15,3-1 6 0,-1-4 0 16,3 0 1-16,0-7-8 0,1-3 6 15,1-6-6-15,-1-3-9 0,5-12-4 16,-1-11-2-16,2-9-2 0,-4-2 0 16,-8 6 0-16,-6 10 0 0,-5 12 1 15,0 6 4-15,-3 7 1 16,-2 0-5-16,0 1 6 0,-5-1-7 16,-2-1 8-1,-1 5 1-15,-2 1-4 0,-1 5-9 16,-3 2-22-16,3 0 22 0,-3 5-9 15,3 2-10-15,-1 4-13 0,2 1-27 16,3 1-15-16,1 3-35 0,3 11-24 16,2-4-22-16</inkml:trace>
  <inkml:trace contextRef="#ctx0" brushRef="#br0" timeOffset="69582.243">22272 6913 113 0,'0'0'465'16,"0"0"-448"-16,0 0-12 0,0 0 7 15,0 0-12-15,0 0-6 0,0-5 6 16,-2 0 0-16,-4-2-6 0,-2-2-38 16,-3 1-14-16,0 1 10 0,-2 5 43 15,-1 2-30-15,1 0 1 0,-1 7 30 16,3 5-9-16,0 5-8 0,3 5-12 15,2 11 23-15,1-4 10 16,2 2 0-16,3 0 10 0,3-10 6 16,8 1-4-16,3-2-6 0,2-6 4 15,1-2 6-15,3-4 0 0,0-4 11 16,5-3 8-16,-1-3 7 0,-2-5 2 16,2-4 3-16,1-5-4 0,-3-1-7 15,-1-5-7-15,1-4-11 0,-4-3-6 16,0-7-12-16,-2-8 0 0,-5-3-8 15,-6 6-18-15,-4 12-11 0,-1 12-6 16,-1 8 1-16,-2 1 10 16,-4 0-6-16,-4 2-16 0,-6 6-29 15,2 3-33-15,1 7-77 0</inkml:trace>
  <inkml:trace contextRef="#ctx0" brushRef="#br0" timeOffset="69960.552">22750 6782 782 0,'0'0'50'16,"0"0"-23"-16,0 0-14 0,0 0-13 15,0 0-19-15,0 0-10 0,-42-12-36 16,23 10-61-16,-3 2 18 0,-2 9 74 15,-1 7 28-15,2 6 3 0,-2 14-8 16,-2 12-12-16,4 11 20 0,7 1 3 16,5-6 22-16,8-11 3 0,3-13-6 15,1-10-2-15,3-6 3 0,5-4-3 16,2 0-8-16,3-2 5 0,2 0 1 16,6-3-1-16,-1-5 9 0,1-2 10 15,3-7 4-15,2-4 5 16,1-5 3-16,-1-3 0 0,3-5-15 15,0-9-7-15,3-7-6 0,-1-9-5 16,-2 0-12-16,-8 3-14 0,-8 8-17 0,-7 14-15 16,-7 9-18-16,-2 8-21 0,-6 5-1 15,-20 5 1-15,3 3-79 0,-2 5-185 16</inkml:trace>
  <inkml:trace contextRef="#ctx0" brushRef="#br0" timeOffset="99981.162">18362 9316 865 0,'0'0'0'15,"0"0"-6"-15,0 0-5 0,-14-12 18 16,4 7-14-16,-2-1 14 0,-2-1 3 16,-8 1 1-16,-2-1-11 0,-11 1-17 15,-8 1 2-15,-13 5 1 0,-6 9-1 16,2 6-20-16,-2 9-11 0,5 7 5 15,1 6 1-15,-1 3-1 0,2 1 4 16,7-3 17-16,5-3 9 0,8-9 11 16,12-5 0-16,7-8 10 0,3-2 3 15,3 0-4-15,0-1 1 0,2 0-6 32,5-2-4-32,3-2-5 0,3-1-13 15,7 2 15-15,5 0 3 0,8 0 12 16,11 4 1-16,15 2 0 0,12 3-2 15,3 4-7-15,-2 2-1 0,-6 3-3 16,-7 1-8-16,-3 1-18 0,-4 1-35 16,-8-3 49-16,-7-6 12 0,-6-5 2 15,-10-5 5-15,0 0 23 0,-1 0 0 16,-2 1 11-16,0-2-4 0,-4-1-4 16,-3-1-1-16,-1 1 5 0,-6-1 0 15,-8 2-8-15,-8 4-12 0,-13 4-10 16,-14 4-6-16,-15 4-1 0,-1-2 2 15,6-3-2-15,11-3-10 0,14-8 1 16,8-3 0-16,6-2-10 0,8-2-2 16,3 0-7-16,-2-1 3 0,3 0-5 15,1 0-10-15,3-1-8 0,4-8-46 16,3 1-59-16,3-4-110 0</inkml:trace>
  <inkml:trace contextRef="#ctx0" brushRef="#br0" timeOffset="100403">18672 8868 889 0,'0'0'0'16,"0"0"9"-16,0 0-21 0,-19-8 12 16,8 6-22-16,-2 2-13 0,-5 3-8 15,-5 6-4-15,-4 8-20 0,-1 5 25 16,-5 13 32-16,-3 13-7 0,-1 14 7 16,4 11-7-16,8 3-1 15,7 2-9-15,6-3 13 0,5 0 9 16,3-1 5-16,4-4 1 0,6-3 6 15,5-5 10-15,0-6 4 0,6-5 3 16,-1-5 15-16,7-3 7 0,3-4-9 16,3-2-3-16,5 1-12 0,1-1-7 15,-1-2-10-15,-3-7-3 0,-7-5-2 16,-5-7 1-16,1-2-1 0,4 4 0 16,3 1-1-16,3 3-11 0,-3-2-11 15,0-4-21-15,-3-1-16 0,0-5-45 16,5-5-46-16,-6-4-68 0</inkml:trace>
  <inkml:trace contextRef="#ctx0" brushRef="#br0" timeOffset="100846.159">19178 9070 644 0,'0'0'59'0,"0"0"-5"0,0 0 19 15,-19-11-24-15,16 10-27 0,0 1-7 16,1 0-15-16,-1 3-2 0,-2 5-16 16,-3 7-5-16,0 14 4 0,-1 20 10 15,-5 24 7-15,2 13 2 0,1 7 2 16,0-3 5-16,2-9-1 0,2-1-1 15,0-3-5-15,2-7-9 0,2-7-22 16,0-10-17-16,1-12-1 0,1-13-47 16,1-13 30-16,0-9 66 0,0-6-76 15,0-1-62-15,0-23 36 0,0 0-22 16</inkml:trace>
  <inkml:trace contextRef="#ctx0" brushRef="#br0" timeOffset="101315.965">18977 9022 620 0,'0'0'13'16,"0"0"-1"-16,0 0 25 0,0 0-33 15,0 0 4-15,0 0-4 0,0 0-1 16,0 0-3-16,24-66-1 0,-2 52-7 16,2 1 3-16,6 2 2 0,8 7 0 15,7 4-2-15,9 11 5 0,1 8 0 16,-4 5 0-16,-7 3 0 0,-12-4 0 15,-7-1-2-15,-7-3 1 0,-1 2 0 16,-1 3 0-16,2 5 1 0,0 1 0 16,-4 0 0-16,-6-2 2 0,-6-2-1 15,-2 0 6-15,-8 0 3 0,-8-1-3 16,-5 0-7-16,-14 3-2 0,-15 6-12 16,-13 2-12-16,-4 0-17 0,9-6 12 15,14-10 31-15,20-10 1 0,7-4 6 16,6-2-7-16,-3 0-3 0,1-1-4 15,0-1 7-15,7 0 1 0,1-1 10 16,4-1 2-16,1 0-13 0,1 0 0 16,7 0-9-16,8-1 7 15,11-2 2-15,14-1 5 0,16 1-4 16,7 2 0-16,-2 1-1 0,-4 5-1 16,-6 4-4-16,-5 5 5 0,-2 1 3 15,-5 4 8-15,-5 2 3 0,-7-2 6 16,-6-2 16-16,-7-3 2 0,-2 1-15 15,-1 2 13-15,-1 2 5 0,-3 4-13 16,-5-2-8-16</inkml:trace>
  <inkml:trace contextRef="#ctx0" brushRef="#br0" timeOffset="101394.104">19731 9781 865 0,'0'23'17'0,"-10"0"1"0,-6 3-4 0,-7 2-4 0,-15 5-10 0,-17 3-4 0,-14 0 0 0,-7-3 0 16,3-9 4-16,8-7 9 0,8-9 12 16,2-5 4-16,4-3-4 15,2-3-12-15</inkml:trace>
  <inkml:trace contextRef="#ctx0" brushRef="#br0" timeOffset="102034.679">19974 9009 862 0,'0'0'0'0,"-4"-3"-29"0,2 3 21 16,0 0-76-16,1 0 14 0,-2 9-26 15,-1 9-10-15,-4 18-18 0,-2 27 14 16,0 23 49-16,2 13 21 0,0 0-8 16,6-5 26-16,2-12 0 0,4 0 16 15,5-1 6-15,2-1 6 0,5-4 6 16,6-3 15-16,-1-8 20 0,4-9 16 15,5-7 7-15,0-9-4 0,-3-9 0 16,-2-7 1-16,-6-8-13 0,2-4-6 16,2 0-11-16,6 0-9 0,1-3-3 15,0-4 0-15,-2-5 11 0,-2-9 8 16,1-7-6-16,-1-6-4 16,6-13-8-16,0-16-5 0,2-19-5 15,0-9 2-15,-7-4-4 0,-4 1-4 16,-7 7-5-16,0 1-4 0,-3 5 0 15,0 2 0-15,-4 6-1 0,1 2-1 16,-3 0 1-16,1 6-1 0,0 6 0 16,-4 6-7-16,1 10 2 0,-4 9-2 15,1 8 1-15,-2 6-2 0,0-1 3 16,0 4-2-16,-3-2-2 0,-1 2-11 16,0 3-16-16,0 0-33 15,0 2-16-15,-1 1 1 0,1 18-50 16,2-1-60-16,0 4-9 0</inkml:trace>
  <inkml:trace contextRef="#ctx0" brushRef="#br0" timeOffset="102675.271">21499 9253 888 0,'0'0'8'0,"0"0"21"0,-8-19-16 16,-3 5-9-16,-3-4-4 0,-5-1-2 16,-7-2 1-16,-10 2-17 0,-8 5-18 15,-15 9 4-15,-4 6 15 0,-3 12-7 16,-2 9-18-16,5 6-32 0,3 3 15 16,8 3 2-16,6 3 49 0,8 2 8 15,3 6 0-15,5 6-13 16,7 4-19-16,2 4-13 0,7 6 21 15,4 2-6-15,7 4 11 0,4-1 10 16,11-1 7-16,8-5 2 0,4-8 22 16,7-6 8-16,6-7 8 0,6-8 11 15,4-6 12-15,4-7-11 0,1-6-3 16,3-3 6-16,-3-6 4 0,-3-4-17 16,0-3-5-16,-6-4-8 0,-1-4-12 15,-6-5-15-15,-7 1-1 0,-7 0-43 16,-4 0-33-16,-1 0-42 0,4-17-47 15,-1 4-91-15</inkml:trace>
  <inkml:trace contextRef="#ctx0" brushRef="#br0" timeOffset="103144.035">21186 8511 788 0,'0'0'7'0,"0"0"-7"0,0 0 16 16,0 0-16-16,0 0-8 0,259 97-12 15,-211-63-24-15,-7 3 1 0,3 6 9 16,-1 6 27-16,-2 4 5 0,3 3 1 16,-3 4 2-16,-1 1 1 0,2 4 6 15,-5 3 2-15,-4 2-1 0,-3 5-3 16,-5 2-1-16,-2-1 1 0,-6 0 3 16,0-3 7-16,-8 0 1 0,-2-2 2 15,-7-3-3-15,0-4-14 0,-5-3 4 16,-8-1-5-16,-2-2 1 0,-3-2 2 15,-4-5-1-15,-3-1-1 0,-5-3 6 16,-2 0-5-16,-1 1-2 0,-2-4-2 16,0-2 1-16,2-2-5 0,0-4 4 15,3-3 1-15,6-8-12 0,7-6 12 16,3-8 2-16,1-2 6 0,0 3-8 16,-2-1-20-16,-3 0-28 0,3-3-24 15,-3-4-52-15,4-4-86 0</inkml:trace>
  <inkml:trace contextRef="#ctx0" brushRef="#br0" timeOffset="105574.212">22665 9646 689 0,'0'0'178'0,"0"0"-176"0,0 0 34 0,0 0-36 0,-13 0-28 0,13-2-2 31,2 1 15-31,4-2 13 0,4 0 2 0,1 0 3 0,5-1-2 0,2 0-1 16,5 1 0-16,4 0-4 0,6 1-1 31,11 2-4-31,5 1-2 0,3 4 2 15,-7 2-2-15,-6 1-9 0,-9 1-11 0,-9-3-17 0,-4 0-11 0,-1 1-22 16,1 1-6-16,8 5-38 16,-4-1-36-1</inkml:trace>
  <inkml:trace contextRef="#ctx0" brushRef="#br0" timeOffset="105843.065">22562 10020 475 0,'0'0'24'16,"0"0"-22"-16,0 0 36 0,0 0-3 15,0 0-21-15,0 0-9 0,0 0-2 16,351-99-3-16,-302 89-1 0,-1 3-1 15,-4 2 2-15,-8 2 0 0,-8 3-4 16,7 0 0-16,3 2 2 0,5 1-8 16,-2 0-30-16,-8 0-70 0,-9-2-99 15</inkml:trace>
  <inkml:trace contextRef="#ctx0" brushRef="#br0" timeOffset="106860.03">24670 9458 855 0,'0'0'21'0,"0"-3"54"15,-3-3-52-15,-2-1-14 0,-1-3-9 16,-6-3-28-16,-5-2 14 0,-5 0-31 15,-14-1-18-15,-13 1-7 0,-14 7 20 16,-7 7 17-16,-1 5 5 0,2 12 11 16,9 5 5-16,2 5-12 0,5 1 21 15,9-1 3-15,14-5 21 0,9-3-1 16,9-5-13-16,4 0-7 0,3 4-22 16,3 1-13-16,2 6 2 0,5 1 16 15,8 1 7-15,4 1 3 0,10 0 7 16,6 2 2-16,12 4 0 0,10 2-4 15,2 0 2-15,-4-3-3 0,-7-3 3 16,-5-6 0-16,-3 0 1 0,-3-2 1 16,0-3 16-16,-7-2 6 0,-7-4 4 15,-7-4-4-15,-3-1 5 0,3 2 0 16,-6-3 1-16,0 0 2 0,-2-3 8 16,-6 0 10-16,0-2 11 15,-4 1-3-15,-6 0-17 0,-6 3-23 16,-9 0-16-16,-13 1-2 0,-14-1-2 15,-14 5-1-15,-7-2 2 0,5 1-13 16,8 0-5-16,14-1-27 0,11-1 3 16,10-4 8-16,11-1 0 0,8-2-19 15,-1 0-35-15,2 0-71 16,5-10-14-16,5 1-72 0</inkml:trace>
  <inkml:trace contextRef="#ctx0" brushRef="#br0" timeOffset="107207.739">25051 9183 921 0,'0'0'28'15,"0"0"-37"-15,0 0 9 0,0 0-31 32,-5 7-70-32,-1 0 53 0,-5 7 35 15,-10 13-24-15,-7 17 26 0,-7 19 11 16,-1 10 7-16,6 1 10 0,8-1-6 16,7-7 1-16,6 3-3 0,6-1-4 15,3 3-1-15,3 0 2 0,6 1 7 16,4-3 0-16,0-2-1 0,4-8 1 15,0-5-5-15,4-10-4 0,1-7-4 16,-3-8-15-16,-3-8 2 0,-2-6-5 16,2-2-8-16,3 0-7 0,3 0-13 15,19-7-41-15,-6-4-78 0,-5-6-111 16</inkml:trace>
  <inkml:trace contextRef="#ctx0" brushRef="#br0" timeOffset="107473.345">25473 9278 1054 0,'0'0'16'0,"0"0"-32"0,0 0 3 16,0 0-61-16,0 0-100 0,0 0 84 15,-5 64 90-15,-3-5-16 0,-6 29 13 16,-2 16 1-16,2 6 2 0,1-2 0 16,5-8-5-16,-1-2-26 0,4-5-39 15,5-9-47-15,0-12-22 0,4-13 32 16,0-19-38-16</inkml:trace>
  <inkml:trace contextRef="#ctx0" brushRef="#br0" timeOffset="108051.674">25223 9210 901 0,'0'0'0'0,"0"0"-2"16,0 0-5-16,0 0 1 0,0 0-45 15,0 0 32-15,0 0-9 0,166 50-50 16,-117-28 38-16,-6 0 6 0,-5-1 18 16,-4 3 16-16,-8-4-1 0,-2 0-4 15,4 4 1-15,-6-3-7 16,0 3-14-16,2 3-12 0,-2-2-1 16,-6-3 10-16,-5-1 6 0,-6-3 10 15,-5-1 12-15,-7 1 10 0,-10 1-2 16,-7 2 0-16,-11 2-6 0,-7 1-2 15,-4 1 4-15,4-4 2 0,12-6 1 16,13-6-7-16,5-2-2 0,4-1 1 16,0 0-9-16,2 1 9 0,5-3 1 15,1 1 0-15,7 1 4 0,8 2 8 16,5 1 3-16,5 2-2 0,11 0-6 16,7 0 5-16,13 2-6 0,0-1 2 15,-4 1 0-15,-6 0 3 16,-11 0 5-16,-5 0 2 0,-5-1-3 15,-7-4-6-15,-6 2 3 0,5 1 6 16,-4 1 8-16,1 1-2 0,-4-3 3 16,-4-2 3-16,-6 0-2 0,0 0 0 15,-3 0-6-15,-5 2-11 0,-9 3-8 16,-6 1-2-16,-11 3 0 0,-4-1 2 16,-11 0 8-16,0-4 9 0,5-5 3 15,4-2-1-15,7-5-8 0,3 0-11 16,8 0-3-16,3-3-10 0,3-2-14 15,-1-1-22-15,-4-2-30 0,1-3-31 16,4-3-11-16,5-17-33 0,3 4-79 16</inkml:trace>
  <inkml:trace contextRef="#ctx0" brushRef="#br0" timeOffset="108431.589">25952 9114 927 0,'0'0'0'16,"0"0"0"-16,0 0 7 0,0 0-7 15,216 75-72-15,-158-45 29 0,-10 5 18 16,-1 4-13-16,-1 6 38 0,-2 5 1 15,-1 6 6-15,-1 4 4 0,-3 1-8 16,-2 2 4-16,-6 2 4 0,-2 2 2 16,-5 0-10-16,-6-1-2 0,-3-3 2 15,-7-5 11-15,-3-3 3 0,-5-3 7 16,-4-3-2-16,-9-4 0 0,0-3-5 16,-6-2-2-16,-3-2-10 0,-5-3 2 15,0-3-6-15,1-5-1 0,2-6 0 16,8-5-2-16,-1-3-11 15,-2 2-13-15,-3 0-26 0,0-1-24 16,1-7-35-16,4-4-54 0,5-3-89 0</inkml:trace>
  <inkml:trace contextRef="#ctx0" brushRef="#br0" timeOffset="108744.096">27808 9622 724 0,'0'0'299'15,"0"0"-272"-15,0 0-23 16,0 0-4-16,0 0-37 0,0 4-34 15,-3-1 36-15,-4 3 31 0,-5 7-16 16,-4 6 15-16,-10 12 4 0,-8 13 1 16,-7 13 10-16,-2 6-2 0,5 0-8 15,1-2-1-15,6-8-9 0,2-4 3 16,0-4-18-16,4-2-24 0,1-4-33 16,4-2-49-16,5-9-69 0,4-9-101 15</inkml:trace>
  <inkml:trace contextRef="#ctx0" brushRef="#br0" timeOffset="109072.275">27306 9625 915 0,'0'0'193'0,"0"0"-147"16,0 0-31-16,0 0-15 0,0 0-40 15,0 0-1-15,0 0 35 0,4 8 5 16,1-5-6-16,7 3 3 0,6 3 4 16,6 4-1-16,4 3 1 0,9 8 0 15,7 8 6-15,10 8 8 0,2 5 1 16,-8-3 1-16,0-1 1 0,-8-4 1 16,-1-3-3-16,-2 1-1 0,0-4-1 15,-7-5-4-15,-4-7-2 0,-8-5 4 16,3-3-5-16,0 3-5 0,-3-2-1 15,4 1-6-15,-6-3-14 0,-2-3-14 16,-6-2-21-16,-1-2-20 0,-3-2-41 16,-4-3-71-16,-4-4-85 0,-1-2-147 15</inkml:trace>
  <inkml:trace contextRef="#ctx0" brushRef="#br0" timeOffset="109807.306">29200 9295 993 0,'0'0'64'0,"0"0"-38"16,0 0-26-16,0 0-39 0,-107-145-64 15,48 96 24-15,-6 11 55 0,-5 11-30 16,3 13 19-16,-3 9 14 16,-1 5 6-16,2 11 13 0,9 3 1 15,8 3 1-15,6 5 1 0,11 2-1 16,5 0-1-16,10-1-15 0,2 8-14 15,3 10-3-15,6 7 26 0,5 6 7 16,10-2 7-16,12-6-3 0,3-1-4 16,8-1-5-16,4-3-5 0,6-2-8 15,3-1 10-15,3-1 6 0,2-1 2 16,4-1 7-16,-1-2 0 0,0 2 2 16,1-2-1-16,-5-1-2 0,-2-2-1 15,-5-2-1-15,-3-2 3 0,-8-4 0 16,-6-4 4-16,-6-5 11 0,-3-1 9 15,-1 1 4-15,1 0-4 0,-1 0-2 16,-5-4-4-16,-5-1-5 0,-2-1-2 16,-9 1-1-16,-10 3 2 0,-15 4-4 15,-21 4-4-15,-16 4 1 0,-7-1 1 16,3-1-9-16,11 0 8 0,11-3 5 16,5 0-2-16,5 1-15 0,9-4 0 15,6-2-24-15,10-3-15 0,1-1-17 16,1 1-10-16,-1 0 2 0,3 0-4 15,4-1-2-15,7 1-18 0,3-3-50 16,4-1-83-16</inkml:trace>
  <inkml:trace contextRef="#ctx0" brushRef="#br0" timeOffset="110214.618">29578 9142 827 0,'0'0'0'15,"0"0"-4"-15,0 0 2 0,-30 30-48 16,13-10 12-16,-11 10 38 0,-4 11 3 16,-3 13-2-16,1 7-1 0,6 3-1 15,4 0 1-15,6-3 12 0,6 3 10 16,5 1 10-16,5 1 8 0,2 2-4 16,5-1 0-16,4-1-4 0,3-2-6 15,4-6-8-15,0-6-6 16,2-5-2-16,4-5 2 0,2-3 4 15,2-5 1-15,-1-5 0 0,-1-7-4 16,-5-6-2-16,2-3-8 0,4 1-3 16,4 1-3-16,1-2-10 0,0-3-14 15,0-4-42-15,-1-4-59 0,10-6-63 16,-6-2-83-16</inkml:trace>
  <inkml:trace contextRef="#ctx0" brushRef="#br0" timeOffset="110730.245">30658 9579 696 0,'0'0'122'0,"0"0"-85"0,0 0 5 15,0 0-27-15,0 0-15 0,-12-55-14 16,1 29-5-16,-5-1-10 0,-3 0-28 15,-4 4 17-15,-4 2 8 16,-9 4 10-16,-10 5 7 0,-5 7 7 16,-2 6-1-16,5 10 6 0,7 8 2 15,5 5 0-15,1 5-3 0,5 2-1 16,-2 8 2-16,4 5-1 0,1 4 0 16,0 9 4-16,9-2 2 0,6 2 0 15,4 0 0-15,7-2 1 0,2-3 1 16,7-3 8-16,7-2 5 0,4-3 10 15,4-4 3-15,4-5-2 16,-2-7-11-16,-3-8 12 0,-3-4 3 16,3-4-8-16,8 2-13 0,8 3-11 15,0-3-4-15,-5-6-26 0,-5-4-35 16,6-8-58-16,-3-2-87 0,-2-3-112 16</inkml:trace>
  <inkml:trace contextRef="#ctx0" brushRef="#br0" timeOffset="111123.84">30748 9014 966 0,'0'0'0'16,"0"0"-8"-16,0 0 6 0,0 0-57 15,0 0-18-15,0 0 32 0,204 40 34 16,-148-6 2-16,6 11 9 0,-4 8 4 16,-6 5 7-16,-6 1 12 0,-6 5 10 15,-2 3-7-15,-5 5 7 0,-8 0-7 16,-2 0-13-16,-5 0-2 0,-4 1-7 15,-3-4-3-15,-3-2 7 0,-3-2 4 16,-4-5 1-16,-1-4 2 0,-5-3-1 16,-6-7-5-16,-2 0-6 0,-8-5-3 15,-2-1-12-15,-5-2-5 0,-3-3 1 16,-1-2-13-16,-4-2-9 0,1-2-21 16,-3-1-23-16,-1-2-51 0,7-6-93 15,7-6-156-15</inkml:trace>
  <inkml:trace contextRef="#ctx0" brushRef="#br0" timeOffset="121710.303">20192 10476 260 0,'0'0'65'0,"0"0"-31"15,0 0-4-15,0 0-18 0,2 0-9 16,-2 0 1-16,0 0 14 0,0 0-10 16,0 0 12-16,0 0 8 0,0 0-9 15,0 0 4-15,0 0-6 0,0 0-3 16,0 0 0-16,0 0-3 0,0 0 3 15,0 0 9-15,0 0 4 0,0 0-7 16,0 0-6-16,0 0 0 0,0 0 12 16,0 0 2-16,0 0 0 0,0 0-11 15,0 0 2-15,0 0-6 0,0 0 3 16,0 0-2-16,0 0-8 0,0 0-1 16,0 0-2-16,0 0-1 0,0 0 0 15,0 0 0-15,0 0 1 0,0 0-1 16,0 0-1-16,0 0-1 0,0 0-2 15,0 0 2-15,0 0 3 0,0 0 4 16,0 0-7-16,0 0 0 16,0 0-10-16,0 0-13 0,0 0-21 15,0 0-23-15,0 1-33 0,0 1-54 16,-4 0-105-16</inkml:trace>
  <inkml:trace contextRef="#ctx0" brushRef="#br0" timeOffset="174318.92">26839 517 1040 0,'0'0'0'0,"0"0"-60"16,0 0 39-16,0 0-24 16,0 0-7-16,0 0 28 0,0 0 14 15,0 0-2-15,-85-92-7 0,66 81 10 16,2-1 9-16,-3 3 12 0,2 2-8 16,0 2-4-16,-5 4 1 0,-2 1 1 15,-4 3-2-15,-10 10-4 0,-15 9 0 16,-6 11-11-16,3 3 3 0,13-2 12 15,16-8 7-15,13-9 5 0,4 2-12 16,3 3-12-16,0 4 1 0,5 3 3 16,3-2-9-16,11 1-13 0,6-2 16 15,15 3 13-15,9 4 1 0,11 5 0 16,3-1-3-16,-2-3 2 0,-6-5-1 16,-6-5 2-16,-4 1 2 15,-4-2 3-15,-4-3 7 0,-6-5 7 16,-7-3-1-16,0 0 4 0,-2 0 7 15,3 2-3 1,-4 0-10-16,-1-1-9 0,-7-1-2 16,-3 1 4-16,-4 1 10 0,-8 3 1 15,-11 4-6-15,-13 5-9 0,-17 4 0 16,-16 3 0-16,-3-3 2 16,5-6-3-16,7-8 1 0,17-8 11 15,7-2 14-15,8-3-1 0,10-1-11 16,-1-2-6-16,1 0-2 0,-3 0 2 15,3 0 0-15,-1 0-12 0,4 0-10 16,-1 0-13-16,1-2-18 0,-4 1-23 16,1 1-36-16,-12 5-49 0,4 1-96 15,2 2-129-15</inkml:trace>
  <inkml:trace contextRef="#ctx0" brushRef="#br0" timeOffset="176275.762">26705 535 576 0,'-3'-4'176'0,"2"-4"-176"15,-2-2-11-15,1-5 11 0,0-2 6 16,0 0-2-16,-1-3-1 0,-1 2 0 15,-1 0 3-15,0-1-6 0,-3 2 0 16,-3-1-6-16,-3 3-10 0,-3 2-2 16,-4 2 11-16,-4 1 5 0,-8 3 2 15,-9 4 1-15,-8 3 2 0,1 0 15 16,11 3 18-16,11 3 16 0,12-1-15 16,1 1-16-16,-1 1-8 0,1 1-13 15,1 3-2-15,0 6-2 16,3-1-6-16,2 6-4 0,1 3 3 0,2 2 1 15,4 2 2-15,1-1 0 0,0 1 0 16,5 0-1-16,1 0 3 0,4 1 2 16,5-2 0-16,1-2 4 0,6 0 0 15,4-3 6-15,8 2 8 0,12-2 5 16,10 0 4-16,4-1-5 0,-4-5-6 16,-4-4-2-16,-9-3-4 0,0-1-4 15,-1 1 1-15,-10-2-1 0,-7-2 1 16,-9-2-3-16,-4 0-3 0,0 3-1 15,-1 0 1-15,2 1-2 16,-6 4 0-16,-3-3 1 0,-4 3 4 16,-3 1 5-16,-7 3 0 0,-7 1-1 15,-12 4 2-15,-14 4 5 0,-16 3-4 16,-10-1 11-16,-3-3-9 0,4-4-6 16,11-3 3-16,9-2 27 0,5-5 40 15,9-2-14-15,8-1-36 0,6-3-20 16,6-2-2-16,6 0-1 0,-3 0 0 15,3 0-2-15,0 0 1 0,2-1-2 16,4 1-12-16,2-2-13 0,0 1-9 16,0 0 2-16,0 4-1 0,2 2 7 15,4 2 24-15,1 5 5 0,2 6 0 16,2 0 0-16,2 3 3 0,1 3 0 16,1 3 3-16,0 0 1 0,3 9 10 15,1 5 0-15,3 7 3 0,-2 2 2 16,-2-3 1-16,-4-2-6 0,-2-3-2 15,1-1 1-15,-1 4 1 0,-2 0-1 16,1-1 2-16,3 1 8 0,1 0 7 16,3 0-2-16,0-1 4 0,1-3-9 15,1-2-7-15,-3-4-7 0,1-2-9 16,-2-2-3-16,-2-5-3 0,-3-7-13 16,-4-6-8-16,0-1-10 15,2-1-17-15,2-1-32 0,12-8-47 16,-2-4-92-16,-4-7-147 0</inkml:trace>
  <inkml:trace contextRef="#ctx0" brushRef="#br0" timeOffset="176810.263">27500 774 958 0,'-5'-1'90'16,"1"-3"-81"-16,0 2 6 0,0 1-15 16,2 1-7-16,1 0-10 0,-1 0-1 15,0 7-12-15,-2 8-14 0,-3 19-11 16,-4 32 32-16,-8 32 23 0,-1 17 7 16,-2 4 11-16,4-6 16 0,5-16-4 15,3-6-15-15,5-6-15 0,0-14-1 16,5-15-24-16,0-19-10 0,0-17-9 15,0-12-28-15,0-6-45 0,3-2-70 16,4-12-3-16,-1-3 20 0</inkml:trace>
  <inkml:trace contextRef="#ctx0" brushRef="#br0" timeOffset="177316.586">27328 659 739 0,'0'0'106'0,"0"0"-105"0,0 0 3 15,0 0 14-15,0 0-8 0,0 0 3 16,0 0 1-16,133-30-12 0,-92 34 3 16,3 11-5-16,0 4-6 0,-10 2-1 15,-10-1 1-15,-4 4 2 0,2 11-2 16,-2 12 6-16,-4 4 0 0,-11-4 7 16,-5-5 8-16,-10-6 7 0,-10 1 4 15,-3 1 2-15,-10 1-2 0,-6-2-5 16,-1-1-10-16,-5-7-5 0,1-2-1 15,2-8-5-15,7-3 0 0,7-7 0 16,9-3 2-16,8-4 4 0,8-1 3 16,0 0-9-16,2-1-1 15,1 0-18-15,7 0-17 0,9 0-6 16,17-2 36-16,16 1 6 0,18 1-1 16,4 3-16-16,-4 5-8 0,-7 7 19 15,-9 3 3-15,-3 6 3 0,-4 2 0 16,-6 5 7-16,-7-6 4 0,-9-1 2 15,-7-6 5-15,-4 0 7 0,-1 4 6 16,-1 3-1 0,-5 1 1-16,-4 1 0 0,-5 0-2 0,-11 1-3 0,-6 0-10 0,-12 1-4 15,-13 3-5-15,-17-2-1 0,-2-4 0 16,-3-8 5-16,2-7 10 0,11-6-8 16,3-4-8-16,4-1 0 0,13-3 9 15,10-1 9-15,9-1-11 0,6 2 8 16,3-1-20-16,1 1-45 0,2 0 21 15,3-2-36-15,2-7-66 0,24-40-97 16,-2 2-66-16,6-5-48 16</inkml:trace>
  <inkml:trace contextRef="#ctx0" brushRef="#br0" timeOffset="178037.471">28249 580 1007 0,'0'0'145'0,"0"0"-128"15,-25-10-31-15,23 9 14 0,2 1-77 16,1 0 57-16,7-2-9 0,2 0 15 15,10 0 13-15,3-1-1 0,10 1 2 16,10 2 1-16,5 1 0 0,2 5-1 16,-7 4 0-16,-12-1-3 0,-7-2 3 15,-9 1 2-15,0 0 3 0,-1 3 6 16,-2 0-3-16,-2 3 2 0,-3 1-5 31,-7 2-4-31,-10 5-1 0,-13 11-2 16,-20 10-5-16,-13 8-3 0,-5 2 5 15,6-7 5-15,15-11 2 0,15-13 8 16,10-6-3-16,3-1-7 0,-1 2-1 16,2 1-5-16,0 1-1 0,5-3 3 15,5-1 0-15,1-2 3 0,5 1 1 16,4-3 8-16,3 0 1 0,1 0-3 16,4-2 0-16,1-1-4 15,-1-1-2-15,0-2-3 0,-3-1-7 16,-1-1-4-16,-4-1-6 0,-3-1-1 15,-4 0 5-15,1-1 12 0,-3 0 4 16,0 2 3-16,0-2 5 0,0 0-2 16,0 1-2-16,0 0-4 0,0 2 0 15,-1 1 0-15,-1 1-3 0,2 4-1 16,0 1 1-16,0 3 2 0,3 3-4 16,3 4 2-16,2 2 1 0,1 3 2 15,4 4 0-15,2 3 6 0,3 7 6 16,5 7 13-16,4 11 1 0,-1 4 8 15,-3 2 10-15,-5 2 7 0,-6-1-3 16,-3 5 8-16,-4-2 0 0,-1-1-4 16,-3-5 1-16,-1-4-2 0,-5-4-13 15,-3-5 1-15,-2-2-12 0,-6-5-14 16,-4-5 33-16,-1-7-22 0,0-6-3 16,-10-1-11-16,-11-4-10 0,-14-4-7 15,-19-5-32-15,-6-12-8 0,-9-15-79 16,-7-10-53-16,19 4-128 0,13-1-261 15</inkml:trace>
  <inkml:trace contextRef="#ctx0" brushRef="#br0" timeOffset="181650.871">31296 459 1227 0,'0'0'0'0,"0"0"-6"0,0 0 0 15,0 0 3-15,0 0-21 0,-149-57-11 16,91 57-15-16,-2 8 3 0,-1 8-1 16,5 8 0-16,4 4-5 15,3 2-8-15,3 7 7 0,4 0 15 16,6-3 18-16,11-5 17 0,9-8 4 15,8-6 5-15,5-1 1 0,2 1 3 16,1 1-6-16,8 4 0 16,5 0 4-16,7 1 4 0,5 1 2 15,9 6-4-15,6 2-1 0,8 3-2 0,-3 1-5 16,-11-7 1-16,-10-5 0 0,-10-8 0 16,-4 2-2-16,-1 3-2 0,-1 3-3 15,-2 5-3-15,-5-1 0 0,-2 0-1 16,-7-2-7-16,-2-3-7 0,-3-4-4 15,-2-4-11-15,-1-5 4 16,0-3 34-16,1-5 0 0,0 0 19 16,1-5-1-16,3-1 14 0,3 2 21 15,3 1 18-15,3 2-10 0,1 1-34 16,1 0-27-16,0 0-10 0,3 4-9 16,2 4-1-16,1 6 20 0,2 6 0 15,-1 11 0-15,-2 14-17 0,-5 15-6 16,-3 5 5-16,-7 1 10 0,-6-4 7 15,2-9 1-15,-2 1 2 0,2-3 4 16,1-3 17-16,5-5 9 0,3-5 16 16,3-8 8-16,2-9-4 0,1-3-4 15,4-2-6-15,2 5 2 16,4 4-9-16,5 1-12 0,3 1-17 16,2-4-6-16,2 0-10 0,1-6-45 15,2-3-67-15,12-12-85 0,-6-2-85 16,-5-8-162-16</inkml:trace>
  <inkml:trace contextRef="#ctx0" brushRef="#br0" timeOffset="182183.119">31994 1185 412 0,'0'0'374'15,"0"0"-355"-15,0 0 44 0,0-4 30 16,0-4-43-16,0-5-11 0,0-6-15 16,0-13-24-16,-6-10-1 0,-7-7-26 15,-4 5-2-15,-3 11 13 0,-3 12-18 16,-8 3-18-16,-20 1-50 0,-23 8 102 15,-7 6 4-15,5 13 9 0,16 9 11 16,21 5 28-16,11-1 9 0,7 4-20 16,1 18-33-16,2 21-8 0,1 12-2 15,3 12 2-15,10-6 4 0,5-14 3 16,8-5-3-16,6-4-4 16,3-6 0-16,5-5 1 0,3-6-1 0,3-2 2 15,3-7 3-15,3-2-3 16,1-7-2-16,7-3-3 0,-1-7-12 15,3-9-15-15,5-9-33 0,2-16-65 16,-12-2-80-16,-7-4-183 0</inkml:trace>
  <inkml:trace contextRef="#ctx0" brushRef="#br0" timeOffset="182905.867">32160 409 947 0,'0'0'372'0,"0"0"-372"0,0 0-14 15,0 0-65-15,2 16-63 0,7-6 52 16,2 4 84-16,6 6 4 0,4 4 0 15,7 10-22-15,-1-3-7 16,1 1 19-16,-2-3 12 0,-8-4 3 16,3 0 6-16,-1-3 4 0,-5-3 8 15,-1-5 7-15,-3-1-2 0,-2-4-2 16,-3-3-4-16,-2 0-8 0,-2-5-7 16,-2 2-5-16,-6 1-11 0,-9 4 0 15,-15 8-1-15,-20 9-18 0,-12 5-10 16,1 2 29-16,8-3 11 0,19-9 0 15,12-5-10-15,6-4-11 16,6-1 6-16,-1 1 5 0,0 0 3 16,2 2 0-16,2-3 7 0,6-1 4 15,1 0 7-15,3-1 6 0,5 3 0 16,1-2 3-16,4 3-4 0,-2-3-8 16,3 1-8-16,-3-3-3 0,1 0-8 15,0-2-3-15,-3 1 0 0,-1-3-1 16,0 1 1-16,-3-2 0 0,0 1 5 15,-2-2 3-15,-1 0 6 0,0-1 1 16,0 1-1-16,2 0 0 0,-1 0-1 16,3 0-5-16,-1 0 0 0,1 1 0 15,0-1-10-15,0 3-12 0,1 0-11 16,-2 3-14-16,1 5 12 0,-2 4 21 16,0 6 9-16,-2 12 11 0,1 13 3 15,1 17 1-15,1 9 11 0,0 1 5 16,1 0 19-16,0-8 14 0,1 0 11 15,1-1-4-15,0-3 7 0,-3-3-5 16,1-4-4-16,0-5 2 0,0-1 1 16,-1-1-2-16,-1-1-10 0,-2-2-3 15,0-3-2-15,-1-12-13 0,-1-6-26 16,0-12 26-16,-2-3-31 0,-3 0-21 16,-5 1-55-16,-10 1-39 0,-18-2-24 15,-34-2-52-15,7-2-98 0,0-1-208 16</inkml:trace>
  <inkml:trace contextRef="#ctx0" brushRef="#br0" timeOffset="186464.648">29517 2391 1071 0,'0'0'26'0,"0"0"-15"15,0 0 8-15,0 0 19 0,0 0-11 16,0 0 11-16,0 0-29 0,-222-161-9 15,184 107-20-15,-5-16-3 0,0-5-1 16,5 0-2-16,6 6-12 0,7 7-7 16,4 2 6-16,7 1 12 0,4 1 27 15,4-2 8-15,6-1 6 0,4-1-6 16,4-1 1-16,2 1 3 0,4 3 5 16,2 1-3-16,5 5-4 0,4 0 0 15,3 8 1-15,4 4-7 0,3 4 1 16,3 3-3-16,5 1 2 0,4 5 1 15,1-1 2-15,5 5-2 0,-3 6-3 16,-3 5-2-16,-3 11-1 0,-6 3 1 16,-4 11-3-16,-7 5 1 0,-5 2 2 15,0 11 5-15,2 13 5 0,1 12 11 16,-1 7 6-16,-8 0-8 0,-5-5 0 16,-5 0-1-16,-1 4 1 0,-5-1 0 15,-1 1 1-15,-5-2 6 0,-5-4-1 16,1-3 0-16,-1-2 0 15,-3-3-1-15,2-1 1 0,1-2-7 16,-1-5-10-16,5-10-7 0,2-4-1 16,2-8-22-16,3 1-31 0,1 1-28 15,12 12-69-15,2-3-112 16,-3-8-226-16</inkml:trace>
  <inkml:trace contextRef="#ctx0" brushRef="#br0" timeOffset="189772.523">30353 2907 1225 0,'0'0'0'0,"0"0"18"15,0 0-18-15,0 0-20 0,0 0-17 16,0 0-1-16,0 0 1 0,0 0 4 16,0 0 5-16,563-118-5 0,-505 118-1 15,-2 1-21-15,-3 1-38 0,-9 2-46 16,-16-1-95-16,-14 1-167 0</inkml:trace>
  <inkml:trace contextRef="#ctx0" brushRef="#br0" timeOffset="189978.757">30259 3336 1041 0,'0'0'123'16,"0"0"-123"-16,0 0-17 0,0 0-36 15,0 0 48-15,0 0 5 0,0 0 10 16,0 0-6-16,329-47-4 0,-273 32-19 16,-4 0-39-16,-5 1-17 0,-2 0-20 15,-5 0-33-15,-1-3-34 0,-11 4-45 16,-8-1-82-16</inkml:trace>
  <inkml:trace contextRef="#ctx0" brushRef="#br0" timeOffset="190197.457">30885 2507 1211 0,'0'0'0'16,"0"0"-21"-16,0 0-4 0,0 0-46 15,0 0 14-15,0 0 46 0,0 0 10 16,0 0 1-16,-175 344 0 0,117-238-1 15,6-8-5-15,10-14 5 0,9-7-2 16,7-5-17-16,12-1-35 0,9-3-79 16,9-7-64-16,4-18-105 0</inkml:trace>
  <inkml:trace contextRef="#ctx0" brushRef="#br0" timeOffset="190638.863">31788 2970 1164 0,'0'0'0'16,"0"0"-18"-16,0 0 8 0,0 0-39 16,0 0-18-16,0 0 38 0,0 0-71 15,0 0 5-15,-158-77 13 0,91 107 60 16,2 24 22-16,6 18 28 0,6 14-22 15,4 15-6-15,5 7-4 0,13 2 3 16,17-9-4-16,14-14-12 0,17-17-6 16,14-20 11-16,8-14 12 0,10-10 17 15,5-10 19-15,7-9 30 0,6-7 12 16,4-13 8-16,4-10-17 0,-2-8 8 16,3-8-31-16,-4-10-5 0,-3-7-6 15,-7-4 1-15,-7-5-10 0,-8-5 0 16,-7-4-8-16,-11-1-2 0,-15 3-11 15,-13 8-5-15,-12 7-2 16,-16 8-7-16,-9 6 0 0,-12 9-27 16,-1 11 20-16,-3 8-11 0,0 9 13 15,0 7 6-15,-2 8-7 0,1 9-25 16,-1 7-29-16,5 6-19 0,3 4-13 16,7 3-48-16,12-8-82 0,7-8-200 15</inkml:trace>
  <inkml:trace contextRef="#ctx0" brushRef="#br0" timeOffset="190857.634">32395 2351 1053 0,'0'0'249'0,"0"0"-249"16,0 0-57-16,0 0-20 0,0 0 28 15,-196 286 45-15,84-127 4 0,-8 18 3 16,5 3 9-16,14-9 2 0,5-3-10 16,10-4-4-16,11-3 0 0,9-3-15 15,11-4-45-15,7-9-79 0,16-41-111 16,6-26-110-16</inkml:trace>
  <inkml:trace contextRef="#ctx0" brushRef="#br0" timeOffset="191998.177">30583 2769 743 0,'0'0'29'0,"0"0"-29"0,0 0 49 15,0 0-36-15,0 0-1 0,2 0-5 16,3 0-6-16,4 0 1 15,5 0 2-15,6 4-1 0,5 1-2 16,11 7-1-16,9 8-2 0,10 14-5 16,3 10-22-16,-6 12-5 0,-7 6-13 15,-10 1 8-15,-6 3 9 0,-4 1-4 16,-8-2-28-16,-5-1-45 0,-5-15-59 16,-6-13-78-16</inkml:trace>
  <inkml:trace contextRef="#ctx0" brushRef="#br0" timeOffset="192235.756">30576 2648 828 0,'0'0'10'15,"0"0"-10"-15,0 0 38 0,0 0-37 16,0 0-1-16,0 0-9 0,0 0 1 15,0 0-10-15,-27 7-21 0,33 9 12 16,7 19 23-16,8 18 4 0,10 19 3 16,3 7-3-16,-2-1-6 0,-4-9-35 15,-6-12-17-15,-3-5-14 0,-3-6-28 16,0-6-14-16,-7-7-20 0,-2-12 2 16</inkml:trace>
  <inkml:trace contextRef="#ctx0" brushRef="#br0" timeOffset="192407.621">30382 3267 723 0,'0'0'52'0,"0"0"-8"15,0 0-7-15,0 0-37 0,0 0 0 16,0 0 0-16,0 0 8 0,0 0 29 16,108 15-7-16,-34-2-29 15,8 2-1-15,-3 0-44 0,-13-4-66 16,-26-5-120-16,-13-4-207 0</inkml:trace>
  <inkml:trace contextRef="#ctx0" brushRef="#br0" timeOffset="192955.634">29084 3119 892 0,'0'0'50'0,"0"0"-36"0,9 0 2 15,1-3-15-15,7-2 0 0,5-2 9 16,14-3 17-16,15-5-4 0,14-4-11 16,5 0-8-16,-3 1-2 0,-11 4-1 15,-10 6-1-15,-5 2 0 0,-1 3-1 16,-2 3 1-16,-3 0 0 0,-5 0-2 15,-7 0-2-15,-6 0-21 0,-1 3-24 16,0 2-36-16,0 1-53 0,-6 10-42 16,-5-1-52-16,-6 1-83 0</inkml:trace>
  <inkml:trace contextRef="#ctx0" brushRef="#br0" timeOffset="193174.411">28960 3489 799 0,'0'0'120'0,"0"0"-92"16,0 0 26-16,0 0-54 0,0 0-15 15,0 0-1-15,0 0 16 16,0 0 12-16,52-14 23 0,-9 2-1 16,22-4-4-16,6-4 4 0,3 0-6 15,-1 2-9-15,-10 2-9 0,-1-1-5 16,-3 3-3-16,-4 2-2 0,-3 2-24 15,-2 2-37-15,-5 2-67 0,-12 2-120 16,-10 3-176-16</inkml:trace>
  <inkml:trace contextRef="#ctx0" brushRef="#br0" timeOffset="-180456.28">21171 13641 375 0,'0'0'78'15,"0"0"-23"-15,0 0 16 0,0 0-41 16,0 0-12-16,0 0-5 0,0 0-5 15,-48-11-4-15,43 10-1 0,-3 0-3 16,4 0 0-16,-1 0 0 0,2 0 0 16,1 1 0-16,2 0-3 0,-2 0 0 15,2 0-3-15,0 0-2 0,2 0 2 32,0 0 5-32,4-2 1 0,5 1 9 0,2-1 5 0,5 0 2 0,2-2-1 15,2 1 5-15,6-2-1 0,-3 0-4 16,4 0-7-16,1-1-4 0,-2 1-1 15,1 0-2-15,4 0-1 0,3 1-1 16,7-2 1-16,6 2 0 0,-3-2 2 16,-8 3 1-16,-8-1 0 0,0 2-1 15,-5-1 6-15,-1 1 3 16,6 0 0-16,-5 0 2 0,2 0 6 16,3 0-1-16,0-1-4 0,-6 1-1 15,3 0-2-15,-2 1-3 0,-3-1 0 16,-1 2-2-16,-1 0 1 0,-1 0-5 15,-3 0 0-15,-2 0 1 0,-1 0-2 16,-2 2 1-16,0-2 4 0,-5 1-3 16,0-1 1-16,-1 1 0 0,0 0-1 15,-2-1-1-15,-3 1 4 0,3-1-3 16,-3 0 1-16,0 0-2 0,0 0-1 16,0 0-1-16,0 0-3 0,0 0-11 31,0 0-14-31,0 0-28 0,0 0-32 15,-3 4-46-15,1 2-85 0,-5 1-161 16</inkml:trace>
  <inkml:trace contextRef="#ctx0" brushRef="#br0" timeOffset="-177827.842">22891 12802 797 0,'0'0'8'0,"0"0"13"0,0 0 61 0,0 0-54 16,0 0-19-16,0 0 2 15,0 0-11-15,2 4-10 0,-7-2 3 16,-3 0-1-16,-3 3 8 0,-5 1 0 15,0 2 5-15,-4 2-1 0,-2 1 0 16,0 1-4-16,1-1 0 0,-1 3-3 16,-3-1 1-16,1 1 2 0,0 0-1 15,-6 2 0-15,-3 4-1 0,1-2-1 16,1 1 1-16,-7 3-4 0,10-5 2 16,-2 0-2-16,1-1-2 0,7-5 8 15,-2 0 1-15,4-2 4 0,5-2-1 16,4-2 1-16,0-1 8 0,5-1 1 15,3-1-7-15,-2-1 0 0,2 1 0 16,3-2-5-16,0 0-2 0,0 0-2 16,0 0-1-16,0 0-2 15,0 1 2-15,0 0-3 0,3 1 2 16,2 3 4-16,6 1 1 0,3 4 3 16,4 0 0-16,2 3 0 0,2 0 2 15,2 0-4-15,1 1 2 0,0 2 1 16,2-1 3-16,0-1 7 0,3 3 4 15,3 1 6-15,-1-2 3 0,-2 2-2 16,3-2 2-16,-6 0-6 0,1 1-3 16,1-2 0-16,-5 2-4 0,1-2-5 15,-3 0 4-15,0-1 2 0,-3 0 0 16,-3-2 2-16,-2-2-9 0,-2-2-6 16,-3 0-1-16,-3-2-2 0,-3-3-1 15,-1 0-15-15,1-1-15 16,-3-1-13-16,0-1-17 0,0 0-18 15,0 0-22-15,0 0-41 0,-3-3-56 16,-2-3-88-16</inkml:trace>
  <inkml:trace contextRef="#ctx0" brushRef="#br0" timeOffset="-177327.863">23476 12326 744 0,'0'0'23'0,"0"0"-21"0,6 4 5 15,-1-2-4-15,-2 1-3 0,0 2-10 16,-3 2-6-16,3 4-20 0,-1 5 22 15,-2 5 13-15,0 5 1 0,0 10 14 16,-5 11 6-16,3 10 3 0,-1 0 10 16,0-6-4-16,0-7-3 0,3-8 3 15,0 0-4-15,3 3 0 0,-3 0-1 16,0-2 3-16,2-1-2 16,-1-6 4-16,2-6-1 0,-1-5-3 15,1-3-6-15,-1 0-3 0,-1 0-4 16,1 0-6-16,1-3 0 0,-1-3-6 15,-2-2 0-15,0-3 0 0,1-1 1 16,-1-3-1-16,0 0 0 0,2-1-1 16,-2 1 1-16,0-1 0 0,0 2-1 15,0-1-1-15,2 3 1 0,-1-1 0 16,-1 1 0-16,3-2-2 0,-3 1 1 16,2 1-9-16,-1 1-9 15,1-1-13-15,-2 1 1 0,3-3-15 16,-3 0-24-16,0-1-8 0,2 3 10 15,-2 3-13-15,0 17-31 0,-2-2-75 16,-3 3-189-16</inkml:trace>
  <inkml:trace contextRef="#ctx0" brushRef="#br0" timeOffset="-176247.654">22400 14797 850 0,'0'0'23'0,"0"0"20"0,0 0 2 15,0 0-10-15,0 0-19 16,-60 4-11-16,44-2 9 0,-5 0-8 16,4 0-4-16,-2 2 2 0,2-1 7 15,1 1 12-15,6-1-14 0,1 0-9 16,4-2-7-16,2 0-9 0,3-1-10 15,0 1-3-15,5-1 1 0,4 0 10 16,7 1 15-16,6 0 3 0,3 1 9 16,10 0 3-16,8 4-3 0,7 1-1 15,-1 1-1-15,0 1-5 0,-4 1 1 16,-6-1 1-16,-1 0-4 0,-8-1-4 16,-7-3 3-16,-3 0-7 15,5 1 8-15,10 2 6 0,12 1 1 16,-1 0-5-16,-4 0 0 0,-10-5-2 15,-14 0 3-15,-4-2 4 0,-3 0-1 16,2 0 3-16,1 0-1 0,-3 0 0 16,1-1 2-16,-7-1 0 0,0 0 0 15,-5 0 0-15,0 0 3 0,0 0-3 16,0 0 0-16,0 0-1 0,-2 0-2 16,-1 0-1-16,-3 0-2 0,-5 0 0 15,0 0-4-15,-5 2 0 16,-3 0 0-16,0 1-3 0,-3 3-5 15,-4-1-3-15,1 3 0 0,-3 0-1 16,1 2 7-16,0 0 5 0,2 1 2 16,6-1 5-16,-3-1-2 0,5 1 1 15,2-2 1-15,1 1 3 0,1-2 12 16,4 0-2-16,0-1 0 0,2-1 1 16,1-1-2-16,-1 2-7 0,1-1-6 15,0 2-1-15,1-1-1 0,0-2-3 16,2 0 2-16,1-1 0 0,1 0-2 15,1-2 0-15,0 0-1 0,-2 0-1 16,2-1-2-16,0 0-7 0,0 0-6 16,0 0-5-16,0 0-8 0,0 0-13 15,0 0-13-15,0 0-23 0,2 0-41 16,9-3-63-16,0-4-47 0,2-3-85 16</inkml:trace>
  <inkml:trace contextRef="#ctx0" brushRef="#br0" timeOffset="-175773.082">23796 14197 900 0,'0'0'41'0,"0"0"-41"15,0 0-6-15,0 1-29 0,0 0 8 16,0 4 6-16,2 2 17 0,-2 6-20 15,0 5-5-15,1 11 10 0,1 9 19 16,1 11 4-16,-1 5 16 0,3-1 6 16,-2 1 3-16,2 1-5 0,1 1-4 15,-2 1-3-15,3-3-5 0,-4-3 1 16,2-3 6-16,0-1-7 0,-1-2 0 16,-1-2 1-16,-1-3 13 0,1-2 1 15,-1 0-2-15,-1-2-1 0,1-6-3 16,-2-5-5-16,0-8-6 0,2 0-7 15,-1 2-3-15,1 3-1 0,-1 3-8 16,1-5 2-16,0 0 1 0,1-5-3 16,-3-3-11-16,3-3-19 0,-3-2-25 15,4-2-30-15,-4-2-57 0,2-1-101 16,-2-2-242-16</inkml:trace>
  <inkml:trace contextRef="#ctx0" brushRef="#br0" timeOffset="-171499.837">12204 13634 566 0,'0'0'148'15,"0"0"-95"-15,0 0 3 0,0 0-32 16,0 0-11-16,-6-3-4 0,4 0-5 16,0 1-3-16,1-1-1 0,-1 1-2 15,0-1 0-15,2 2 1 0,0 0 0 16,0 0-2-16,0 0 1 0,0 0 0 16,2-1-1-16,2 2 1 0,3-3 2 15,1 0 6-15,5 0 0 0,1-2 2 16,2 1-1-16,2 1 5 0,2-1-2 15,2 1 2-15,1-1 1 16,-2 1 4-16,2 2 1 0,1-2-2 16,-2 2 1-16,2-1 1 0,0 0-4 15,0 0 1-15,1 1-2 0,-2-2 8 16,3 2-3-16,1-1-2 0,1 0 0 16,1 0-1-16,0 0-5 0,0 0-3 15,2 0 0-15,3 0-1 0,-3-1 5 16,1 1-1-16,-2 1 0 0,-5 0-3 15,4 1 0-15,-1 0 0 0,-2 0-1 16,1 0 2-16,-1 0 2 0,0 0-1 16,0 1-1-16,-2 2 2 0,-1 0-4 15,0-2-2-15,0 2-1 0,-2 1-1 16,-2-2 1-16,0 0-1 0,-1 1 0 16,0 0 1-16,-3-1-1 0,0 0-2 15,-2 0 4-15,0 0-3 0,-2 0 0 16,-1 0 0-16,0-1 0 0,-2 1 1 15,0-1-1-15,0 1 0 0,-2 0-1 16,-1-1 0-16,0 1 0 0,-2 0-3 16,1-1-6-16,-1-1-4 0,0 1-4 15,-1 1-2-15,1-1-9 16,1 1-14-16,-1-1-29 0,2 2-32 0,5 1-63 16,-1-1-65-16,-2-2-103 0</inkml:trace>
  <inkml:trace contextRef="#ctx0" brushRef="#br0" timeOffset="-166873.377">11619 15087 504 0,'0'0'23'0,"0"0"3"0,0 0 34 16,0 0-29-16,0 0-26 0,0 0-4 16,0 0-1-16,-122-16-2 0,107 16-2 15,-1 2 0-15,5 3-2 0,1-2 0 16,3 2 4-16,3-3-2 0,3 1-2 16,1-1-10-16,2 0-16 0,5-2 23 15,3 3 5-15,1-1 4 0,5 0 1 16,0-2 5-16,2 2 6 0,-1-1 1 15,2-1 2-15,0 1 3 16,-1 0-4-16,3 0 1 0,0 0 2 16,2 1-3-16,1 0-2 0,2-1-1 15,1 0-1-15,2 0-3 0,0 2-5 16,2-3 0-16,0 1 2 0,6 1-2 16,4-1-1-16,7 2 0 0,0-1 10 15,-2 0-10-15,-5 2 1 0,-5-2-2 16,4 2 3-16,-1-1 0 0,2 0 1 15,-1 0 2-15,-1-1 1 0,-2 2-2 16,1-1-1-16,-1 1 1 0,-1-1 6 16,-5 0 2-16,-7-2-7 0,7 2-4 15,4 0-1-15,4-1 0 16,5 2 2-16,-6-1 2 0,-2-1-2 16,-4 1 1-16,-3-1 2 0,-5 0-1 15,-5 1-4-15,2-1 3 0,1 0-4 16,3 1 4-16,2-1 4 0,1 0 0 15,-3 1-2-15,-1-1-3 0,-2-1 6 16,0 0-3-16,-2 1-1 0,-1-1-2 16,0 0 0-16,-2 0-1 0,1-1-1 15,-2 1-1-15,-2 0-3 0,1 1-22 16,-3 0-12-16,1 0-18 0,1 3-27 16,-1 1-24-16,1 10-44 0,-5 0-80 15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617.08099" units="1/cm"/>
          <inkml:channelProperty channel="Y" name="resolution" value="1090.7789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18-10-04T15:18:18.6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7336 8399 299 0,'0'0'20'0,"0"0"13"16,0 0 36-16,0 0-38 0,0 0-16 15,0 0-8-15,0 0-3 0,-92-46-4 16,77 42-7-16,-1 2-8 0,0-1 6 16,-1 2-4-16,2 1-4 0,-2 0 10 15,4 0 4-15,0 0 2 16,2 0 1 0,2 0 2-16,0 0-2 0,1 0 1 15,2 0 4-15,0-1 4 0,-1 0 5 16,1 0 1-16,1-1-1 0,0 1-5 15,2 0-2-15,0 1-7 0,2 0 0 16,0 0-3-16,1 0-13 0,0 0 1 16,0 0-5-16,0 2-7 15,2 2 13-15,1 3 11 0,2 2 3 16,1 2 0-16,0 0 0 0,1 1 0 16,-1 0 1-16,1 1-1 0,0 2 3 15,0 1-1-15,2 2 2 0,-1 2-4 16,0 3 2-16,1 1-2 0,-1 3 2 15,-1-1 0-15,2-1-2 0,0 0 0 16,0-2 0-16,0-1 0 0,2 1 0 16,-1-1 0-16,1 1 1 0,0-1-1 15,0 0 0-15,1-2 0 0,1-1-1 16,-1-2-1-16,2-1 0 0,-1-3 1 16,-1-1-4-16,3-1-1 0,-2-2 4 15,1-2 0-15,-3 0 2 0,2-1 0 16,-2-1 1-16,-1-1-1 0,1 0 3 15,-2-2 2-15,1-1 8 0,0 0 1 16,0-1-4-16,0 0-4 0,2-3-1 16,-1-1 0-16,1-1 1 0,0-4-1 15,-1 1 0-15,-1-3-2 0,0-2 2 16,0-5 1-16,0-2 1 0,-1-4 6 16,-2-10-3-16,0-11 1 0,-3-9 0 15,-3-3-8-15,-1 5 3 0,-3 9-5 16,-4 15 3-16,1 6 0 0,-1 6 9 15,-5 2 15-15,0-1 3 0,-5-2-19 16,-4 1-5-16,-3 1 1 0,-2 4 1 16,-1 3 4-16,0 3-10 0,1 3 0 15,1 2-3-15,-1 0-2 0,0 5 0 16,2 1-1-16,0 2-3 0,3 1 3 0,0 2 2 16,3-1 1-16,2 1-3 0,0 2-5 31,3 2-4-31,1 1 4 0,3 3-4 15,3 3-9-15,2 4 4 0,3 4 1 0,2 6 5 16,8 7-1-16,11 7-3 16,6 3-17-16,6 0-21 0,5-1-42 15,-10-15-49-15</inkml:trace>
  <inkml:trace contextRef="#ctx0" brushRef="#br0" timeOffset="40770.906">25493 5523 663 0,'0'0'0'16,"0"0"-32"-16,0 0 27 0,0 0-8 15,0 0-14-15,0 0-1 0,-68 5 26 16,64-5-2-16,2 0-6 0,-1 0-5 31,0-1 12-31,1-1 3 0,-1 0 15 16,0 0 5-16,1 1 13 0,2 1-5 15,0 0 3-15,-1 0-2 0,1 0-10 16,-2 0-2-16,2 0-3 0,0 0-6 16,0 0-3-16,3 0-2 0,-1 1-1 15,4 0 3-15,1 2 6 0,4 0 1 16,1 1-1-16,5 0-4 0,-2 2-2 16,7 2-3-16,1-1-2 15,0 0 4-15,5-1-4 0,-1 1 2 16,3-2-2-16,0-2 0 0,8 1 1 15,10-3 1-15,5-1-1 0,1 0 1 16,-4-1 1-16,-6-3 0 0,-4 3 5 16,-2-1 6-16,0-1-2 0,3 1 6 15,0 0 3-15,-1-2 2 0,1 0-3 0,1-2-2 16,-3 0-4-16,-3 0-1 0,-8 0-7 16,-3 4-3-16,-7-2-2 15,-1 2 2-15,2-1 2 0,1-1 5 16,1 0-1-16,-2 1-3 0,-3 0 0 15,-2-1 5-15,-1 2 1 0,-2-1-3 16,-2 0-1-16,-1 1-3 0,-1 0-2 16,-4 0-1-16,0 1 0 0,-3 1 0 15,2 0 2-15,0 0 1 0,-2 0 0 16,0 0-1-16,0 0 1 0,0 0 1 16,0 0 3-16,-4 0-3 0,3 0-5 15,-3 0-1-15,-2-1-4 0,-2 0-2 16,-3-1 2-16,-2 1 1 15,0 0-2-15,-4 1 0 0,-3 0 0 16,2 0 1-16,-4 0 0 0,1 0 4 16,-1 2 1-16,-1-1-1 0,-4-1 0 15,0 0 1-15,-3 0 1 0,-6 0-2 16,-10 0 0-16,-11 1-6 0,-1 1 4 16,4 1 0-16,10 1 0 0,6-2 2 15,0 1 7-15,3-1-5 0,-3-1-1 16,5-1 1-16,-2 0-1 0,3 0 0 15,2-1 0-15,5-2 0 0,-5 1-1 16,5 0-2-16,2 2-3 0,-6-3 5 16,8 2 0-16,-1-1 0 0,-5 1 0 15,-1 0 0-15,4-1-1 0,0 1-5 16,-1 0-3-16,5 0 8 0,-1 1 1 16,7 0 2-16,1 0-2 0,-1 0 1 15,6-1-1-15,3 1 0 0,-1 0 5 16,3 0 3-16,3-1-2 0,-1 1-6 15,1 0 0-15,0-1-7 0,0 1-1 16,0 0-13-16,1 0-22 0,8 0-26 16,1 0-31-16,23 0-60 0,-3 0-119 15</inkml:trace>
  <inkml:trace contextRef="#ctx0" brushRef="#br0" timeOffset="90543.979">18519 9890 494 0,'0'0'24'0,"0"0"-22"15,0 0 36-15,0 0-36 0,-15 0-2 16,12 0-6-16,-2 0-7 0,0 0-6 16,0 0-11-16,-3 0-17 0,0 0-4 15,-3 0 21-15,2 1 25 0,0 1 5 16,2-2 7-16,1 0 10 0,2 1 0 16,1-1 3-16,0 0 3 0,1 1 2 15,-1 0 1-15,1-1 5 0,2 0-1 16,-1 0-4-16,1 0 0 0,0 0-4 15,0 0-2-15,0 0-6 0,0 0-7 16,0 0-6-16,1 0-1 16,6 0-1-16,1 0 1 0,3 0 4 15,5 0-1-15,1-2-1 0,2 0 0 16,3-1-1-16,3 1 3 0,0-1 4 16,4 0-1-16,-1 1-4 0,1-2 4 15,4 2-1-15,5-2 5 0,5 0-5 16,9-1 0-16,3-1 0 0,-7 0 2 15,-3 0-1-15,-7 1-1 0,0 0-3 16,-1 1 1-16,2 0 1 0,-4 0-2 16,1 1 6-16,2-2 3 0,-1 3 6 15,2-1 6-15,-4 1-7 0,-5 1-11 16,-4 0 2-16,0 1-4 0,-2 0 2 16,-2 0 3-16,3 0 3 0,-7 1-5 0,4 1-2 15,1 1 1-15,-4-1 7 0,-2 1-11 16,-1 0 0-16,-2 0 3 0,-2 0 0 15,-2-1 1-15,0 0-2 0,-2 0 3 16,-1 1 0-16,2-2-4 0,-4 1-1 16,1 0 1-16,2-1-2 0,-2 1-1 15,2 0 4-15,0 0-3 0,0 0 0 16,3-1 1-16,-3 1-1 0,3 0-1 0,-3 0 1 16,3 0-1-16,-2 0 1 15,-1 0 1-15,1 0-2 0,-2-1 2 16,1 2-1-16,-2-2 4 0,3 0 2 15,-2 0 0-15,3 0-1 0,-1 0-5 16,2 1 0-16,-1-1-1 0,2 0-2 16,-1 0-8-16,0 0-13 0,3 1-11 15,-2 0-19-15,5 0-37 0,9 3-56 32,-4-2-135-32,-2-1-88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617.08099" units="1/cm"/>
          <inkml:channelProperty channel="Y" name="resolution" value="1090.7789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18-09-27T14:58:15.5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4591 5745 242 0,'0'0'365'0,"0"0"-336"0,0 0 1 15,0 0-30-15,0 0-2 0,0 0 0 16,0 0 0-16,2 30-2 0,-1-20-6 16,1-3 5-16,2 1 2 0,1 1 3 15,0-1 5-15,2 2 10 16,1 0 1-16,1 1 5 0,3-1 7 15,0 2 4-15,3-3 4 0,0 3 2 16,4-3-5-16,2-1-7 0,1 0-7 16,4-2-4-16,8-1 1 0,9-3-1 15,7-2-2-15,3 0-2 0,2-4 1 16,-3-1 3-16,-2-1 0 0,2 0 0 16,0-1 1-16,4 1-3 0,-1 0-2 15,2 1 1-15,-1 0-6 0,3 2-1 16,-1-1-3-16,2 2 0 0,1-3-1 15,3 2 1-15,0-2 0 0,-2 0 0 16,4 2-1-16,-1-2 4 0,2 2 5 16,-1-4 1-16,0 2 2 0,1-1-7 15,2 0 0-15,-1 0-2 0,1 1-2 16,1 1 0-16,1-1 0 0,-1 1 2 16,-1 0 3-16,-1 0-3 0,2 1 5 15,-1 2 3-15,-2 1-7 0,2 1 3 16,-2 2 6-16,-2 0-7 0,2 0 0 15,-1-2-1-15,4-1-1 0,2 0 1 16,1-6 1-16,3 1 4 0,0-1-4 16,0 2 1-16,1-2-3 15,-3 0-2-15,2-1 4 0,0 0-1 16,0-2 4-16,-1 1-1 0,-2 0 6 16,2-1-2-16,-2 2 0 0,-1-1 1 15,-1-1-6-15,-1 0 3 0,-3 2 0 16,2 2-2-16,-2-2 1 0,-4 0 3 15,0 1-3-15,-3-1 4 0,-1 2-3 16,-2-1 1-16,-4-1 0 0,0 0 3 16,-3 3 3-16,-5-2-2 0,0 0 1 15,-4 0-1-15,-2-1-1 0,0 1 0 16,-3 2-1-16,-2-3 2 0,-7 2-4 16,-6 2 0-16,-3-1-1 0,-4 2 0 15,5-2-2-15,-1 2-1 16,2-3-3-16,-3 3-4 0,-3 1 1 15,-2-1-2-15,-3 1 0 0,-3 0 0 16,-1 1-4-16,-3 0-16 0,0 0-18 16,-1-1-23-16,-1 1-39 0,0 0-42 15,-8 8-80-15,-3 3-130 0,-4-2-136 16</inkml:trace>
  <inkml:trace contextRef="#ctx0" brushRef="#br0" timeOffset="44303.419">11975 9296 1209 0,'0'0'35'0,"0"0"-35"0,0 0-7 16,0 0-10-16,0 0-116 0,0 0-15 15,0 0 127-15,0 0 21 0,-578 248 0 16,475-174 2-16,-1 7 6 0,-3 5-8 16,-4 9-3-16,0 5 3 0,-1 2-4 15,0-1 4-15,1 2 0 0,-1-1 10 16,2 3 0-16,-4 2 12 15,1 1 5-15,3 2-4 0,-1 0 0 16,7-3-17-16,3-2 18 0,6-3-7 16,7-5-8-1,5-3-8-15,7-3-1 0,6-4-15 16,8-4-24-16,8-8-12 0,8-8-13 16,10-12-21-16,8-11 9 0,12-17 14 15,9-10 6-15,7-10-27 0,16-11-55 16,6-5-95-16,4-7 67 0</inkml:trace>
  <inkml:trace contextRef="#ctx0" brushRef="#br0" timeOffset="44634.714">12563 9554 810 0,'0'0'411'0,"0"0"-411"0,0 0-32 16,-66 4 3-16,8 16-168 0,-31 20 37 16,-18 13 160-16,-9 11 25 0,4 4-15 15,8 2 7-15,-7 7-5 0,-1 9-12 16,-7 6 0-16,-1 10-7 0,-2 8 5 15,-4 9 2-15,0 8-4 0,-4 5 1 16,3 3 6-16,3 5-2 0,3 2 11 16,7-2-6-16,6-3-6 0,13-7-8 15,13-10-31-15,17-13-63 0,17-16-62 16,15-23-32-16,16-26-27 0</inkml:trace>
  <inkml:trace contextRef="#ctx0" brushRef="#br0" timeOffset="44978.428">13131 9301 1183 0,'0'0'130'0,"0"0"-130"0,0 0-114 16,0 0-42-16,0 0-118 16,0 0 201-16,-468 368 73 0,312-225 74 15,13-1-56-15,16-4-9 0,1 9-9 16,-1 11-20-16,4 6-3 0,1 3-7 16,2 3 0-16,10-5 6 0,2-5 4 15,10-1 19-15,3-4 1 0,4-2 8 16,5-2-7-16,6-6 6 0,6-6-3 15,12-9-4-15,10-9-7 0,15-12-49 16,11-22-156-16,12-30-28 16</inkml:trace>
  <inkml:trace contextRef="#ctx0" brushRef="#br0" timeOffset="45337.774">14226 9380 1149 0,'0'0'12'0,"0"0"-12"0,0 0-175 16,0 0 65-16,-148 206 38 0,26-86 72 15,-17 11 1-15,-2-2 36 0,6-5-6 16,-10 16-6-16,-13 15-9 0,-9 14-16 16,3 10-5-16,4 5-21 0,7 1 16 15,10-3 7-15,9-1 3 0,8-6 4 16,8-4-1-16,3 1-3 0,8-2 0 16,7-1-6-16,5-5-26 0,12-8-28 15,11-13-37-15,18-18-12 0,14-24 15 16,18-25 48-16,14-26 34 0,9-23-13 15,15-16-3-15,18-22-68 0,28-41-64 16,-5 1 48-16</inkml:trace>
  <inkml:trace contextRef="#ctx0" brushRef="#br0" timeOffset="45619.01">14935 9965 1073 0,'0'0'144'0,"0"0"-144"0,0 0-118 0,0 0-22 16,0 0-62-16,0 0 111 16,-369 279 91-16,219-149 80 0,-4 12-39 15,1 8-28-15,-11 23-5 0,-13 19-8 16,-5 10-11-16,4 11-16 0,7 2 5 15,9-5 0-15,11 1 14 0,9-7 8 16,13-8 6-16,13-6-6 0,15-15-7 16,17-18-30-16,13-20-40 0,14-21-37 15,15-21-6-15,11-18-17 0,11-26-20 16</inkml:trace>
  <inkml:trace contextRef="#ctx0" brushRef="#br0" timeOffset="46009.638">15727 10633 887 0,'0'0'0'0,"0"0"-170"16,0 0 62-16,0 0 7 0,0 0 77 16,-250 325 24-16,138-215 64 0,-8 5-29 15,-10 5-12-15,-18 17-3 0,-16 18 3 16,-10 15-8-16,-1 12-15 0,2 8-5 15,11-1-6-15,16-3 0 0,12-7 3 16,18-7 0-16,13-9 7 0,12-7-2 16,12-10-14-16,11-11-1 0,9-12-13 15,8-10-15-15,8-12-13 0,8-6-28 16,5-11-46-16,11-23-21 0</inkml:trace>
  <inkml:trace contextRef="#ctx0" brushRef="#br0" timeOffset="46322.172">16033 11441 937 0,'0'0'0'0,"0"0"-36"16,0 0-49-16,0 0-109 0,0 0 12 15,0 0 179-15,-162 142 3 0,97-78 32 16,-4 6-20-16,-3 6-11 0,-8 7 3 16,-13 15-2-16,-13 17 4 0,-16 18-1 15,-13 20-5-15,-9 18-7 0,-7 21-13 16,-4 17-7-16,2 21 2 15,38-50-39-15,23-26-135 0</inkml:trace>
  <inkml:trace contextRef="#ctx0" brushRef="#br0" timeOffset="50084.759">16966 9110 976 0,'0'0'0'16,"0"0"0"-16,0 0-9 0,0 0-1 15,0 0 10-15,0 0 3 0,0 0 32 16,0 0-13-16,0 0 2 0,932 421 8 16,-814-327-8-16,6 3-4 0,4 2-10 15,2 1 5-15,7 0-2 0,0-3 7 16,4-3 15-16,-4-3-9 16,-4-8 0-16,-4-2-1 0,-5-6-6 15,-4-4-5-15,-11-4-8 0,-7-4-4 16,-14-3-2-16,-11-4 0 0,-12-5-32 15,-12-3-23-15,-13-3-17 0,-15-6-28 16,-13-6-38-16,-14-4-76 0,-9-8-91 16</inkml:trace>
  <inkml:trace contextRef="#ctx0" brushRef="#br0" timeOffset="50575.475">15906 9571 1105 0,'0'0'118'0,"0"0"-116"15,0 0-4-15,0 0 2 0,0 0-60 16,0 0-10-16,-25-3 2 0,53 17-2 16,25 15 46-16,34 20 24 15,22 12 3-15,14 8 0 0,7 3 0 16,-2 1 1-16,6 3 8 0,8 3 9 16,4 1 2-16,5 1 5 0,2 3-15 15,3 2 13-15,1 2 5 0,3 2 8 16,2-3-10-16,5 3 6 0,-2-1-1 15,-1 1-14-15,1 4 7 0,-3 1 5 16,-7 1-9-16,0-1-3 0,-7-3 8 16,-9-4 15-16,-3-2-25 0,-11-5 17 15,-10-8-6-15,-12-7-7 0,-13-11-2 16,-9-8-14-16,-12-5-6 16,-15-6-11-16,-10-7-9 0,-19-7-16 15,-11-9-10-15,-7-6-14 0,-5-3-21 0,-2-1-26 0,-5-2-34 16,-16-1-30-16,-34-7 29 0,-62-23-23 15,6-1-107-15</inkml:trace>
  <inkml:trace contextRef="#ctx0" brushRef="#br0" timeOffset="51047.204">15278 9875 1078 0,'0'0'51'0,"0"0"-51"0,0 0-17 16,0 0-48-16,0 0-31 0,263 112 51 15,-161-52 44-15,3 7-1 16,2 3 0-16,9 4 2 0,5 6 16 0,10 5 13 16,6 4-5-16,7 6 7 15,6 1-15-15,5 2 11 0,4 2 2 16,6 3-9-16,7 4-3 0,7 0 2 16,3-1 2-16,5-1 13 0,5-1 5 15,-6-2 7-15,-5-2-18 0,-2-3 17 16,-5-1-15-16,-3 0-11 0,-3-1-12 15,-7 1 2-15,-12-2-3 0,-12-9 3 16,-14-8 0-16,-15-11-5 0,-15-9-4 16,-14-6 0-16,-15-8-15 15,-12-6-11-15,-18-9-23 0,-13-11-18 16,-9-7-9-16,-7-4-27 0,-5-1-29 16,-5-2-56-16,-25-1-49 0,-55-14 26 15,3-1 62-15</inkml:trace>
  <inkml:trace contextRef="#ctx0" brushRef="#br0" timeOffset="51537.411">14121 10446 1129 0,'0'0'50'16,"0"0"-50"-16,0 0-32 0,0 0 3 15,0 0-26-15,223 69-10 0,-113-28 50 16,9 6 11-16,8 7 3 0,0 3 1 15,8 9 2-15,6 8-2 0,6 8 8 32,0 7-6-32,4 5 3 0,0 2 12 15,3 4 8-15,4 0-5 0,2-1 13 16,5-1 3-16,3 1 3 0,3-2-10 16,6-1-2-16,0-2 5 0,0 1-6 15,3 0 4-15,-4 3-3 0,3 3-1 16,1 1-10-16,-4 3 9 0,-4 3 4 15,-6-1-20-15,-7 2 11 0,-7-2-11 16,-9-3 5-16,-5-3-8 0,-11-3-1 16,-9-4-5-16,-15-7-5 0,-13-10 1 15,-15-11-8-15,-14-10 6 0,-10-10-14 16,-15-7-20-16,-11-13-12 0,-11-10-21 16,-9-7-7-16,-5-5-24 0,-7 0-78 15,-44 0-109-15,0 1-28 0,-10-5 12 16</inkml:trace>
  <inkml:trace contextRef="#ctx0" brushRef="#br0" timeOffset="52032.964">13627 12095 1085 0,'0'0'0'0,"0"0"2"15,0 0-2-15,329 33 0 16,-194-20-14-16,-2 4-33 0,-9 6 34 0,7 7-9 16,4 7 1-16,2 6 16 0,4 8 2 15,0 4 3-15,3 7 14 0,0 2 10 16,1 3-3-16,2 5 4 0,2 4 7 16,-2 2-13-16,-2 1 14 0,-1-2-5 15,-2 1 0-15,-3-1 2 0,-1 0-7 16,-4 1 7-16,-5-1-6 0,-2 0-16 15,-7 0-5-15,-9-3 4 0,-7-2-7 16,-8-2-8-16,-7-4 5 0,-7-2-21 16,-11-4-12-16,-13-5 2 0,-15-8-15 15,-10-9-7-15,-12-11-21 0,-10-9-40 16,-7-8-42-16,-18-9-40 0,-2 0-99 16</inkml:trace>
  <inkml:trace contextRef="#ctx0" brushRef="#br0" timeOffset="52423.57">14085 13610 1166 0,'0'0'78'16,"0"0"-78"-16,0 0-32 0,0 0 13 16,119 28-28-16,-41-16-7 0,14 1 54 15,6 0 2-15,7 3-2 0,-1 3-14 16,4 3 13-16,5 6 1 15,3 5 2-15,4 3-1 0,4 5 5 16,3 1-5-16,2 2 6 0,2 1 13 16,2-2 3-16,3 2-2 0,1-1-10 15,-1 0 3-15,0 3-7 0,-3-1 4 16,-2 4-11-16,-3 1 0 0,-1 4-14 16,-1 3-26-16,-1 3-51 0,-3 1-85 15,-32-17-118-15,-20-9-215 0</inkml:trace>
  <inkml:trace contextRef="#ctx0" brushRef="#br0" timeOffset="56512.888">15098 10133 606 0,'0'0'78'0,"0"0"-66"0,0 0 63 16,0 0-46-16,0 0-27 0,0 0-1 15,-103-65 1-15,78 51 1 0,-2 0-3 16,-1 2-1-16,0-1 1 0,-2 0 6 16,-1 1 4-16,-5-2-9 15,-7-2 2-15,-5-1-1 0,-2 1 2 16,3 4 2-16,6 1 2 0,2 3 5 15,-2 2 3-15,-1-1 17 0,-1 3-27 16,1 1 3-16,0 3 5 0,-4 0-5 16,0 4-7-16,-2 4-2 0,-1 3 0 15,0 4 0-15,-1 3-1 0,1 1-3 16,2 5-4-16,2 0-6 0,3 4 6 16,4 0 4-16,3 2 1 0,0 2-2 15,2 2-2-15,0 3-5 0,1 5 1 0,-1 4 1 16,-2 7-4-16,1 6 11 0,-1 3 3 15,2 5 0-15,0 1 0 0,2-1 0 16,3-1 0-16,1-1-1 0,5 2 1 16,2 0-1-16,2 2 0 0,4 0 1 15,2 1 0-15,0-2 1 0,6-4 2 16,2-3-2-16,3-3 4 0,1-2-2 16,5 1 0-16,3-2 1 15,4 2-3-15,0-1 3 0,1 0-3 16,2-1 5-16,1-1-3 0,2-2 0 15,1-1-1-15,1-1-1 0,2 0 2 16,2 1-1-16,-1-1 2 0,1 1-1 16,1-1-2-16,2 1 1 0,1 1-1 15,1 0-1-15,0 0 1 0,1-1-1 16,-1-1 0-16,0-2-1 0,-1 0-6 16,-1-4 4-16,3-2-4 0,0-4 7 15,2-3-4-15,4-3-1 0,-2-3 4 0,2-2 1 16,0-4 1-16,2-2 0 15,-2-1 3-15,-4-5-1 0,-4-5 1 16,7 1-2-16,7-1-2 0,3-1 0 16,9-3 2-16,-6-5 1 0,-2-2 1 15,2-5-4-15,-1-4 0 0,3-3 0 16,-1-2 1-16,2-2-1 0,2-2 1 16,-1-3 0-16,0 0 1 0,0-2-2 15,1 0 1-15,0 1 3 0,-1-1-2 16,1-1 6-16,-1 0-4 0,1 0 1 15,2-2 2-15,-2-1-1 0,0-2 0 16,1-2-2-16,-2 0-2 0,-2-2-1 16,-2-3 3-16,0-1-2 15,-5-3-2-15,0-3-2 0,-1 0 2 16,-6-2 2-16,-2-1 4 0,-2-3 8 16,-4-3 4-16,-3-1 6 0,-4-4 1 15,-2 1 1-15,-2-3-4 0,-6 0-11 16,-1-1 4-16,-1 1-4 0,-5-2-2 15,-1 0-1-15,-2-1-5 0,-1-1 1 16,-4-2-2-16,-3-2-2 0,0-5 0 16,-2 0 0-16,0-3-4 0,-4 2-3 15,0 3-3-15,-2 5 4 0,0 7 2 16,0 9 1 0,-1 6 3-16,-2 6 4 0,2 2 4 15,-5 1 2-15,0 2 2 16,2 4 0-16,0 5 0 0,4 5-4 15,-1 2-4-15,-2-4 1 0,-6-4-5 16,-4-3-4-16,-5-3-5 0,3 3-6 16,-1 1-2-16,0 2 9 0,4 3-2 15,-4 0 7-15,0-2 3 0,0 2 0 16,0-2-2-16,-4-2 0 0,3 0 0 16,1 2 0-16,-1-1 0 0,-1 0-5 15,-11-4 5-15,-10 0 1 0,-2 2 0 16,2 8-6-16,1 4 1 0,7 7 6 15,-1 3 0-15,1 1 5 16,2 2-5-16,3 2 2 0,1 1-1 16,0 4-1-16,3 2 0 0,4 1-3 15,5 0-5-15,-6 5 1 0,-9 6 4 16,-9 9-7-16,-7 4-2 0,1 3 6 16,5 0-2-16,0 2 3 0,-1 2 5 15,3 1 0-15,3 2-1 0,3 2 2 16,2 2 0-16,1 1-1 0,4 3-2 15,2 0 1-15,0 2-3 0,2 1-1 16,0-1 4-16,0 2 1 0,2 1 0 16,-3 0-6-16,3 4 6 0,1 2-3 15,4 2 3-15,3-1 0 0,4-3 5 16,5 1-1-16,4-2-3 0,5-2-1 16,6 2-4-16,0-1-2 0,2 1 2 15,5 0 2-15,2-2 0 0,3 2 2 16,2-2 0-16,2-2 0 0,5 1 0 15,2-3 0-15,1-3 0 0,5 0-1 16,2-3 1-16,0-1 0 0,5-2-1 16,2-5 1-16,2-3-3 0,5-3 1 15,3-3 0-15,0-1 0 0,5-1 1 16,-1-1 1-16,1 1 0 0,1-2 0 16,-1-4-1-16,1-4-1 0,-2-6-1 15,1-7-2-15,0-5-1 16,-1-10 3-16,1-6-6 0,0-8 6 15,0-5 3-15,0-4 2 0,2-4 1 0,-2-1 2 16,1-1-2-16,-2 0-2 0,0-4 0 16,1-1-1-16,-4-4 1 0,3-2 2 15,0-1-3-15,-1-5 0 0,3-3-3 16,-2-4 2-16,-3-6-1 0,1-5-2 16,-3-3-2-16,-2 1 3 0,-1-1 3 15,-3 0 1-15,-1 2 2 0,-3-3-2 16,-5 1 5-16,-2 3 2 0,-4 1 0 15,-4 3 5-15,-5 2 1 0,-3 2 4 16,-6 0-3-16,-5 0 0 0,-3-2-2 16,-8 2-2-16,-6 2-7 0,-9 2-4 15,-7 6-1-15,-6 4-3 0,-8 6 4 16,-6 4-5-16,-9 2 1 0,-6 6-6 16,-5 3-22-16,-1 7-4 0,3 6 9 15,-2 8 20-15,-1 5 6 0,0 6 0 16,-1 6-5-16,-3 9-9 15,0 9 14-15,-3 7 1 0,-3 6 0 16,-1 6-8-16,-3 6 6 0,0 8-12 16,0 9-8-16,-2 7-22 0,1 10 5 15,1 7 13-15,3 9-44 0,3 8-52 16,21-23-91-16,13-12-54 0</inkml:trace>
  <inkml:trace contextRef="#ctx0" brushRef="#br0" timeOffset="76628.883">10868 16033 0 0</inkml:trace>
  <inkml:trace contextRef="#ctx0" brushRef="#br0" timeOffset="77332.035">10868 16033 0 0,'-2'0'0'0,"-1"0"0"0,-2 1 0 0,-1-1 0 0,1 0 0 0,-2 0 0 0,2 0 0 0,-1 0 0 0,-1 0 0 16,0 1 0-16,1 0 0 0,-2 1 0 15,-2 0 0-15,-1 2 0 0,-2-1 0 16,-3 2 0-16,-1 0 0 16,0 1 0-16,-2-1 0 0,0 2 0 15,2 0 0-15,-1 0 0 0,-2-1 0 16,3-1 0-16,2-1 0 0,1-2 0 16,5-2 0-16,0 0 0 0,2 0 0 15,-1 0 0-15,2-2 0 0,0 1 0 16,-3-1 0-16,-1 0 0 0,0 0 0 15,-1 0 739-15,-2 0-639 0,-2 0-95 16,-6 0-2-16,-4 2-3 0,-2 0-18 16,1 0-16-16,-1 1 34 0,4 2 1 15,2-2 12-15,3 0 7 16,3 0 9-16,4-1 11 0,2 0 3 16,2 0-1-16,2 0-5 0,2-1-14 15,1 0-6-15,2 0-10 0,0-2-7 16,2-1-6-16,3 0 4 0,4-3 2 15,0 0 2-15,2 0 0 0,1 0 0 16,0 0 0-16,2 2 3 0,0-1 2 16,1 1 0-16,1 0 6 0,1 1 8 15,2 1 1-15,0 0-4 0,1 2-2 16,0 1-1-16,2 0-4 0,-1 0-3 16,1 0-4-16,1 0-1 0,1 0 1 15,-1 0 1-15,3 2 2 0,3 0 6 16,1 1 4-16,0-1 9 0,3 0 4 15,0-2 5-15,5 0-8 0,7 0-10 16,5 0 1-16,-1 0 1 0,-2-2-4 16,-6 1-5-16,-4 1-5 0,-1 0-2 15,2 0-1-15,-3 2 0 0,0 0 0 16,-6 1 3-16,-4 0-3 0,-6-3 3 16,1 3 1-16,5-1-2 0,1 3 7 15,3-1 2-15,0 1-6 0,0 1-2 16,-1-1 2-16,-1 0 3 0,1 0 2 15,-3 0-1-15,1-1 0 16,-3 0 0-16,0-1 0 0,-2 0-3 16,-1-1-3-16,-5 1-3 0,-2 0 0 15,-2 0-1-15,-3-1-1 0,-2 0-2 16,-2 0-5-16,0 0-7 0,-2-2-4 16,-1 2-1-16,0-2-2 0,-1 0-8 15,0 0-7-15,0 1-10 0,0-1-22 16,-1 0-34-16,-1 0-41 0,-11-4-78 15,1-2-131-15</inkml:trace>
  <inkml:trace contextRef="#ctx0" brushRef="#br0" timeOffset="78138.455">13324 16342 435 0,'0'-1'223'16,"0"0"-159"-16,0-1-8 0,-5-2-37 16,2 1-11-16,-1 0-5 0,1 1-3 15,1 0 1-15,0 0 1 0,1 0-1 16,1 2 7-16,0 0-8 0,1 0-2 16,4-1-19-16,3-2 17 0,5-1 3 15,4-2 2-15,5-1-1 0,3 0 0 16,2-1 8-16,2 1 6 0,6-1 12 15,6-3 3-15,6 3-2 0,0-1 1 16,-3 2-7-16,-2 2-10 0,-5 2-2 16,5-1 1-16,0-1 0 15,1 1 0-15,4 0 5 0,0 2 7 16,1-1 0 0,2 1-2-16,-2 1-3 0,1-1-3 15,-1 1-1-15,1 1 2 0,0-2-5 16,1 0-2-16,0-1 4 0,0-1 0 15,2-1 4-15,0 0 2 0,-1 0 3 16,0-1-1-16,-2 2-6 0,-3-1-2 16,1 2-3-16,-4-1 1 0,1 2 2 15,-3-1-4-15,-1 1-2 0,-1 1 3 16,-1 0-2-16,-7 0 2 0,-7 0-3 16,-3 1-3-16,0 0 0 0,2 0-2 15,2 0 2-15,3 2-2 0,-2 0 0 16,-2 0 3-16,-1 1 1 0,-5 0-3 15,0-1 4-15,-4 0 3 0,0 0-6 16,-3 0 0-16,-3-1-3 0,-1 0 0 16,-3 0-5-16,-3-1-16 0,1 0-15 15,-2 0-23-15,0 0-20 0,-2 0-20 16,-13-3-26-16,1 0-59 0,-2 1-205 16</inkml:trace>
  <inkml:trace contextRef="#ctx0" brushRef="#br0" timeOffset="80650.745">12596 15107 134 0,'0'0'228'0,"0"0"-225"15,0 0-6-15,-14 5-11 0,9-3-84 16,0-1 18-16,0 2 23 0,2-1 5 16,-1 0 1-16</inkml:trace>
  <inkml:trace contextRef="#ctx0" brushRef="#br0" timeOffset="81308.611">12553 15105 100 0,'0'0'161'0,"0"0"-20"0,0 0 13 16,0 0-17-16,0 0-28 15,0 0-21-15,0 0-20 0,0 0-22 16,0 0-20-16,-26-75-11 0,22 58-3 16,-1-1-2-16,2-1 1 0,0 0-1 15,1-4 2-15,1 0 0 0,1-3 0 16,0-7 2-16,3-8 12 0,6-11-4 15,1-4-6-15,1 3-1 0,3 1 1 16,-3 7-2-16,1 0-1 0,1 2 1 16,-1 1 4-16,2 2-5 0,-3 3-1 15,-3 9-2-15,0 7-4 0,-3 7-1 16,-1 4-2-16,1-2 4 0,0 1 1 16,0 0-3-16,0 1-4 0,1 1-2 15,-1 1 0-15,0 1 1 0,2 0-1 16,-1 2-2-16,1 2 1 0,0-1 2 15,0 2-4-15,1 2 0 0,2 0-1 16,1 0 3-16,0 0-1 0,2 3 0 16,-2 1 2-16,2 0-2 0,-3 2 0 15,1 1 1-15,2 0 1 0,-3 3 1 16,0-1 0-16,0 2 0 0,-2-1 1 16,1 4 0-16,-1-1 0 15,1 1-1-15,-2 1 3 0,1 1-1 16,0 1-2-16,-1 3 3 0,1 0 2 15,0 2-1-15,-1 2 1 0,1 3 4 16,-2-1-3-16,0 2-4 0,0 1 0 16,2-1-1-16,-3 1 0 0,-1 0-1 15,2 7 0-15,-1 5 2 0,2 6-2 16,-1-3 0-16,-1-9 0 0,0-10-1 16,-2-10 1-16,0-1 2 0,0 1-1 15,0 2 1-15,2 2 0 0,-1-2 0 16,0 0-1-16,-1 0 3 0,0-2-3 15,0-1 0-15,1 1 2 16,-3-2-1-16,1 0 0 0,-1-2 3 16,2 1-2-16,-2-2 0 0,0-1 0 15,0-1-2-15,-1-1 0 0,0-3-1 16,0 2 1-16,0 0 0 0,0-2-1 16,0 0-5-16,-1-3-7 0,1 2-9 15,0-1-12-15,-1-1-23 0,1 0-40 16,-1 3-78-16,1 1-117 0,-3-1-207 15</inkml:trace>
  <inkml:trace contextRef="#ctx0" brushRef="#br0" timeOffset="105039.905">13955 17818 256 0,'0'0'83'0,"0"0"-69"0,0 0-14 16,0 0 0-16,0 0 4 0,-27 11 47 15,17-7 7-15,1 2-16 0,-3 0-11 16,1 0-4-16,0-1 1 0,-1 0 2 16,1 1-5-16,0-1-4 0,1 0-4 15,3-1-3-15,1 2-4 0,2-5 3 16,1 2 7-16,2-2 3 0,1 0 1 16,0-1-4-16,0 1 1 15,0-1 2-15,1 1 3 0,2 1-2 16,0 1-3-16,1-1-2 0,1 2-1 15,0-1 0-15,2 1 3 0,1-1 0 16,-1 2 1-16,1-3-1 0,-1 2-2 16,2-2 1-16,-1 0 3 0,0 2-1 15,1-2-3-15,2-2-2 0,0 3-1 16,2-2-5-16,-1 0 1 0,1 0-1 16,1-1-5-16,1 0 2 0,1 0-4 15,0 0 3-15,1-1-1 0,1-3-1 16,2 3 0-16,2-5 0 15,1 3 0-15,-2-2 0 0,3 1 0 16,1 0-2-16,0 1-2 0,-2 0 1 16,1 0-1-16,0 2 1 0,-2-2 0 15,-1 3-2-15,2-1-4 0,-1 1 4 16,1-1 1-16,0 1 0 0,3-1 1 16,-1 1-1-16,3-2 0 0,1 1-1 15,1 0 1-15,0 1 0 0,6 0 0 16,4 0 0-16,4 0 1 0,-4 0 1 15,-8 1 2-15,-9 1 1 0,-4-1-3 16,4 1 0-16,4 0-2 0,5 1 4 16,0 0 0-16,0 0-1 0,5 0-3 15,7-1 0-15,5 1 2 16,3-1 4-16,-3-2 1 0,-5 1 3 16,-4-1 2-16,-1 0-4 0,-1 0-2 15,1 0 2-15,-3 0 6 0,-3 0 0 16,-6 0-4-16,2 0-7 0,-3 0-3 15,-1 0 1-15,4 0 3 0,-8 0 0 16,3 0 1-16,0-1-2 0,-1 1 1 16,-3-1 0-16,-1 0-2 0,-1-2 1 15,-3 2 2-15,-1 0-1 0,-2-1 3 16,-1-1-3-16,-2 2 2 0,-1 0-4 16,-1-1-3-16,-1 1 0 0,0-2-1 15,0 2 0-15,-2-1-1 0,0 0 1 16,-1 0-2-16,0 2 0 0,-2-1 3 15,-1 1-1-15,0-1 0 0,0 0-5 16,-1 0 3-16,0-2 0 0,-3-1 0 16,-2 0 0-16,-3-2 3 0,-2-2-2 15,-1 1-2-15,-3-1-3 0,-2-1 2 16,-2-1-1-16,-2 2 3 0,-3 0 0 16,-3 0-2-16,-8 1-1 0,-12-1-1 15,-14 2-2-15,-9 2-2 0,-2 4-1 16,0 0 0-16,4 4 0 0,0 0-13 15,-2 2 2-15,2-1 4 0,1 0 5 16,4-1 0-16,1 0-1 0,1-2-2 16,-1 0 3-16,1 0 7 0,0 0-5 15,0-1 10-15,-1 0-4 0,2 3-7 16,0-1-4-16,2 1 2 0,5 0 7 16,3 1 8-16,3 0 0 0,4-2 7 15,3 0-2-15,1-1-2 0,3 0-2 16,3 1-1-16,5 0-2 0,6-2 0 15,4 2 1-15,-1-1 0 0,-1 0 1 16,-3 4-1-16,-4 0 0 16,3 0-2-16,3 1 0 0,2-2 2 15,5 0 1-15,5-2 0 0,5-1 2 16,2-1-2-16,2-1-1 0,0 1-8 16,3-1-5-16,4 0 4 0,5 1 10 15,3-1 5-15,5 0 1 0,3 0-2 16,9 0-1-16,9-2 2 0,11-4 3 15,3-1-4-15,0-1 0 0,0-1 1 16,-3 1-2-16,3-2 5 0,1 1 2 16,3-2 4-16,4 0 1 0,1 0-1 15,4 1-6-15,1-1-7 16,2 2 6-16,3 0-1 0,-2 3-5 16,-1 2-1-16,-2 0 1 0,2 1 1 0,0 0-1 15,1 0 1-15,-2 1 0 0,-3 0 0 16,-4-1 8-16,-1 2 0 0,-1-1-7 15,-3-2 1-15,-4 2-2 16,-3-4 5-16,-2 0 10 0,-2 0-8 16,-1 0-6-16,-4 0-2 0,-6 1 3 15,-8-1-2-15,-9 4 1 0,-7-3-2 16,-2 4-1-16,-3 0 0 0,0-1-1 16,-1-1-2-16,-4 3-1 0,0 0-1 15,-2 0 2-15,0 0 3 0,0 0 2 16,-1-1 0-16,-1 0 3 0,-3-3 2 15,-2-1-2-15,-2-2-4 0,-3-2-1 16,-3 1-2-16,-4-1-1 0,-5 0 0 16,-8-1-4-16,-10 0-2 0,-11 2-5 15,-4 3 2-15,-1 1 2 0,2 4 0 16,0 6 1-16,-2 1 1 0,-5 4-3 16,-3-1-5-16,-8 7-2 0,-4 0-5 15,-4 1 0-15,-2 4 1 0,1-1-5 16,2-1-3-16,3-1-2 0,3-1 10 15,5-2 1-15,5-2 16 0,6-3 5 16,7-2 1-16,6-2 4 0,3-3 6 16,2-1 8-16,3-1-1 0,0 1 4 15,3-1 2-15,2-1-5 0,-1-1-1 16,2 3-5-16,4-2-7 0,5 1 3 16,6-1 1-16,1-1-10 15,-2 3-2-15,-2-3-2 0,0 2 1 16,5-2 3-16,4 1 0 0,2-1 0 15,2 1-2-15,4-1-4 0,2 0 1 16,1 0 0 0,0 0-6-16,1 0-1 0,6 0-5 15,5 0 0-15,6-1 9 0,6 0 7 0,14-4 0 16,13-1 1-16,16-3 1 0,6-1-1 16,2-4 1-16,-2 1 3 15,-3 0 4-15,3-1-3 0,2 3-3 16,2 1 11-16,0 1 1 0,3-1-2 15,1 2-2-15,0-1 2 0,1 1-1 16,-1 2 0-16,2 0-4 0,-3 1 1 16,-4-1-1-16,-5 3 6 0,-2-2-1 15,-4 3-3-15,-3-2-4 0,-6 3-2 16,-5-1 0-16,-3 2 2 0,-4 0 9 16,-5-1-7-16,-11 1-5 0,-8 0-1 15,-8 0-1-15,-3 0 4 0,-1 0-1 16,-1 0-2-16,0 0 0 0,-4 0-1 15,-2 0-1-15,-1 0 1 0,0 0 2 16,-2 0 3-16,-4 0 3 0,-3-3 3 16,-6 0 1-16,-7-2-4 0,-13-3-8 15,-18 0-2-15,-16-1-3 0,-11 0-12 16,0 7-3-16,1 1-1 0,4 1-4 16,-2 6 1-16,-6 1 7 0,-5 4 5 15,-6 1-2-15,-2 3-1 0,0 3-3 16,0-1-3-16,0 4 2 0,1-1 3 15,4-1-8-15,4-1 7 0,7 1 6 16,7 1 8-16,9-4 3 0,7-2 2 16,11-4 4-16,7-3-3 0,11-3 6 15,9-1 7-15,8-2 7 16,4-1 7-16,1 0 0 0,1 0-5 16,0 0 0-16,4 0-8 0,1 0-17 15,0 0-3-15,5 0-10 0,4 0-5 16,7 0 5-16,7 0 12 0,17-4 1 15,15-3 1-15,19-2 2 0,10-5-1 16,2 1 7-16,-2-2 3 0,-3 3 0 16,-1 1-8-16,2 1 10 0,-3 1-1 15,-4 2 1-15,1 2 0 16,-8 2 0-16,2 2 3 0,-4-1-8 16,-4 2 0-16,-4 0-4 0,-6 0 0 15,-3 3-4-15,-6-3 0 0,-4 1-1 16,-8-1 3-16,-8 1 1 0,-5 0-4 15,-4-1 1-15,-1 0 10 0,2 0 4 16,-2 1-5-16,-3-1-5 0,-5 0-2 16,-1 0 0-16,-3 0 0 0,-1 0-3 15,0 0-2-15,0 0-3 0,-3 0-2 16,-1-2-8-16,-5-4-11 0,-3-2-33 16,-2-6-66-16,-10-21-70 0,3 4-143 15,6-2-279-15</inkml:trace>
  <inkml:trace contextRef="#ctx0" brushRef="#br0" timeOffset="166070.259">16741 16080 863 0,'0'0'14'0,"0"0"-14"16,0 0-13-16,0 0-56 0,0 0-5 15,0 0 11-15,0 0 28 0,-110 18 11 16,89-11 14-16,2 1 8 0,-3 4 2 16,2-2 3-16,0 0 6 0,2 1 15 15,2-2 9-15,2-2 4 16,4-2 8-16,2-2 14 0,4-2 3 15,1 0-13-15,2-1 2 0,1 1-9 16,0-1-10-16,0 0 0 0,0 0-11 0,4 0-9 0,0 0-8 16,2 2 4-16,1 0-3 0,3 1 0 15,3 1 0-15,3-1-3 16,5 0 2 0,4-1-1-16,2 0 5 0,3-1 4 15,9 0 4-15,6 0 3 0,12 0 10 16,1 1 0-16,-1 0-3 0,-4 2 2 15,-5 2-3-15,2-2-5 0,-3 3-2 16,-1 0 0-16,-4 2-12 0,-5 0-3 16,0 4-1-16,-3 0 0 15,-2 2-2-15,-3-1 0 0,-6-1 0 16,-5-2 1-16,0-1-1 0,1 2 0 16,2 4-5-16,3-1-8 0,-3-1-8 15,-1 0-7-15,-2-1-7 0,-2-1-20 16,-2-2-12-16,-3 0-36 0,0-2-36 15,0-1-52-15,-4-3-75 0,-1-3-119 0</inkml:trace>
  <inkml:trace contextRef="#ctx0" brushRef="#br0" timeOffset="166593.17">18198 16262 741 0,'0'0'135'0,"0"0"-135"16,0 0-4-16,0 1-57 0,3-4 42 16,1 0 16-16,1-2 3 0,3 0 4 15,4-2 5-15,2 0 1 0,6-3 10 16,4-1 8-16,9-3 0 0,10-4-10 16,14-3 6-16,5 0 4 0,-1 1 3 15,1 5-1-15,-4 2 2 0,4 3 2 16,-1 1-5-16,1 3 0 0,-4 0 0 15,-1 3 1-15,-2 1-3 0,-3 0-1 16,1 2-2-16,-4 0-9 0,-2 0-8 16,-1 3 4-16,-5 1-6 0,-3 0 1 15,-7 1-5-15,-7-3-1 0,-7 1 1 16,0 0-1-16,0 1-1 0,-1 0-7 16,3 1-7-16,-6-1-2 0,-4-1-9 15,0 0-11-15,-2-1-11 0,-4 0-15 16,0-1-17-16,-1-1-20 0,-2 0-29 15,0 0-21-15,5-10-36 0,0-1-53 16</inkml:trace>
  <inkml:trace contextRef="#ctx0" brushRef="#br0" timeOffset="167161.992">19940 16052 621 0,'0'0'182'0,"0"0"-180"15,0 0-2-15,0 0-12 0,0 0 10 16,-45 21-13-16,42-21 1 0,-2 0 14 15,3 0 13-15,1 0 17 16,1 0 7-16,0 0 9 0,0 0-8 16,1 0-16-16,6-1 0 0,1-2 5 15,4-1 8-15,4-2-1 0,6 1-8 16,2-2-6-16,2 0-1 0,1-2 0 16,2 1 4-16,2 2 3 0,2 0-5 15,0 0-2-15,8 1-4 0,5-1 4 16,9 1 2-16,-2 0 0 0,-2 1-4 15,-4 1-1-15,-2 2 4 0,1 0 2 16,-4 0-5-16,2 0-1 16,-2 1-2-16,-1 0 1 0,0-1 2 15,-5 1 0-15,0 0 0 0,-2 0-4 0,-7 0-1 16,-4 1-2-16,-7-1-1 0,0 0-2 16,1 2-3-16,2-1-2 0,1 0-2 15,-3-1 1-15,-4 2 0 0,0-1-1 16,-3 0-2-16,-1 0-3 15,-2 1-7-15,-3-2-4 0,0 0-1 16,-4 1-1-16,1-1-2 0,-1 0-4 16,0 0-8-16,0 0-1 0,0 0-3 15,0 0-6-15,0 0-8 0,0 0-11 16,-1 0-21-16,1-1-23 0,-2-2-44 16,-6-12-47-16,-1 2-77 0</inkml:trace>
  <inkml:trace contextRef="#ctx0" brushRef="#br0" timeOffset="168336.789">20314 15259 800 0,'0'1'72'0,"0"-1"-16"0,0 1 45 16,-2 0-42-16,-1 0-12 15,-1 4-25-15,-5 0-4 0,0 3-18 16,-5 5-7-16,1 8-16 0,-2 13-1 15,-5 17 2-15,1 14 7 0,2 2 0 16,4-6 4-16,7-13-2 0,3-17 0 16,3-10 2-16,0-8 4 0,0-5 0 15,0-2 4-15,2-1-4 0,1-2 3 16,-2-3 3-16,1-2 1 16,0-8 12-16,4-6 7 0,1-15 0 15,3-14-3-15,3-16-6 0,2-1-4 16,-2 1 1-16,1 6 0 0,-2 10-1 15,3 4-6-15,-2 11-4 0,-3 10-7 16,-1 8 4-16,-1 5-1 0,0 2-2 16,4 3-1-16,1 2 6 0,3 5 5 15,0 9 4-15,1 7-1 0,2 11-1 16,0 9-1-16,-3-4 1 0,-1-5-1 16,-3-5-1-16,-3-11-3 0,4 2 0 15,1-2-2-15,2-4-2 0,0-4 6 16,-1-3-2-16,0-5 3 0,2-2 0 15,-3-6 0-15,5-6 0 0,-2-4 2 16,1-8 1-16,4-8 2 0,1-8 0 16,-3 5-2-16,-3 5-3 0,-6 12-3 15,-4 11-3-15,0 5-2 0,-1 4-6 16,1 5 14-16,-2 10 11 0,-2 10 12 16,-1 12-5-16,-2 10-11 0,-5 3-4 15,0-6-2-15,-2-12 1 0,4-12-2 16,2-9 0-16,1-3-18 0,0-1-27 15,0-3-33-15,1-1-60 0,4-3-41 16,2-8 11-16,10-24 9 0,-4 1 7 16</inkml:trace>
  <inkml:trace contextRef="#ctx0" brushRef="#br0" timeOffset="168466.433">21000 15172 384 0,'0'0'185'15,"0"0"-70"-15,0 0 36 0,0 0-57 16,9 46-55-16,-9-23-7 0,-3 10-14 15,-8 8-18-15,0-5-4 0,3-2-24 0,0-8-26 16,2-7-57-16,0 11-55 0,1-4-114 16</inkml:trace>
  <inkml:trace contextRef="#ctx0" brushRef="#br0" timeOffset="168685.261">21071 14574 1518 0,'0'0'79'0,"0"0"-79"0,0 0-15 16,0 0-99-16,0 0 32 0,0 0-7 15,0 0-18-15,0 0-19 0,-30 45-14 16,25-31-15-16,10 4-16 0,3-7-64 15</inkml:trace>
  <inkml:trace contextRef="#ctx0" brushRef="#br0" timeOffset="169077.452">21428 14739 541 0,'0'0'158'0,"0"0"-102"16,0 0-4-16,0 0-14 0,0 0-2 15,0 0-1-15,0 0-1 16,-8 12-5-16,3-4-2 0,1 3-2 15,-1 5-8-15,2 4 1 0,-2 3-2 0,3 4-6 16,-3 9-4-16,1 16 0 16,-1 19-1-16,-1 14-3 0,1 5 2 15,0 0-1-15,2-10-1 0,0 0 2 16,3-4-1-16,0-5-3 0,3-6-3 16,2-8-6-16,1-7 2 0,1-7-3 15,2-5-16-15,-1-9-27 0,0-8-37 16,0-9-54-16,2-4-29 0,10-10-15 15,0-3-17-15,0-8-14 0</inkml:trace>
  <inkml:trace contextRef="#ctx0" brushRef="#br0" timeOffset="169374.508">21717 15107 628 0,'0'0'213'15,"0"0"-184"-15,0 0-9 0,0 0-15 16,0 0-5-16,0 0-5 0,-22 7 5 16,12 1 12-16,2 4 22 0,-1 5 3 15,-4 15-6-15,1 15 1 16,-4 18-9-16,0 12-5 0,2 3-6 15,3 2-4-15,1-5-8 0,1-1-1 16,3-3 0-16,2-8-4 0,3-9-11 16,1-9-21-16,5-9-51 0,3-11-65 15,6-8-56-15,-2-8-83 0</inkml:trace>
  <inkml:trace contextRef="#ctx0" brushRef="#br0" timeOffset="169752.642">22060 15441 990 0,'0'0'114'16,"0"0"-36"-16,0 0 1 0,0 0-49 15,0 0-20-15,0 0-10 16,0 0-13-16,-92 9-11 0,50 4 18 16,-10 7 1-16,2-1-8 0,5 1 12 15,7-4 1-15,8-4 3 0,8-1 2 16,4-4 3-16,2-1 0 0,-1 1 2 15,0 0 1-15,2-1 5 0,4-2 6 16,7 0-1-16,2-3 0 0,2-1-3 16,0 0-6-16,3 0-3 0,4 0-3 15,7 0 6-15,2 0 13 16,4 0-3-16,4 1-8 0,-2 2-5 0,5-1 1 16,0 2 6-16,-1 2 2 0,3 1-5 15,-2 1-2-15,3 2-2 0,-2 1 4 16,0 1-4-16,-1 0-4 0,-1 0 0 15,-2 1 0-15,-1-1-3 0,-3-1-1 16,-3-2-1-16,0 0-16 0,-4-1-27 16,-2-2-28-16,-4-1-35 0,-2 1-51 15,-3 3-75-15,-2-2-129 16,0 2-249-16</inkml:trace>
  <inkml:trace contextRef="#ctx0" brushRef="#br0" timeOffset="173096.367">16241 16233 164 0,'0'0'233'0,"0"0"-233"16,0 0-26-16,0 0-37 16,0 0-15-16,2 62 58 0,-2-49 8 15,0-1 3-15,0-2 9 0,0-2 4 16,5-2 13-16,0-1 11 0,1 0 6 16,2-3-6-16,2 1 2 0,1 0-7 15,1-2-2-15,2 1 6 0,1-2-8 16,4 0 8-16,0 0-1 0,2 0-6 15,2 0-9-15,0 0-4 0,0-1 0 16,4 0-3-16,1-1 0 0,1 0 1 16,2 1-1-16,0 0 1 0,7-1-1 15,7 2 3-15,6-1 0 0,3-1-3 16,-2 0-2-16,-2 0 1 0,-8 1-1 16,2-1 0-16,1 0 0 0,-1 0 4 15,0 1 1-15,-1-1-1 0,0 2 0 16,1-1 2-16,0 1 0 0,4 0 1 15,1-1 1-15,3 0-1 0,5 0-2 16,-1 0-4-16,3-2 1 0,2-1-1 16,-1 0 2-16,4 0-2 0,-1-2 3 15,0 3 1-15,0 0 6 0,-1 3-5 16,1-1-6-16,2 1 6 16,0-1 1-16,0 0-1 0,0-1 0 15,0 0-1-15,0 1 2 0,2-4-4 16,0 2 3-16,2-3 3 0,1 1 6 15,-4 0-8-15,-2 1 1 0,0 1-6 16,-3 0-4-16,0 1 1 0,3 1-1 16,-1-1 2-16,4 1-2 0,-2 1 1 15,0 0 2-15,3 0-1 0,-3 0 2 16,0 0-1-16,-1 0 1 0,1 1 1 16,2 2-3-16,0-1-2 0,-2 2 2 15,0-2-1-15,-2 0 0 16,-1 1-1-16,2-2 0 0,-1 1 1 15,-1-1 3-15,2 1 7 0,-2 0-5 16,1 0-2-16,-1-1-4 0,-2 4-1 16,-3-3 1-16,-1 3-2 0,0 0 0 15,0-1-2-15,2 2 4 0,2-1 0 16,2-3 0-16,1-1 1 0,2 1-1 16,-2-2 2-16,0 0-1 0,0 0-1 15,1 0-1-15,-1 0 1 0,0-2 1 16,2 1 1-16,-2-1-2 0,1-2 1 15,-2 0 1-15,0-1 3 16,-5-1 3-16,0 0 3 0,-2-3 4 16,-1-1 0-16,-1-3-4 0,0-3-1 15,-1 0-2-15,3-5-1 0,-4 0-2 16,1-3-3-16,-5-1 1 0,-1 0 0 16,-2-2 4-16,-4-1 3 0,-4-1 5 15,-8 1 7-15,-4 4-2 0,-3-6 2 16,2-10 5-16,3-9-8 0,2-11-7 15,-6 0-12-15,-4 2-5 0,0-2-1 16,0 0-8-16,-4 0 4 0,-4 0 0 16,-2 1 0-16,-5 1 6 0,0-1 1 15,-6 2 3-15,-5 0 7 0,-5 1 0 16,-7-1-5-16,-4 2 1 0,-4 0-2 16,-4 1-1-16,-4 0 0 0,-2 0-3 15,-5-1 0-15,-1 3-6 0,-2-1-4 16,-3 1-1-16,-1 0 2 0,-3 1 3 15,0 1 0-15,-4 1 1 0,-3 2 6 16,0 0-14-16,-5 1 15 0,-3-1 1 16,0 1 0-16,-6 1-1 0,1 3-3 15,-6 0 3-15,0 2 1 0,-3 2 0 16,1 2 0-16,1 1 0 0,-2 3-2 16,4 3-6-16,-4 2-3 0,3 4-6 15,0 1 0-15,0 1 0 16,3 1 1-16,-3 1 4 0,3 2 9 15,-4 2 2-15,0 0 0 0,-3 2-3 16,-2 2 4-16,-1 2 2 0,1 3-2 16,1 0-5-16,-1 3 4 0,-3 1-11 15,6 2-13-15,0 0-12 0,2 5 5 16,4 1 5-16,2-1 4 0,3 4 5 16,-2-1 13-16,2 3-2 0,-3 4 4 15,1 1 3-15,-4 0 0 0,4 3-1 16,-6 0 0-16,2 1 1 0,-1-1 0 15,0 2 1-15,1 0-1 16,5 0 0-16,4 1-1 0,3 0 1 16,3 0 0-16,0 1 0 0,1 3 0 15,1 1-3-15,-2 1-3 0,2 2 5 16,-1-3-1-16,0 2 2 0,1 0 2 16,1 1-2-16,0 1 0 0,0-2 2 15,1 0 0-15,0 0-1 0,1 0-1 16,4 0 3-16,1 0-3 0,1-1 1 15,4 2 0-15,0 1 2 0,3 1 2 16,-4 1 0-16,2 1-1 0,-2 1 2 16,0 1 1-16,-1-1 9 0,-1 2-8 15,-1-1 4-15,-1 1-2 16,1-1-4-16,2 0-4 0,0 1-2 16,7-4 1-16,1-3-1 0,7-2 0 15,6-6 1-15,4-2 1 0,7-5-2 16,2-1 2-16,-4 6-2 0,-1 2 3 15,-2 3 2-15,1 1 1 0,2 0-3 16,0 2 5-16,1 0-2 0,2 0-2 16,0 0 1-16,3 0-3 0,-1-1 2 15,3 1 0-15,3-2 0 0,2 1-3 16,0 0 0-16,3 0 0 0,1-2-1 16,2 1-1-16,0-1 1 0,0 0-2 15,1-1 2-15,1 1 0 0,-1-2-2 16,1 0 1-16,1 0 2 0,-1 0-1 15,0 3 3-15,2-1 0 0,-1 1 2 16,0 2 11-16,3-2-14 0,-1-1 1 16,2 0 2-16,-1 1-2 0,2-2-2 15,1 1 1-15,1-2 1 0,1 1-2 16,0-2 0-16,2 1-1 0,0-2 0 16,0 0 1-16,1-2-1 0,1 1 1 15,-1 0-1-15,2 0-2 0,0 1-8 16,0 0-8-16,0 2-12 0,2-1-16 15,2 5-35-15,8 9-34 16,-3-3-90-16,-3-5-145 0</inkml:trace>
  <inkml:trace contextRef="#ctx0" brushRef="#br0" timeOffset="185634.02">13234 6949 939 0,'0'0'7'0,"0"0"-7"16,0 0 0-16,0 0-25 0,0 0-60 16,0 0 4-16,0 0 75 0,0 0 6 15,0 0 4-15,-95 152 0 0,75-124 15 16,-1 0 14-16,-3 7 4 0,-4 11-10 15,-7 10 2-15,-2 5-4 16,2 4-4-16,0-3-1 0,3-2-3 16,0 6 2-16,-1 1-4 0,2 8-2 15,-3 2-4-15,1 7-5 0,0 5-1 16,0 6 0-16,0 5-1 0,2 1 0 16,3 2-1-16,0 1 0 0,3 1 5 15,1 0 0-15,4 1-6 0,3 1 4 16,3 1-3-16,3 1 0 0,1 1 1 15,2 1-1-15,3-1 3 0,2-3-2 16,3 0-2-16,0 2 1 0,4 2 0 16,1 3 2-16,4 0 4 15,-1 0-4-15,2 0-3 0,2-2 1 16,0 0 3-16,3-4 0 0,1-7-1 16,3-5-1-16,1-3-2 0,1-2 1 15,1-4 0-15,2-3-1 0,0-3 0 16,3 0 0-16,2-4 1 0,-2 3-1 15,1 1-2-15,0-2 2 0,2-1 0 16,1-4 0-16,1-2 0 0,-1-4 0 16,1 0 0-16,0-4 1 0,0-3 2 15,1-6-1-15,0-5-1 0,0-6-1 16,1-4 0-16,3-5-1 0,-1-3 0 16,1-4-1-16,2-2-5 15,3-1 1-15,0-3 2 0,2-1 3 16,2 0 1-16,-1-2 1 0,2-1-1 15,-1-2 1-15,4-4-1 0,-2-2 0 16,4-6 0-16,3-2-2 0,0-3-1 16,3-4 0-16,-1-3-1 0,2-3 2 15,0-1 1-15,0-2 1 0,0 0 0 16,-1-1 0-16,0-1 0 0,1-1 4 16,0-2 0-16,4-4-1 0,1-2-2 15,2-6-1-15,2-4 0 0,3-6 1 16,-3-2-1-16,-1-3-2 0,1-3 1 15,-1 0-1-15,2-3 1 0,0 2 1 16,-1 1 1-16,2 0-1 0,-3 1 1 16,-1-1-1-16,1-2 2 0,-3-1 4 15,1-3 1-15,1 1-7 0,0-2 0 16,1-5 1-16,0 0 1 0,-2-2-2 16,-1-3 0-16,0-2 0 0,-2-3 0 15,-2-3 0-15,1-3 0 0,-2-2 2 16,-2-2-2-16,-1 0 3 0,-2-1-3 15,-3-3 3-15,-1-3 0 0,-2-6 1 16,1-6-1-16,-2-2-1 0,2-3-4 16,-1-3 3-16,-3 0-1 0,0-4 0 15,-2-3 0-15,-4 3 6 16,-3-2-2-16,-2 0-1 0,-3-3 7 16,-1-4 5-16,-1 1 4 0,-5-4-10 15,-4-2-1-15,-1 0-8 0,-3-2 0 16,-4 0 0-16,-2 0-5 0,-1 0 3 15,-3-3 1-15,-2 3-1 0,-3 0 2 16,-1 0 0-16,0 1 3 0,-5 1-1 16,-2 5-1-16,-3 2-1 0,1 0 3 15,-7 1 0-15,2 1-3 0,-5 4-1 16,-1 4 1-16,-3 3 3 0,-2 1 0 16,-2-1 1-16,0 5 6 15,-4 3-5-15,-1 0-5 0,-3 5 3 16,-2 0-3-16,-2 2 0 0,-3 5 5 15,-1 4-5-15,-3 5 0 0,0 1 2 16,-1 3-2-16,-2 1-4 0,0 2 3 16,-2 3-3-16,-2 4 1 0,-3 5 3 15,-1 5 0-15,-1 3 0 0,-4 3 1 16,0 4-1-16,0 4-3 0,-1 1 3 16,-1 5-1-16,-2 4-1 0,-3 1 2 15,-3 6 2-15,2 2-2 0,-1 3 0 16,0 2 0-16,1 4 0 0,-2 1-3 15,0 4-1-15,-2 4-2 16,1 2 0-16,-2 0 5 0,1 3-2 16,0 6 0-16,-2 2-1 0,0 6 1 15,-2 3 0-15,0 2 0 0,-2 3 3 16,2 4 1-16,0 0-1 0,1 3 1 16,1 4-2-16,-1 0 1 0,3 3-2 15,-2 3-1-15,0 1 2 0,3 6 0 16,1 0 2-16,3 7-2 0,0 1 1 15,3 1-1-15,1 3-1 0,5-1 2 16,3 1 2-16,2 0-2 0,4 1 0 16,3 2-4-16,1 2-5 0,3 2 5 15,3 3 0-15,0 0 1 0,4 3 0 16,1 0-1-16,1 0 2 0,4 1 2 16,2 2 0-16,4 0-1 0,2 2-1 15,2 1 2-15,2-1-2 0,0 0-4 16,5 3 0-16,-2-2 0 0,2 4 2 15,-1 0 1-15,2 1 2 0,2-1 1 16,1 0 0-16,1 1 0 0,1-2 0 16,1 3 1-16,-1 0 1 0,3 1 2 15,1-1-3-15,0 0-1 0,1 0-1 16,0 1 1-16,1 4 0 0,1 0 0 16,-2 1 1-16,2-2 2 15,0 0-2-15,1-1 4 0,0 2-2 16,1-1 2-16,0 0-4 0,2-1 2 15,-2-3 0-15,-1 0 0 0,0-4 2 16,0-1 0-16,0-5-4 0,0-3-1 16,0-4 0-16,2-5-3 0,1-7-10 15,3-3-12-15,1-4-9 0,2-4-22 16,5-1-39-16,1-3-62 0,-2-13-71 16,-2-8-121-16</inkml:trace>
  <inkml:trace contextRef="#ctx0" brushRef="#br0" timeOffset="186509.694">13337 8348 887 0,'0'0'0'0,"0"0"-13"0,0 0 10 15,0 0-97-15,0 0 27 0,0 0 41 16,0 0 19-16,0 1-30 0,3 3 22 16,2 6 19-16,2 4 2 0,0 8 15 15,1 14-2-15,0 12-2 0,1 11 7 16,-3 0-6-16,1-10-2 0,-3-17-5 16,1-13-4-16,-1-7 0 0,1-4 0 15,2-1-1-15,-1 0 3 0,1-3-1 16,0-4-2-16,3-7 1 0,1-10 7 15,7-18-3-15,8-21-5 16,4-24-16-16,4-8-13 0,-2 2 3 16,-4 10 18-16,-6 19 8 0,-2 13 6 15,-5 16 14-15,-5 13 7 0,-3 9-1 16,-2 4-10-16,1 0 1 0,2 2 2 16,1 4 12-16,0 6-6 0,2 8-13 15,1 10-2-15,-3 11-6 0,0 6-2 16,-2-3 1-16,-4-10-1 0,-1-11-2 15,1-6 0-15,1 1-1 0,0-1-3 16,1 0-6-16,1-4 1 0,0-4-4 16,1-5-10-16,3-3 5 0,4-10 15 15,2-6-7-15,6-13-11 0,7-10-6 16,4-7 5-16,-1 5 6 0,-7 10 15 16,-6 13 1-16,-6 9 10 15,1 1 9-15,3 2 3 0,2 1 4 16,-2 6 5-16,-1 1 2 0,0 9 4 15,-1 4-12-15,-1 5-16 0,0 5-5 16,-2 10-4-16,1 7 0 0,0 6-2 16,-2-5-1-16,-3-10-6 0,-1-10-15 15,-3-8-31-15,3 1-42 0,8 1-60 16,-2-4-105-16,-2-6 25 0</inkml:trace>
  <inkml:trace contextRef="#ctx0" brushRef="#br0" timeOffset="186665.933">14612 8104 1006 0,'0'0'192'0,"0"0"-153"0,0 0-39 16,0 0-2-16,15 71-80 0,-15-36-6 16,-3 9-11-16,-2 4-23 0,0-5-26 15,2-9-27-15,3-14-61 0</inkml:trace>
  <inkml:trace contextRef="#ctx0" brushRef="#br0" timeOffset="186853.479">14629 7727 1150 0,'0'0'298'16,"0"0"-286"-16,0 0-12 0,0 0-54 15,0 0-115-15,0 0 36 0,0 0-39 16,0 0 20-16,0 0 3 0,28 107 6 16,-18-70-33-16,0-4-88 0</inkml:trace>
  <inkml:trace contextRef="#ctx0" brushRef="#br0" timeOffset="187183.622">15092 7329 807 0,'0'0'220'15,"0"0"-176"-15,0 0-44 0,0 0 0 16,0 0-108-16,0 0 28 0,0 0 16 15,-25 102 52-15,10-20 12 0,-2 16 12 16,3 6 16-16,3-1 13 0,5-10 6 16,2 0-8-16,3-5-11 0,0-8-3 15,1-8-9-15,4-9 2 0,2-9-6 16,3-7-7-16,0-6-4 16,2-7-1-16,0-6-14 0,-2-8-23 15,-1-7-23-15,1-3-36 0,4-2-47 16,11-8-44-16,-4-2-69 0</inkml:trace>
  <inkml:trace contextRef="#ctx0" brushRef="#br0" timeOffset="187574.279">15686 7262 569 0,'0'0'48'0,"0"0"-36"16,0 0 4-16,0 0-13 0,0 0-3 15,0 0 12-15,-5-24 24 0,5 24-1 16,-1 0 1-16,0 5-10 0,-2 5-6 15,0 8 13-15,-3 15 23 0,-2 23-8 16,0 24-3-16,-2 15-7 0,1 6 0 16,-1-2-4-16,1-6 0 0,0-1 1 15,1-1-7-15,3-2-19 0,2-6 1 16,2-9-5-16,1-9-5 0,1-8-5 16,4-7 0-16,2-4-15 0,1-5-20 15,0-4-30-15,2-9-28 0,-2-7-21 16,0-6-12-16,0-4-5 0,4-3-10 15,7-9-5-15,0-6-37 0</inkml:trace>
  <inkml:trace contextRef="#ctx0" brushRef="#br0" timeOffset="187951.805">16138 7756 1015 0,'0'0'169'0,"0"0"-126"0,0 0-43 15,0 0-22-15,0 0-72 16,0 0 43-16,-81 9 19 0,55 3 22 16,-2 1 10-16,1 3-4 0,-1 1 4 15,1 3 4-15,1-2 1 0,-1 3-5 16,3 1 1-16,1 1-1 0,2-2 3 16,0 0 7-16,7 0 1 0,0-4-4 15,5 0-2-15,3-2 0 0,5-3 2 16,1 0 3-16,3-1 1 0,4 1 9 15,5 0 13-15,1-1 0 0,4 0-3 16,2 0 6-16,4-2-1 0,2 1-3 16,3-2-5-16,1 1-5 0,5 1-4 15,-2-1 0-15,-1 0-2 0,1-1-2 16,1 1-1-16,7 4 2 0,-2-3 1 16,-7 0-1-16,-4-1-1 15,-5-2-2-15,2 2-5 0,1 2-5 16,-2-1-2-16,-3 1-6 0,-3 2-31 15,-3 0-46-15,-1 10-79 0,-4-2-102 16,-6-1-165-16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617.08099" units="1/cm"/>
          <inkml:channelProperty channel="Y" name="resolution" value="1090.7789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18-10-04T15:30:36.8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25921 5985 546 0,'0'0'1'0,"0"0"12"0,0 0-12 0,0 0 9 16,0 0-6-16,-10 0 6 0,8-1 4 15,2 0-7-15,0 0-1 16,0 0-4-16,-1-3 0 0,-1 1 6 16,2 1 1-16,0 1 4 0,0 0 6 15,-2 1 1-15,2 0-5 0,0 0-1 16,0 0-6-16,0 0 2 0,0-1-3 16,0 1 3-16,0 0 0 0,0 0 0 15,0 0 1-15,0 0-2 0,0 0-3 16,0 0-2-16,2 0-2 0,1 0-2 15,2 1 1-15,2 0 0 0,-2 2-1 16,3-2 0-16,1 0 1 0,1 1-1 16,0-1 0-16,0 1 1 0,0-2-1 15,1 1 2-15,1-1 0 16,1 1 1-16,0 0 3 0,1-1 3 16,1 0 1-16,0 0 0 0,1 0 1 15,0 0 0-15,0-2-3 0,1 1-4 16,-1-3 1-16,-2 1-1 0,2-1-2 15,1 1 2-15,-2-1-1 0,1 1 0 16,-1-2 0-16,1 2-1 0,-2-2 2 16,2 0 2-16,-2 2 3 0,0-2-1 15,-1 2-2-15,1-1 1 16,-2 2-4-16,0-1 0 0,-1 2-3 16,0 1 0-16,2-1 0 0,-2 1 0 15,-1 0 2-15,3 0-2 0,-3 0 0 16,3 0 0-16,-1 0 1 0,1 0-1 15,0 0 0-15,-1 1 0 0,-2 0 0 32,2-1 1-32,1 3-1 0,-1-3 0 15,-2 0 0-15,2 1 0 0,1 0 1 16,-3-1-1-16,3 0 0 0,-1 0 0 16,1 0 1-16,-1 0 0 0,1 0-1 15,-1 0 0-15,2 0 1 0,-2 0-1 16,2 0 0-16,-1 0 1 0,1 0-1 15,-1 1 0-15,0-1 0 0,2 1 0 16,-2 2 0-16,4-3 0 0,-4 2 0 16,4-1 1-16,0 2-2 0,1-2 1 15,2 1-1-15,-3-1 1 0,1 0 0 16,0 1 1-16,2-1-1 0,-1-1 0 16,0 0 0-16,0 1 0 0,1-1 0 15,-3 1 0-15,1 0-1 0,2-1 2 16,-1 1-1-16,2 2 0 0,-4-3-1 15,3 1 1-15,-2 0 0 0,3 0 1 16,-2 0 0-16,1-1-1 0,1 2 2 16,1-1-2-16,-2-1 1 0,0 0-1 15,2 1 0-15,-1-1 1 0,-1 0 0 16,1 0-2-16,-2 0 2 0,1 0-2 16,-1 0 2-16,0 0-1 0,0 0 1 15,-3 0 1-15,4 0-2 0,-2 0 5 16,-1 1-2-16,0 0 2 0,-2 0-1 15,2 0 1-15,-2 1-2 0,0-1 2 0,1 1-1 16,1 0 0-16,0 0 2 0,0-1-4 16,-1 1 0-16,1 0 0 15,-1 0 0-15,0-1 0 0,0 0-2 16,-2 0 2-16,-1-1-1 0,0 1 1 16,-1 0 2-16,1 1 3 0,-1-1 2 15,-2-1 1-15,1 1 0 0,-2-1 0 16,1 1-1-16,0-1-1 0,-2 1 1 15,0-1-1-15,1 1-2 0,-1-1-1 16,-3 0-4-16,1 2 0 0,-4-2 1 16,2 0-1-16,-2 0 0 0,-1 0-1 15,0 0 1-15,-1 0-2 0,0 0-1 16,0 0-2-16,0 0-11 0,0 0-8 16,0 0-7-16,0 0-12 0,0 0-15 15,-1-4-31-15,-10-13-38 0,1 2-118 16,-3-4-187-16</inkml:trace>
  <inkml:trace contextRef="#ctx0" brushRef="#br0" timeOffset="781.307">26906 5797 414 0,'-3'0'34'0,"-1"0"6"15,2 0-9-15,0-1-15 0,2-2-16 16,0 1 0-16,0-4 2 0,0 0-1 15,0-1-1-15,4 2-1 0,-3-1-1 16,2 3 1-16,-2 2 0 0,-1-2-1 16,2 2-1-16,-1 1 3 0,-1 0 1 15,0 0 4-15,0 0 5 0,0 0 4 16,0 0 1-16,0 0-3 16,0 0-1-16,0 0 7 0,0 1-2 15,0-1-1-15,0 0-4 0,0 0 3 16,0 0 1-16,0 2 2 0,0-1 2 15,-1-1 0-15,1 0 3 0,0 1 1 16,-2 0 0-16,2 0-7 0,0 0-3 16,-4 1-2-16,4-1 1 0,-1 1-3 15,0 0-1-15,1 1-3 0,-3-1 1 16,3 2-3-16,-2-1-1 0,-1 2 3 16,3 3-2-16,-3 0 1 0,1 2 0 15,-1 2-4-15,0 3 0 0,1 2 0 16,-2 1-1-16,1 1 1 0,0 1-1 15,-1 2-6-15,-2 1-16 0,-2 4-31 16,-11 20-51-16,3-7-101 0,-4-3-168 16</inkml:trace>
  <inkml:trace contextRef="#ctx0" brushRef="#br0" timeOffset="4183.689">26596 5284 571 0,'-1'-4'21'0,"-4"-1"14"0,4-1-20 15,-2-2 2-15,-1 1 3 0,1 1-4 16,1-1 0-16,-1 1-6 0,2 0-5 16,-1 2-5-16,0 1 4 0,2 2 5 15,0 0-2-15,-1 1-7 16,1 0 0-16,0 0-15 0,0 0-7 16,0 2 0-16,0 3 5 0,1 4 13 15,2 4 4-15,1 4 3 0,-1 2 0 16,3 3 3-16,-4 0-4 0,3-1-1 15,-1 0-1-15,-1-4-2 0,-1-3-19 16,1-2-23-16,0-2-21 0,-1-2-19 16,1-2-9-16,2-2-11 0,4-3-2 15,-1-1-8-15</inkml:trace>
  <inkml:trace contextRef="#ctx0" brushRef="#br0" timeOffset="4597.829">26915 5156 62 0,'0'0'562'0,"0"0"-505"0,0 0-10 15,0 0-36-15,0 0-11 0,0 0-19 16,0 0-8-16,-8 3 7 0,1 2-18 16,1 3-14-16,-2 4 3 0,-1 4-1 15,1 5 25-15,-1 4 15 0,4 3 7 16,-1 0 3-16,4-1 2 0,1-3 0 15,1-2 1-15,1-4-2 0,4-3 0 16,3-3 2-16,0-3-1 16,5-2 1-16,1-1 5 0,0-3 5 15,2-2-5-15,0-1 1 0,-2-1 3 16,3-5 2-16,-4-2 6 0,4-3 1 16,-1-3-6-16,1-4-5 0,-2-3-5 15,1-4-2-15,-2-2 3 0,2-7-6 16,-4 5 1-16,-1 1-1 0,-4 2 1 15,-3 7 3-15,-3-1 6 0,-1 4 3 16,-5 1 4-16,-2 2 3 0,-3 2-11 16,-2 2 7-16,-2 2-8 0,-2 3-1 15,-2 2-7-15,-2 2 0 0,1 2-2 16,-1 3-1-16,2 4-5 0,0 0-7 16,3 3-12-16,1 0-25 0,5 2-37 15,2 6-26-15,5-3-44 0,2-1-35 16</inkml:trace>
  <inkml:trace contextRef="#ctx0" brushRef="#br0" timeOffset="5004.038">27348 5182 586 0,'0'0'40'0,"0"0"-31"15,0 0-11-15,0 0 2 16,0 0-4-16,-3 2-6 0,-1-1 3 16,-2 1 0-16,-4 3-30 0,-1 2-4 15,-3 3 3-15,-1 5 18 0,2 3 1 16,0 4-3-16,1 2-3 0,1 0 10 16,3 0 8-16,3-1 7 0,1-3 8 15,2-3 17-15,2-2 6 0,6-3-5 16,3-4-8-16,3-3 0 0,3-3-7 15,2-2-1-15,3-6 9 0,1-4 2 16,1-3-8-16,-3-4-4 0,3-2 2 16,-1-2 0-16,-4 0-1 15,-1-3 6-15,-4 2 1 0,-1-2 2 16,-3-1 0-16,-3 2-16 0,-3-1-3 16,-2 1-9-16,-2 4-6 0,-3 1-9 15,-3 2-12-15,-1 3-10 0,1 2 1 16,0 4 0-16,0 3-3 0,0 1-35 15,-1 6-1-15,1 4-58 0</inkml:trace>
  <inkml:trace contextRef="#ctx0" brushRef="#br0" timeOffset="5459.645">27664 5220 753 0,'0'0'44'15,"0"0"-14"-15,0 0-2 0,0 0-28 16,0 0-16-16,-6-21 0 0,2 11 2 15,-2 0-36-15,-3 1-5 0,1 0 17 16,-3 4-9-16,-1 1 24 0,-1 4 2 16,0 0 4-16,-1 7 17 0,1 6 1 15,1 3-1-15,1 6-3 0,1 7 3 16,4 0 3-16,4-1-1 0,2 0-2 16,6-9-2-16,2 1-2 0,5-5 4 15,4-5 3-15,1-3 5 0,4-5 2 16,3-2 10-16,1-4 13 0,-1-5 7 15,1-4-1-15,0-4-4 0,0-3 0 16,-2-3-2-16,-3-1-2 0,-5-2-11 16,0 0-2-16,-8 1-3 0,-3 3-15 15,-5 1-5-15,-4 4-20 0,-6 4-29 16,-10 5-23-16,-7 8-35 0,-20 17-16 16,4 4-111-16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617.08099" units="1/cm"/>
          <inkml:channelProperty channel="Y" name="resolution" value="1090.7789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18-10-04T15:27:44.6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1404 14561 472 0,'0'0'169'0,"0"0"-160"0,0 0 8 16,0 0-17-16,-9 0-2 0,7 0-6 31,-1 0-6-31,-2-1 7 0,2 0 5 16,0 0 2-16,0 1 1 0,1 0 7 16,2 0 8-16,-2 0-1 0,2 0-8 15,0 0-7-15,0 0-1 0,0 0-2 16,0 0-2-16,0 0 0 0,0 0 1 15,2 1 0-15,3 0 4 0,1 1 7 16,2 1 0-16,3 0 0 0,2 0-1 16,4 1-1-16,-1-2-2 0,4 1 1 15,0 0-2-15,0-2 1 0,4 2 5 16,-1-2 2-16,1 0-5 0,0 0 0 16,4-1 2-16,-1 0-1 0,3 0 1 15,7 0 1-15,8 0 0 0,6 0 9 16,4-1-5-16,-3-1 5 0,-7-1-3 15,-4 1-5-15,5-2-4 0,-2 1 1 16,3 0-1-16,3-1 2 0,-2 0-7 16,1 2 1-16,-1-1 0 0,0 0-1 15,0 2 3-15,-1 0 2 0,4 1 2 16,-2 0 3-16,0 0-1 0,0 0 3 16,3 1-7-16,3 0 3 0,-4 2-1 15,4 0-4-15,0 0 3 0,-1 1-1 16,1 0-4-16,-1 0 4 0,1 1 0 15,1 0 5-15,1 2 2 0,2-1 5 16,0-2-10-16,-2 1-4 0,5-2 2 16,-2 0 0-16,-1 0-1 0,1-2 0 15,0 4 2-15,-2-2-1 0,0 2 4 16,0 0 2-16,-1-2-2 0,0 4-3 16,3 0 2-16,-3 0-6 0,0 0 0 15,0 0 0-15,-1-2-1 0,0 2-1 16,3-3 0-16,-2 0 0 0,1-2 2 15,-1 1 0-15,2-1-2 0,-3 1 2 16,3 0 2-16,-4 1 7 0,-2 0-7 16,1-1 1-16,-2 1 4 0,-1 0 3 15,-2-1-3 1,2 1 0-16,-2-2-1 0,1 1 0 0,-3-1-3 0,1 0 4 16,-1-2-8-16,-2 0-1 0,-1 0 0 15,0-2 1-15,-1-1-2 0,1 1 2 16,-3-2 0-16,-1 1 1 0,0 1 7 15,-9-1-4-15,-5 2 3 0,3-1-1 16,6 0-3-16,2 0 4 0,-1 0-3 16,-10 0 0-16,-9 0-2 0,0 1-1 15,1 1-1-15,3-1 1 0,6 0-1 16,-3 0 1-16,-3-1 5 0,1 0-3 16,-1 1 0-16,-4 0-3 0,1 0 4 15,-3-1-3-15,1 0 0 0,-4 1 4 31,2-1-4-31,-4 1 1 0,-2 0-1 16,-1 0 3-16,-2 0 0 0,-3 1 2 16,0 0 1-16,-2 0-4 0,0 0 0 15,0 0-2-15,0 0 1 0,0 0 0 16,0 0-3-16,0 0-12 0,0 0-12 16,0 0-19-16,0 0-27 0,0-2-34 15,-9-15-66-15,0 1-99 0,-3-8-247 16</inkml:trace>
  <inkml:trace contextRef="#ctx0" brushRef="#br0" timeOffset="1654.21">1918 10568 614 0,'0'0'19'16,"0"0"-19"-16,0 0-9 0,0 0-12 16,0 0 12-16,0 0 8 0,0 0 1 15,3 2 0-15,-3-2 0 0,0 1-8 16,0-1 3-16,0 0 5 0,0 0 2 16,0 1 4-16,0-1-1 0,0 0 0 15,0 0 0-15,0 0 9 0,0 1 0 16,0 0-2-16,0-1-4 0,0 0-4 15,0 0-3-15,0 0-1 0,0 0 0 16,0 1 1-16,0-1-1 0,0 0 0 16,0 0 0-16,2 0 2 0,-2 0-1 15,0 0-1-15,1 0 5 16,-1 0 4-16,0 0 4 0,0 0 1 16,0 0-4-16,0 0 4 0,0 0 4 15,0 0 4-15,0 0-1 0,0 0 0 16,0 0 1-16,0 0-1 0,0 0-3 15,0 0-3-15,0 0 0 0,0 0-4 16,0 0 1-16,0 0-1 0,0-1-1 16,0 1-2-16,0 0-2 0,0 0-2 15,0 0-2-15,0 0 1 0,0 0-3 16,0 0 0-16,0 0 0 0,0 0-2 16,0-1 1-16,0 1 0 0,3-1 1 15,-3 1-2-15,0-1 1 16,2 1 0-16,-1-1-1 0,1 0-2 0,1 0 4 0,2-1-1 15,3 0 1-15,1-2-1 0,2 0 0 16,-1-1 1-16,7-1 0 0,-4 0 0 16,4 2 0-16,1-2 0 0,2 1 0 15,1-1-1-15,-1 2 1 0,4-2 1 16,-2 1 0-16,5-1-1 0,1 1 1 16,1-1 0-16,7-2 0 0,5-1 0 15,10-1-1-15,-2-2 0 0,-2 4 0 16,-6 1 2-16,-11 1 0 0,-3 4-1 15,3-1 1-15,8 0 5 0,6 0 0 16,2 0 1-16,-3 2-1 0,-7 1 1 16,2 0-1-16,3 0 0 0,3 0-1 15,1 1 2-15,0 0-1 0,1 0 1 16,1-1-7-16,-4 0-1 0,6 0 0 16,-3 0 0-16,6-3 2 15,-2-2-1-15,3 2 2 0,2-3 0 16,-3 2 0-16,2 0 3 0,3-1 12 15,-3 0-5-15,-1 1-2 0,-2 0-4 16,1-1 2-16,0 2 4 0,-3-1-6 16,4 2 1-16,0-1 5 0,0 0-4 15,2 1-4-15,-2 0-1 0,2-1-4 16,-3 2 4-16,-1 1-4 0,2 0-3 16,-3 0 2-16,5 0 1 0,1 0 1 15,-3 0 2-15,5 0-2 0,-1-1 0 16,-2-1-1-16,3 0 0 15,-3 0 3-15,3 1-2 0,-4-2 7 16,1 1-4-16,-1 0 3 0,0-1-3 16,-1 1-2-16,-2-2 3 0,1 2 0 15,0-1-5-15,-4-1 4 0,2 2-4 0,-4 1 0 16,0 0 0-16,1-1 0 0,-1 0 1 16,-2 0-1-16,2 1 0 0,-6 0 1 15,3 0 0-15,-4 0 0 0,-2 1-1 16,-4 0 0-16,-5 0 0 15,-4 0 1-15,-8 0 0 0,0 0 1 16,0 0-1-16,2 1-1 0,0 1 0 16,-2-1 0-16,-3 1 0 0,-1 0 0 15,-4 0-1-15,-1 0 1 0,-1 0-2 16,0 1-6-16,-2-1-3 0,0 0-4 16,1 1-5-16,-2-1-5 0,0 0-7 15,1 1-8-15,-2-1-20 0,1 2-29 16,-1-1-40-16,-1 3-47 0,-1 0-101 15</inkml:trace>
  <inkml:trace contextRef="#ctx0" brushRef="#br0" timeOffset="11043.993">10205 10164 569 0,'-6'-6'20'0,"1"-3"-20"0,-1-3 5 16,1 0-5-16,-1-1-4 0,0 0 3 16,-1 1-1-16,-1 1-7 0,-1 0-8 0,-1 2-9 0,2 3 5 15,0 2 15-15,0 0 6 0,4 2 3 16,2 1 0-16,1 1-3 0,1-2-3 16,0 2-7-16,0 0-11 0,0-1 12 15,1 1 7-15,1 0 2 0,0 0 5 16,-1-1 7-16,0 1 3 0,-1 0 2 15,0 0 3-15,0 0-3 0,0 0-1 16,0 0-2-16,0 0-7 0,0 0-4 16,0 0-3-16,0 0-1 0,0 0-3 15,-1 2 2-15,1 2 1 0,0 2 1 16,0 3 0-16,0 2 2 16,2 4-1-16,0 3 1 0,3 4-1 15,-1 4 2-15,1 12 3 0,1 11 1 16,0 9-2-16,-1 0-2 0,-2-7-3 15,-3-16 2-15,0-13-2 0,0-9 1 16,0-4-1-16,0 0 1 0,0 0 0 16,0 0 1-16,0-5 3 0,0 0-1 15,0-3 3-15,0 0-1 0,0 0-6 16,-3-1 0-16,2 2-3 0,-2-1-2 16,0 1 0-16,0-2-4 0,0 0-6 15,-1 0-9-15,0 0-20 0,-1-5-29 16,-7-16-56-16,2 0-28 15</inkml:trace>
  <inkml:trace contextRef="#ctx0" brushRef="#br0" timeOffset="11695.79">10076 10146 725 0,'0'0'69'0,"0"0"-9"0,0 0-60 16,0 0-25-16,-4-2-51 0,4 2 29 16,0-1 26-16,2 1-9 0,4 0-4 15,4 0 19-15,3 0 12 0,5 0 3 16,2 0 2-16,3-2-1 0,1 0 1 16,3-2 0-16,1 0 0 0,-1-1 0 15,3-2 3-15,3 0 4 0,5-2-1 16,8-3-1-16,8 0 15 0,-2 0-14 15,-10 3-7-15,-12 4-1 0,1 1 0 16,6-1 0-16,6 1 5 0,7-1-2 16,-2 2-1-16,-5-1 0 0,4 1-2 15,-3 0-2-15,5 1 0 0,-3 1 4 16,2 0 0-16,-1 1-1 0,0-1 0 16,2 0 0-16,0 0 1 0,3 1 0 15,-2-1 12-15,3 0-12 0,0 1 0 16,1 0-2-16,0 0 2 0,2 1-2 15,-1 1 0-15,0 1 0 0,-2 1 0 16,1 2-2-16,-1 0 2 0,-1 1-3 16,2 1-1-16,2-1 1 0,1 0-3 15,3 0 2-15,0 0 1 0,0 0 0 16,0-2 2-16,-2 0-2 0,0 0 3 16,-4-1 1-16,2 2 1 0,-1-2 0 15,0 1 1-15,-1 1-3 0,-1 1 0 16,1 0 2-16,-1 0-2 0,-3-1-2 15,1-1 1-15,-1-1 1 0,-2 0 0 16,0-2 0-16,-2 0-1 0,1-1 0 16,-4-1 0-16,0 0 1 0,-1 0 7 15,-4 0-4-15,0 2 2 0,-3-1-2 16,1 1 0-16,-4 0-2 0,-4 0 0 16,-6 0 0-16,-5-1 0 0,-3 0-1 15,2-1 1-15,2 2 1 0,-1 0 1 16,-4-1-1-16,-1 0 1 15,-4 1-3-15,-1 0 0 0,-1-1-13 16,-2 0-31-16,-4 4-52 0,0-1-90 16,-5 2-84-16</inkml:trace>
  <inkml:trace contextRef="#ctx0" brushRef="#br0" timeOffset="12512.461">10187 10231 656 0,'0'0'38'16,"0"0"-11"-16,-1-1-27 0,1 0-45 15,0 0-39-15,-1 1-11 0,1 0 69 16,-1 0 1-16,0 0-31 0,1 0 14 16,0 1 18-16,-1-1 24 0,1 3 1 15,-1 1 5-15,1 3-3 0,0 3 0 16,0 4-2-16,0 4 4 0,0 2-2 16,2 1 0-16,1 2-2 0,-1-1-1 15,0-1 1-15,0-2-1 0,-1-3 2 16,0-2 13-16,1-1 5 0,-2-2-4 15,1-1 3-15,0-2 0 0,-1 0-1 16,1-2-3-16,-1 1-2 0,0-3-1 16,0-1 3-16,0 0 8 0,-2-2 12 15,-2 1 1-15,-1-1-7 0,-4-1-3 16,-3-1-5-16,-3-5 7 16,-4-2-1-16,-3-5 4 0,-1-2-13 15,-4-3-10-15,-2-3-6 0,0 0-2 16,1-1 0-16,1 2 1 0,3 1 0 15,5 3 3-15,2 3 7 0,4 3-4 16,1 1-4-16,3 3-3 0,3 2 0 16,1 2 0-16,1 2 0 0,3 0-6 15,0 1-13-15,0 7-20 0,1 7-6 16,-2 16 29-16,2 19 10 0,0 19 3 16,7 10-29-16,3-1-48 0,0-21-74 15,-2-20-125-15</inkml:trace>
  <inkml:trace contextRef="#ctx0" brushRef="#br0" timeOffset="13984.27">23498 10018 982 0,'0'0'38'0,"0"0"-12"16,0 0 5-16,0 0-31 0,-60-218-12 16,50 183-9-16,5 17 20 0,1 9 1 15,4 4 10-15,-3 0-7 0,3 1-1 16,0 0-2-16,0 2-3 0,0 2-11 16,9-1-8-16,4 1-1 0,15 2 6 15,21 5 4-15,21 6 7 16,4 4 6-16,5 2-2 0,-3 4-3 15,-2 0 1-15,2 2 2 0,-2 1 2 16,-3 1 0-16,-3 3 2 0,5 4-1 16,6 5 0-16,1 2 0 0,1 3 2 15,1 2-2-15,2 3-1 0,-2 6-3 16,-3 3 3-16,-3 4-6 0,-2 5 1 16,-6 0 0-16,2 5 0 0,-4 0 1 15,-4 1 4-15,-2 2 0 0,-2 3-2 16,-6 1-3-16,-4 5-1 15,-4 2-2-15,0 4-11 0,-3 0 0 16,-3-1 8-16,-5-1 4 0,-1-1 4 16,-3 1-3-16,-3 2 1 0,-6 1 4 15,-3 0-2-15,-3 1-2 0,-5 0-4 16,-4 2-9-16,-5 1-12 0,0 1 4 16,-5-2-4-16,-4 0 2 0,-4 0 1 15,0-1 12-15,-7 2 5 0,-2-2 8 16,-5 0-1-16,-1-2 3 0,-7-2 0 15,-3-2 0-15,-3 0-2 0,-8-3-4 16,-3-4-11-16,-4-6-12 0,-1-5-1 16,-3-8 5-16,-6-3 12 0,-1-5 10 15,-5-1 3-15,-1-3 3 16,-1 0 6-16,2-3 3 0,0-4 4 16,0-2-6-16,2-1-7 0,-1-3-1 15,0-4 3-15,2-2-5 0,1-2 0 16,1-5 0-16,2-1-3 0,0-2 3 15,1-2-1-15,-1 0 1 0,-1-4 1 16,4-1 4-16,2-1 3 0,2-2 6 16,7 1 5-16,1-3 7 0,5-3-3 15,4-1 5-15,3 0 10 0,3-4-1 16,2 0-1-16,5 0-3 0,6 0 2 16,7-1-1-16,3-2-3 0,-4 2-7 15,0-1-5-15,2-2-2 0,0 2-4 16,3 0 0-16,3-1-1 0,1 0-1 15,1 2-2-15,3-1-1 0,0 1-2 16,3 1-2-16,-3-1-3 0,3 0-1 31,0 0-6-31,0 0-10 0,-2-2-14 16,-1 1-25-16,-2-3-36 0,-17-10-54 16,2 1-97-16,-1-1-235 0</inkml:trace>
  <inkml:trace contextRef="#ctx0" brushRef="#br0" timeOffset="117198.172">27905 9192 655 0,'0'0'11'0,"0"0"-1"0,0 0 1 16,0 0-11-16,0 0-6 15,0 0-5-15,-2 2 5 0,2-2-9 16,0 0 15-16,0 0-5 0,0 0 4 16,0 0 1-16,0 0-8 0,3 0 3 15,1 0 1-15,3 0 0 0,4 0 4 0,4 0 4 16,4 1 0-16,6 0 3 0,1-1-3 16,3 0 6-16,3 0 2 0,0 0 2 15,0-4 1-15,10 1 1 16,5-3 0-16,5 0-2 0,6 0 2 15,-4-1-3-15,-2 1 0 0,-2 1-6 16,0-1-3-16,4 1-3 0,0-1-1 16,3 1 0-16,2 0 0 0,1 1 0 15,3 0 1-15,-2 0-1 0,2 2 1 16,0 0 0-16,2 2 0 0,0-2 8 16,4 1 4-16,-1 1 3 0,1 0 1 15,-1 0-1-15,-1 0-3 0,3 0 0 16,-3 1-3-16,0-1 3 0,2 0-5 15,0 2 3-15,-2-2-2 0,0 0-2 16,-3 0 3-16,-2 1 0 16,0 1-7-16,-1-1 7 0,-2 2 0 15,1-2-6-15,-1 0 2 0,-4-1 7 16,-3 1 1-16,-6-1-4 0,-3 2 0 16,-4-2-4-16,-3 2 1 0,-6-2-2 15,-8 1 0-15,-3 0 2 0,-2 0-5 16,3 1-1-16,-1 0-1 0,1-1-3 15,-3 1-10-15,-5-1-19 0,-1 2-16 16,-4-2-16-16,-3 0-22 0,-2-1-9 16,-2 2-35-16,-2-1-62 0,-2 1-74 15</inkml:trace>
  <inkml:trace contextRef="#ctx0" brushRef="#br0" timeOffset="117861.214">28372 10968 601 0,'9'-7'1'0,"1"-3"7"15,11-2-8-15,7-8-12 0,15-3-8 0,9-5 1 16,4 0 13-16,-3 4 6 0,-4 4 1 15,-8 5-1-15,4 2 1 0,0 2-1 16,5 3 1-16,0 2 10 0,5 0 8 16,3 2 4-16,5 0-2 15,2 1 5-15,5 1 0 0,3 0 0 16,2 2 7-16,1 0 0 0,0 0 2 16,2 4 3-16,0 1 2 0,2 1 2 15,2 2 0-15,2 0-11 0,0 0 1 16,-2 0-5-16,-3 2-11 0,-2 1-6 15,-5 0 1-15,-6 0 1 0,-6 1-8 16,-5 0-4-16,-8 1 2 0,-2 0-2 16,-5 2-3-16,-5 0-26 0,-6-1-23 15,-5-2-34-15,0 5-53 0,-7-4-70 32,0 0-148-32</inkml:trace>
  <inkml:trace contextRef="#ctx0" brushRef="#br0" timeOffset="158771.18">23231 5327 974 0,'0'0'35'15,"0"0"-29"-15,0 0 26 0,0 0-23 16,0 0-9-16,0 0-30 0,0 0 12 16,-21-9-16-16,19 9 6 0,1 0-15 15,-2 5 8-15,-2 3 4 0,2 6 1 16,-3 14 15-16,-1 22 12 0,1 22 3 16,2 15 6-16,2 5 0 15,2 0-5-15,-3-8 2 0,3-2 5 16,-2-5 3-16,-1-6-1 0,1-6 1 15,-1-2 6-15,0-1-2 0,-2-4 5 16,2-2 3-16,-3-4-3 0,3-7-5 16,-2-6-7-16,3-11-3 0,-1-6-3 15,0-7-2-15,1-4-1 0,-1-1-5 16,0 0-6-16,3-1-7 0,-2-6-15 16,1 0-22-16,-2-2-15 0,3-1-19 15,-3-2 1-15,-7-17 4 0,2 0-57 16,-4-4-110-16</inkml:trace>
  <inkml:trace contextRef="#ctx0" brushRef="#br0" timeOffset="159058.885">22933 6100 1014 0,'0'0'9'15,"0"0"28"-15,0 0-37 0,0 0-22 16,0 0-32-16,0 0-19 0,0 0 61 15,20 50 10-15,-3-1 1 0,7 23-3 0,-4 11-9 16,-1 2 4-16,-4-11-1 0,-3-17 6 16,-1-13 2-16,-1-11 2 0,2-12 1 15,-4-7 4-15,-1-3 5 0,5-1 7 16,-1 1 5-16,3-2 7 0,-1-4 3 16,0-3-2-16,-1-2-4 0,0 0-2 15,0-3 4-15,-1-4 4 0,2-3 1 16,4-5-9-16,1-6-8 0,7-14-16 15,8-14-12-15,8-16-21 0,2-6-79 16,-10 14-125-16,-11 16-223 0</inkml:trace>
  <inkml:trace contextRef="#ctx0" brushRef="#br0" timeOffset="162362.085">20485 7479 891 0,'0'0'10'0,"0"0"-4"15,0 0 17-15,0 0-19 0,0 0-4 16,0 0-10-16,0 0 6 0,-70-15-1 16,63 14-17-16,3-1 9 0,-2 2 10 15,3 0 3-15,1 0-3 0,0 0 1 16,1 0 2-16,1 0-2 0,0 0-5 15,0 0-3-15,0 0-15 0,1 0 1 16,4 2 12-16,4 1 12 0,2 3 2 16,4-1 1-16,4 2 2 0,3 1-2 15,3 0 5-15,11 2-4 0,6-1 12 16,8 0-7-16,1-2-9 0,-2-3-5 16,-6 0 2-16,0-1 1 0,0 1 2 15,3 0 0-15,0 0 1 0,4 1 1 16,0 0-2-16,0 1 1 0,0 2-2 15,0 1 2-15,0-1 0 0,-2 1-1 16,2-2-1-16,2 0 1 0,-1 0 3 16,3 0-3-16,1-3 2 0,2 3-1 15,1-1 0-15,0-2 0 0,4-1 0 16,3-2 0-16,-2-1 3 0,2 0 5 16,0-3-4-16,3-1-1 0,0-1 6 15,3 1 2-15,-3 0-5 0,0 3-4 16,-2 1 2-16,-1 0-5 0,0 2 1 15,-1 3 1-15,-1-1-2 0,2 0 2 16,2-1-2-16,-1 0 1 0,-3 0 0 16,1-2-1-16,-3 2 2 0,-2-3-2 31,-3 2 6-31,3-1 12 0,-2 0-5 16,-2 1 2-16,2-1 3 0,0-1-2 15,-2 0-7-15,-1 0-2 0,-5 1 1 16,3 1-3-16,-2-2 0 0,0 2 2 15,0 0-2-15,-4 1-3 0,3 0 3 16,-5-1-1-16,2 1 0 0,-3 0 4 16,-1 1 1-16,1-1 1 0,-3 1 1 15,0-3-6-15,0 1 1 0,-2-1-2 16,0-1-1-16,-3 0-3 0,4 0 1 16,-4 0 5-16,1 0 1 0,-2 0 2 15,-1 0 6-15,-5 0 2 0,-3 0-1 16,-6 0 2-16,-3 0 0 0,5 0-3 15,1 0 1-15,3-1-2 0,-3 1-4 16,0 0-3-16,-2 0-2 0,-2 0 0 16,-5 0 1-16,1 0-2 0,-1 0 5 15,-1 0-5-15,-2 0 0 0,0 0-1 16,0-2 0-16,-2 2-2 0,2-1 1 16,-2 0 3-16,1-1 0 0,-1 1-1 15,0 0-1-15,-1-1 1 0,0 1 1 16,1-1 0-16,-1 1 0 0,2 0 0 15,0-1-2-15,4-1 1 0,1 2 0 16,-1-2 2-16,4-1 0 0,2 1-2 16,2-1 0-16,2-1 0 0,-2 0-3 15,1 0 1-15,-3 0 1 0,2 0 1 0,-1 1 5 16,-3-1 0-16,1 1 2 16,-1 0-2-16,-4 0-2 0,4 0 0 15,-5 0-2-15,0 1-1 0,-1 0-1 16,0 1-1-16,-3-1-1 0,2 1-1 15,-4 0 0-15,0 1 0 0,-4 0 1 16,1 0-1-16,-1 1 0 0,-1 0-5 16,-1 0-5-16,0 0-7 0,0 0-11 31,0 0-18-31,0 0-21 0,-3 0-33 16,-18 0-60-16,1 0-116 0,-5 3-288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617.08099" units="1/cm"/>
          <inkml:channelProperty channel="Y" name="resolution" value="1090.7789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18-10-04T15:31:39.2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3194 13827 868 0,'0'0'66'0,"0"0"-64"15,0 0 41-15,0 0-34 0,-22 0-7 16,17 0-1-16,-2 0-1 0,-3 0-3 15,1 0-2-15,-1 1 5 0,-1-1 0 16,0 1 0-16,1 1 0 0,-2 0 6 16,2 1 3-16,-1 1 9 0,1-2-4 15,0 3-6-15,-4-2-3 16,3 2 0-16,-4 1-2 0,-2 0-2 16,-2 2 0-16,2 0-1 0,-7 3-1 15,1 2-1-15,-2 2-9 0,-5 3-2 16,-5 4-1-1,-7 6 3-15,6-2 6 0,2-2 2 16,1 0 1-16,6-7-24 0,-1 1 23 16,-4 1 3-16,4-3 3 0,-2 0-2 15,2-2 0-15,-1 0 2 0,1-3 1 16,3-2 0-16,1-1 9 0,0-2-9 16,5-2 2-16,2 0 10 0,1-3-2 15,3 0-7-15,3-1-1 0,2 0 2 16,1 0-5-16,2 0 0 0,2 0 3 15,3 0-4-15,0 0-2 0,0 0 0 16,0 0-3-16,0 0-1 16,3 0-1-16,-3 0-2 0,0 0 0 15,0 0-4-15,5 0-5 0,1 0-6 16,5 4 17-16,2-1 5 0,7 3 0 0,3 1 2 16,5 1-1-16,4 1 0 15,0 1-1-15,1 1 1 0,0-1 0 16,6 3 2-16,4 2-2 0,7 0 3 15,-2 1 2-15,-1-1 2 0,-4-5 3 0,-5 1 1 16,1-1-4-16,-4 0 3 0,3 0-2 16,-5 1-2-16,-3-2 7 0,-4 0-1 15,-8-2-1-15,2 3 4 0,2-1-4 16,1 3-2-16,1 0 2 0,-2 1-1 16,0-1-4-16,-2-1 2 0,-5-1-1 15,-2-2 2 1,-1 0-6-16,-4-2 2 0,-3-1-3 15,1-2-1-15,-3 1 2 0,0-2-2 16,-3-1 1-16,3 1-1 0,-3-1-2 16,1-1-11-16,0 0-22 0,2 0-34 15,2 0-58-15,6-5-106 0,0-3-108 16</inkml:trace>
  <inkml:trace contextRef="#ctx0" brushRef="#br0" timeOffset="33097.862">20312 6951 769 0,'0'0'7'0,"0"0"-6"0,0 0 38 15,0 0-29-15,0 0-7 0,0 0-3 16,0 0 24-16,0 0-4 0,-34-12-16 16,31 11 0-16,1 0 3 15,-3 1-5-15,2 0-2 0,0 0-16 16,-2 0-2-16,2 1-10 0,1 1 2 15,0-1 13-15,0 1 3 0,2 0-1 16,0 0 3-16,0-1 0 0,6 3 8 16,-1 2 0-16,6 1 13 0,4 3 4 15,5 2 0-15,8 4 0 0,14 1-4 16,12 1-5-16,8-2 3 0,0-6 0 16,-2-7-7-16,-5-3 0 0,0 0-2 15,-1-4-2-15,0-3-6 0,1-3 4 16,-1-3 2-16,-2-3 0 0,-3-4 0 15,-2-2 0-15,-4-4 0 0,-5-3 2 16,-6 2 4-16,-7 4 4 0,-7 2 8 16,-1-5 4-16,6-11 6 0,-1-11-2 15,0-9 4-15,-9 0-4 0,-5-2-5 16,-6 4-11-16,-2-4-3 0,-5 3-4 16,-5 2-1-16,-5 2-1 0,-2-2 0 15,-6-1-1-15,-2-2 0 0,-4 0-10 16,1 1-18-16,0 6 9 0,0 4 4 15,0 6 8-15,3 10-8 0,4 7-4 16,4 6-1-16,-2 5 6 0,-10-6 1 16,-10 3-5-16,-18 1-11 0,-6 7 7 15,-1 8 4-15,1 10-5 0,8 3 15 16,-2 1 8-16,4 6 15 0,2 6-15 16,-4 3-6-16,3 5-11 0,5 4-2 15,2 0 6-15,5 4 12 0,2 4 1 16,-1 4-1-16,4 8 0 0,0 3 1 15,4 2 2-15,1 0-2 0,3-1 1 16,5-2 6-16,3-4-3 0,3-3-1 16,5-3 1-16,1-2-1 0,4-1 0 15,2-3 1-15,1-2 0 16,3-2 4-16,3-1 6 0,6-5 2 16,0-7 1-16,1-5 0 0,4-4-1 15,1-3-4-15,18 7 9 0,19 6 17 16,25 2-6-16,9 0-4 0,4-7-16 15,-4-6-12-15,-4-4-4 0,2 1-35 16,5-1-42-16,-20-5-85 0,-13-2-165 16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617.08099" units="1/cm"/>
          <inkml:channelProperty channel="Y" name="resolution" value="1090.7789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18-10-04T15:32:42.3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1012 12328 761 0,'0'0'36'0,"0"0"-40"0,0 0 4 16,0 0-44-16,0 0-5 0,0 0-6 16,0 0 37-16,-3 7-6 0,3-3 7 15,0 2 5-15,2 3 11 0,-2 2 1 0,0 1 7 16,0 2 2-16,-4 2 1 0,1 0 5 16,-4 0-5-16,0 3-6 0,-1-1-3 15,-3 3-1-15,-1 2-3 0,-3 1-6 16,-2 4-1-16,-3 1 2 0,-1 3 3 15,-6 4 5-15,5-3 0 0,-1-2 2 16,0 2 2-16,1-7 5 16,-2 4 4-16,1-2-2 0,2-3-3 15,2 0 6-15,0-3-2 0,0 1 0 16,-1-2-6-16,0 1-4 0,0-1 4 16,0 1-5-16,-1 0-1 0,4-2 2 15,1 0 3-15,0-2 2 0,3-2 1 16,1-4-1-16,2-2 0 0,4-4 4 15,4-2-3-15,-1-1 3 0,3-2-3 16,-3-1-6-16,3 0-2 0,0 0-3 16,0 0-1-16,0 0-2 0,0 0 2 15,3 0-3-15,0 0-1 16,0 0 6-16,4 0 2 0,3 0 4 16,2 0 2-16,2 0 0 0,2 1 2 15,3 0-4-15,3-1 3 0,0 1 0 16,1 1 1-16,0 0 2 0,1 0-1 15,-1 2 2-15,0-1-1 0,4 1 1 16,1 0 2-16,2 1-5 0,7 1 4 16,5-1-3-16,2 0-2 0,-3 1-3 15,-11-2 1-15,-9-1 0 0,-7 1-4 16,4-1 6-16,2 2 0 0,2 1-3 16,-4 1 4-16,0 0-5 0,-3-1 4 15,-1 0-3-15,-5 0 1 0,1-2-3 16,-1 2-1-16,-4-2-1 0,1 0 0 15,-4 0-3-15,1-1-14 0,-1-1-9 16,1 0-23-16,-3-2-43 0,8-4-42 16,-4-3-90-16,1-4-114 0</inkml:trace>
  <inkml:trace contextRef="#ctx0" brushRef="#br0" timeOffset="100267.57">24932 10282 484 0,'0'0'25'16,"0"0"4"-16,0 0 9 0,0 0 5 16,0 0-22-16,0 3 26 0,-1-3 23 15,-2 0 12-15,3 0 1 0,-2 0-19 16,2 0-2-16,-3 0-2 0,3 0-10 16,-3 1-12-16,1-1-15 15,-1 1-9-15,2-1-9 0,-3 2-4 16,1 1-1-16,2 1-1 0,-3 1 1 15,0 4 0-15,2 5 1 0,1 2-1 16,-1 5 1-16,2 4 2 0,0 8 0 16,0 9-3-16,2 11 0 0,-1 5 0 15,-1-1-1-15,0-1-4 0,0-6 4 16,-3 1 1-16,2 2 0 0,-1 0 0 16,0-2 1-16,-1-2-1 0,3-6 2 15,0-5 0-15,-1-9 1 0,1-7 2 16,0-6-1-16,0-3-1 15,0-1-3-15,0 1-2 0,0-2-17 16,0-4-22-16,0-4-22 0,-2-2-29 16,2-1-11-16,-2-1-9 0,-4-5-31 15,-5-11-34-15,0 0-87 0</inkml:trace>
  <inkml:trace contextRef="#ctx0" brushRef="#br0" timeOffset="100630.163">24569 10690 764 0,'0'0'23'0,"0"0"0"0,0 0-23 16,0 0-8-16,0 0-12 0,8 31 20 16,0-17 9-16,1 4-7 0,2 3-1 15,-1 2 0-15,4 5-1 0,2 7 1 16,1 6 0-16,-4-3-1 0,3-5 2 15,-5-5 0-15,0-7-2 0,3 1 2 16,2 0 7-16,1-2 3 0,2-4 10 16,-3-4 11-16,5 1 4 0,-1-3 13 15,1-4-11-15,-1-2 10 0,-1-3-20 16,0-1-7-16,0-8 1 0,0-5 0 16,2-5 3-16,-1-7-10 0,4-10-6 15,6-12-8-15,2-11-1 0,-1-3-1 16,-1 5-17-16,-3 10-3 0,-7 13-3 15,-3 6-13-15,-4 8-20 0,0 2-5 16,1-2-26-16,11-7-65 0,-4 3-122 16</inkml:trace>
  <inkml:trace contextRef="#ctx0" brushRef="#br0" timeOffset="155620.935">12175 13700 588 0,'0'0'27'15,"0"0"22"-15,0 0 13 0,0 0-26 16,0 0-9-16,-23-9-14 0,18 9 12 15,2 0-14-15,1 0-7 0,1 0-4 16,0 0-3-16,0 0 3 0,1 0-6 16,0 0-7-16,0 4-7 0,2 6-1 15,3 7 1-15,4 11 4 0,1 12-6 16,3 11 4-16,3 6 1 0,-3-2 3 16,2-3 4-16,-1-3-3 0,-2 0-12 15,0 3 20-15,-1-2 1 0,2 0 4 16,0-1-6-16,1 1 2 15,-1 1 0-15,1 1 4 0,-2 1 0 16,-2 0 5-16,1 1 5 0,-3-1 4 16,-1-1 0-16,-2-1 1 0,-1 1 0 15,-1-2-3-15,-3 0-3 0,0 0-3 16,-6-1-3-16,1 1 1 0,-2 2-4 16,-1-3-2-16,-2-1 0 0,0-3-1 15,1-4 0-15,-3 0-2 0,0-3 4 16,-2 0 1-16,0-7 1 0,1-5 4 15,-6 5-1-15,-5 6 3 0,-5 5 0 16,-3 5 2-16,0-7 4 0,4-5 3 16,1-6 0-16,4-5-2 15,3-6-1-15,-1 1 1 0,-8 6 4 16,-11 7 1-16,-10 8-4 0,-5 0-4 16,0-5-3-16,0 0-7 0,1-6 2 15,-4 2-2-15,-2 2 0 0,-5 0-1 16,2 2-2-16,-1 0-1 0,-1 0 3 15,-2 1 0-15,-2 1-2 0,-1-1-2 16,-2 2-1-16,0-3 1 0,1 1 1 16,0-2 2-16,0 1 1 0,-2-4 7 15,-1-2 3-15,-3-1-3 0,0-2 7 16,-2 0 6-16,0 0-7 0,-2-4-4 16,2-1 5-16,-2-1 2 0,-2-3-6 15,-1 0-1-15,-3-2 11 0,-1-1-13 16,2-2-7-16,0 2 0 0,0-2-3 15,-1 1 2-15,0-2 1 0,0-1 0 16,1 0 0-16,2-3 0 0,-2 0-2 16,1-3-1-16,-1-1-3 0,3-2 5 15,-1-1-6-15,1-4-1 0,3-3-3 16,-2-2-4-16,-1-2 2 0,0-1 1 16,2 0 4-16,1-1-20 0,3 0 28 15,0 1 5-15,1 1-1 0,-3-1-4 16,2 3 1-16,-1-3 5 0,0 3 1 15,0-2-2-15,2 2-5 0,-1-1 0 16,4 0-1-16,1 0 1 16,-2-1 0-16,1-1 0 0,-2-1 0 15,4-1 0-15,1 1 1 0,2 0-1 16,1 0 0-16,-2 0 0 0,1 0 0 16,1 2 0-16,-1 0-3 0,-1 0 2 15,3 2 1-15,-1 0 1 0,5-1-1 16,-2 0 0-16,2 0 0 0,-2 1 0 15,2 0 4-15,0-1 0 0,-1 1-1 16,1 1 3-16,2 0-5 0,0 0 0 16,2 0-1-16,0 0-1 15,-1-2-2-15,0 2 3 0,3-2 6 16,-1-3-6-16,1-1 2 0,2-1-2 16,-5-3-9-16,3-3 6 0,-2 0 3 15,2 2-31-15,1 3 19 0,3 2 10 16,0 1 2-16,4 1 5 0,-3-3-1 15,1 0-3-15,1-3-1 0,3-1 2 16,5-3 1-16,0-1-2 0,3-2-1 16,1-2 0-16,1 0 0 0,2-1 0 15,4 2 3-15,5 3-3 0,-1-6 2 16,-2-5-4-16,0-6 1 0,-1-6 1 16,5 1 0-16,7 1-1 15,4-3-3-15,2-3 3 0,5-3-2 0,3-2 1 16,3-3 1-16,3-5 0 0,6-4 0 15,3 0 1-15,3-1-5 0,3-1 5 16,2-3-6-16,2-4 1 16,4 1-7-16,-1 9 10 0,4 4-4 15,-3 4-2-15,1 2 1 0,3-3 7 16,0 2 0-16,0 1 1 0,3 1-1 16,0 3 0-16,4 2-2 0,1 3 0 15,1 2 2-15,3 1 0 0,0 1-1 16,2-1 0-16,6-2 1 0,-2 4-8 15,4-1-9-15,-3 3 2 0,1 1 5 16,0 1-2-16,-2 1 5 0,4 1 4 16,-2-1 2-16,5 2 1 0,1 2 0 15,0-3-1-15,1 0-3 0,2 1-2 16,-1 1-7-16,1 2 2 0,-1 2 1 16,1 1 2-16,-1 0 2 0,4 0 3 15,0 1-2-15,1-1 4 0,1 2 0 16,-2 0-2-16,3 2 3 0,-3 1 0 15,2 2-2-15,1 1 2 16,1 2 1-16,1 1 0 0,1-2 2 16,4 1-3-16,2-1 0 0,2 1 0 15,0-1 0-15,2-2-1 0,2 1 1 16,0-2 0-16,1 3-2 0,2 1 2 16,-4 3 0-16,0 3 0 0,-3 3 0 0,1 3 2 15,0 1-1-15,2 2 1 0,2 1-2 16,0 1 2-16,1 1 1 15,0 0-3-15,-1-1-3 0,3 1 2 16,0 1 0-16,0 0-7 0,2 0 2 16,-4 1 1-16,2 3 0 0,-2 1 1 15,2 2 2-15,2 2 2 0,1 0-1 16,-1 0 2-16,0 1-1 0,-2-1 0 16,0 0 0-16,-2 1 0 0,2-2 0 15,0 3 0-15,-3-1 0 0,0 2 0 16,-1 0 1-16,-1-1 0 0,2 1 0 15,0 2 1-15,2-1-2 0,1 1 1 16,-5 0-1-16,1 2 0 0,-3 0 0 16,0-1 2-16,-2 0-2 0,2 0-1 15,-4-1 1-15,1 2 2 0,-4-1-1 16,-2 1-1-16,0 1 1 0,-1 1 1 16,0 0-1-16,-1 3 0 0,-3 0 2 15,-1 1 2-15,-1 2-1 0,-4-2-1 16,-2 4 0-16,-4 0 4 0,-2-1 6 15,-2 1 2-15,0-1-6 16,-2 1-1-16,-1 1 5 0,-2-1-2 16,-4-1 3-16,-6-4 2 0,-6-3-2 15,-7-3-2-15,-2 0 3 0,4 5 2 16,2 1 6-16,2 5 0 0,-3-1-3 16,-2 1-4-1,-3-2-5-15,-3-1-4 0,-2-2-3 16,0-3-3-16,-2 0-1 0,-2-4-7 15,0-1-11-15,-1-1-18 0,-1-3-15 16,0-1-22-16,4-4-42 0,-2-2-98 16,-3-2-160-16</inkml:trace>
  <inkml:trace contextRef="#ctx0" brushRef="#br0" timeOffset="174872.857">27699 16454 617 0,'0'0'18'0,"0"0"-13"16,0 0 25-16,1 1-21 0,-1-1-9 15,0 1-3-15,0-1 3 0,0 1 1 16,0 0 8-16,0-1-1 0,0 1 20 16,0-1-1-16,0 0-4 0,0 1-13 15,0 2-8-15,0 1-1 0,4 2-1 16,-3 1 0-16,3 3 1 0,-3 2-1 16,2 3 0-16,0 2 1 0,-2 4-1 15,0 3 0-15,-1 7 1 0,0 9 0 16,0 15 1-16,-2 5-1 0,-4 4 2 15,4 1-2-15,-5-3 0 0,5 7 2 16,-2 4-3-16,1 4 1 0,-1 0-1 16,1-2-18-16,0-5 18 0,1-2 16 15,2-9-12-15,0-3-2 0,-2-8 0 16,1-9 0-16,-1-9-2 0,1-10 0 16,-1-8 0-16,2-3 0 0,-2-2-1 15,1-3 1-15,-2 1 0 0,2-4-8 16,-2-1-10-16,-1 0-16 0,-4-7-15 15,-11-14-30-15,0 0-61 0,1-4-108 32</inkml:trace>
  <inkml:trace contextRef="#ctx0" brushRef="#br0" timeOffset="175127.98">27674 16427 365 0,'0'0'3'0,"0"0"-3"0,0 0 12 16,0 0 3-16,0 0 5 0,-66 130-12 15,40-91 4-15,2-4-6 0,0-4 0 16,4-9-1-16,-3 5-3 0,-3-1-2 15,1-2-1-15,5-5-13 0,2-3-9 16,3-6-12-16,3-4-13 0,4-3-17 16,6-9-15-16,2-4-22 0</inkml:trace>
  <inkml:trace contextRef="#ctx0" brushRef="#br0" timeOffset="175316.415">27588 16552 225 0,'0'0'83'0,"0"0"-4"0,0 0 18 16,0 0-46-1,0 0-11-15,0 0-13 0,0 0-10 16,0 0-8-16,0 0-1 0,103 21-3 0,-89-5-2 16,-1 3 6-16,4 1 2 0,-1 1 10 15,2 0-7-15,-1-2-3 0,3-2 2 16,1 0-5-16,-2-2-6 0,2-1-2 16,0-2-9-16,-3 0-21 0,0 1-28 15,-4 1-41-15,2 7-44 0,-4-1-29 16,-5-5-50-16</inkml:trace>
  <inkml:trace contextRef="#ctx0" brushRef="#br0" timeOffset="197005.724">23266 3155 0 0</inkml:trace>
  <inkml:trace contextRef="#ctx0" brushRef="#br0" timeOffset="197181.533">23266 3155 0 0,'-5'0'0'0,"2"0"0"0,-2 0 0 0,0 4 0 0,0-1 0 0,-1 4 0 0,0-1 0 0,-2 2 0 15,3 1 0-15,-3 2 0 0,-1 2 0 16,3 0 0-16,-3 0 0 0,1 3 0 15,-2 0 0-15,3 2 0 0,-2-3 0 16,2-1 0-16,-2 1 0 0,-1-1 0 16,1-1 0-16,0 1 0 0,-1-6 0 15,2 1 0-15,-4-2 0 0,2 1 0 16,-1-1 0-16,-3-2 0 0,1 1 0 16,-4-1 0-16,2-1 0 0,-2 0 0 15</inkml:trace>
  <inkml:trace contextRef="#ctx0" brushRef="#br0" timeOffset="199621.613">23959 3570 638 0,'2'0'55'0,"-2"-1"-44"0,0-2-11 15,0-3 6-15,0-1 2 16,0-1 8-16,-2-2 1 0,-1-1-3 16,-2 1-2-16,0 1 0 0,-4-1-4 15,3 0 5-15,-1 0-4 0,-2 1 0 16,0-2 4-16,-1-1 7 0,2 2 15 15,-1-2 9-15,-1 3 1 0,2-4-4 16,-3 3-1-16,2-1-1 0,-1 2-4 16,-2-4-7-16,1 5-5 0,-1-3 2 15,-2 2-5-15,0 0-10 0,-3-1-10 16,-1 1 0-16,-1 0-4 0,-1-1 1 16,-1 3 1-16,-4-1-3 15,3 1-1-15,-3 1 5 0,2 3 1 16,1-2 4-16,2 4 3 0,2-1-1 15,-1 0 1-15,2 1 1 0,3 1-4 16,-3-1-1-16,2 1 1 0,-2 0 1 16,1 0-4-16,-3 0-1 0,1 0 0 15,-2 0-1-15,0 0-1 0,-1 3-3 16,-1 1 1-16,0 1 2 0,-2 1-1 16,2 1 1-16,3 1 2 0,0 0 0 15,0 0 0-15,2 0 0 0,4 2 0 16,-4-1-3-16,4 1 3 0,0 1 2 15,-1-1-2-15,0 2-2 0,0 1 1 16,1 1-3-16,1 0-4 0,-1 1 0 16,3 0 1-16,-2 1 1 0,4 0 2 15,0-1-1-15,1 0 0 0,0 2 3 16,2 1-2-16,0 1 3 0,2 0 1 16,0 0 1-16,1 1 0 0,2-2 1 15,0-1-2-15,0 2 0 0,0-3-2 16,2 3 1-16,1-3 1 0,0 3-1 15,0 0 0-15,1 0 0 0,-1 1-1 16,2 2 2-16,-1-2 0 0,1 2 1 16,-2-2-1-16,2 1 1 0,1 0-1 15,2-1 0-15,0 0 0 0,3-2 0 16,-1 0 0-16,0-2-2 0,3 0 0 16,0 1 2-16,-1-3-1 0,3 1 1 15,-1 1 0-15,-1-3-2 0,-1 0 1 16,2 1 1-16,2-2 0 0,-3-1 0 15,2-1 0-15,0-1 0 0,0 1-1 16,0-1 1-16,2-2 0 0,1 1 0 16,-1-1 0-16,-1-1-1 0,4-1 1 15,-4 1 0-15,3-2 0 0,0 0 1 16,0-1-1-16,0 0 1 0,3-2-1 16,-3-1 1-16,0 0-1 0,3-3 0 15,-3 1 0-15,0-4-1 0,0 0 0 16,0-2 0-16,0 0 1 15,0-5 1-15,3 1 0 0,0-3-1 16,-3 0 0-16,3 0 1 0,-3-2-1 16,-3 0 0-16,3 0 3 0,-1-1 2 15,0 0-4-15,1 0-1 0,-3-3 1 16,4 0 4-16,0-2 1 0,0-1-6 16,2 1 0-16,-4 0 0 0,2 0 1 15,-3 3-1 1,-4 1 1-16,0 1 0 0,-2 3 0 15,-3 0 0-15,-2 2 3 0,-1 1 7 16,-2 1-1-16,0-1 0 0,-3 2-3 16,0 0 3-16,0 2 4 0,-3 0 4 15,0 1 4-15,-2-2-4 0,-1 2 0 16,1 0-5-16,-3 0-6 16,2 1 0-16,-2-1-1 0,3-1 1 15,0 1-3-15,-1-1-1 0,-2 0 0 16,2 1 3-16,1 0 1 0,-1 0 0 15,-1-1-1-15,0 1-2 0,0 0-2 16,1 0-1-16,1 0-1 0,0 0 0 16,1 0 0-16,1 0 0 0,-2 0 2 15,3 1-1-15,-1 0-1 0,0 0 2 16,-2 1 0-16,2-1-2 16,1 1 2-16,-4 0-1 0,3 1 0 0,-2-1-1 15,1 2 0-15,-1-2-1 16,0 3 1-16,2-2-1 0,-3 2 1 15,3 0-8-15,-1 0-6 0,-2 1-6 16,1 0-34-16,-3 0-45 0,-9 1-82 16,0 1-173-16,-1 1-364 0</inkml:trace>
  <inkml:trace contextRef="#ctx0" brushRef="#br0" timeOffset="203631.494">30600 759 1155 0,'0'0'59'16,"0"0"-59"-16,0 0 40 0,0 0-34 16,0 0-1-16,0 0 4 0,0 0-9 15,0 0-7-15,-146-371 2 0,107 323-14 16,-7-1 11-16,-5 3-15 0,-5-1-4 15,-8 1 5-15,-6 4-10 0,-6 2 32 16,-7 2 2-16,-4 6 2 0,-5 32-1 16,-3 0 2-16,-3 0 0 0,-3 0-4 15,-6 0-1-15,-1 0 0 0,-4 0-2 16,-2 0-2-16,1 0-10 0,-7 0-12 16,-6 0-10-16,-1 0 12 0,-4 0 13 15,-4 0 4-15,-1 0 4 0,-6 0-2 16,0 0 5-16,2 0 0 0,-3 0 2 15,3 0 2-15,0 0 0 0,2 0 6 16,1 0 1-16,4 0 8 0,4 10-1 16,2 28-8-16,1 1 7 0,-2 4-6 15,3 0-11-15,4 4-6 0,-1 0 6 16,2 1 5-16,1 3 2 0,2 0-7 16,0 3-4-16,5 2 4 0,3 0 2 15,2 1 4-15,7 2-6 0,5 0-2 16,5-1 2-16,5 4 3 0,4 1 7 15,1-1-5-15,5 2 4 0,-2 4-7 16,6 0 0-16,3 5-2 0,0 2 1 16,2 3-1-16,1 2-1 0,2 2 1 15,-2 1 0-15,5 2 3 0,5 1-3 16,2-1-2-16,5-1-6 0,6 0-5 16,3 0 12-16,9-1 0 15,0 0 2-15,6-3 1 0,2 1-2 16,2-2 1-16,0 2 1 0,2 0 0 15,-1 4 3-15,6-1-2 0,-4-1 0 16,4 0-1-16,2-1-2 0,0-1 0 16,3 2 1-16,5 1 0 0,1-1-1 15,2-1 3-15,5-5-3 0,1-1 0 16,5-1-3-16,-1 0 3 0,1 1 0 16,3 0 0-16,-1-2 0 0,1 2 0 15,0-2 0-15,0 3-1 0,-1 0 1 16,-2 0 0-16,3 2 1 0,-1-2-1 15,6-3 3-15,3-3 0 0,2-6-3 32,3-1 4-32,1 0-4 0,4 0 1 15,-1 0-1-15,3 1 1 0,2-1 1 16,3 1-2-16,-1 0 0 0,5-2 1 16,1-2 0-16,-1-2-1 0,7-2 2 15,-2-1 1-15,4-3-3 16,5-2-2-16,1-2-1 0,4 1 1 15,1-2-4-15,3-3 3 0,-1-1-5 16,3-3 4-16,-3 1-1 0,4-1 1 16,1 2 0-16,1-2 1 0,5 0 3 15,0-1 3-15,4-2-2 0,0 1-1 16,0-3 0-16,5-2 1 0,-1-2-1 16,3-1-3-16,3-3 1 0,0-2 0 15,3-3 1-15,-1-3-1 0,4-3-6 16,-1-2 3-16,3-1-1 15,3-1 3-15,-1-3-7 0,-1 0 10 16,1-2 0-16,2-1-1 0,1-1 0 16,5-2 1-16,-1-4 5 0,5 0-3 15,-1-5 12-15,1-4-12 0,3-2 4 16,0-1-5-16,-3-1-1 0,2-3-3 16,-3 0-1-16,2-5 4 0,0-2-5 15,-2-5 3-15,3-4 0 0,-1-3 1 16,1-4 1-16,2-4 2 0,-3-2-2 15,1-5-3-15,1-2 1 0,-1-2-2 16,2-3 4-16,-4-1 0 0,-1-6 0 16,0-1 1-16,-1-5-1 0,-1-5 0 15,-3-3 5-15,-3 1 2 0,-1-5-2 16,-4-2-1-16,-2 0 2 0,-2-3 5 16,-6-4-2-16,-1-4 3 0,-5-1-2 15,-3-1-2-15,0-2-3 0,-6-2 7 16,-5-3-9-16,-2-3 1 0,-4 0 3 15,-4-1 1-15,-6 0-5 0,-4-3 6 0,-4 1-8 16,-4 0 2-16,-6 2 1 0,-2 2 5 16,-7 1 4-16,-5-2 1 0,-6 0-2 15,-2 3 8-15,-6-2-8 0,-3 4-2 16,-3-1 2-16,-1 3-6 0,-6 3 4 16,-5 6-3-16,-2 3 3 0,-5 1 4 15,0-2-4-15,-5 1-4 0,1 0-2 16,-2 3 7-16,-1 2-5 0,0 2-2 15,-4 2-1-15,-1 2 2 16,-5 1-5-16,-1 2 2 0,-1 3 2 16,-4 4 2-16,-2 3-1 0,-3 3 2 15,-2 3-4-15,1 3 2 0,-1 3 4 16,0 2-1-16,3 2 0 0,-3 3-6 16,4 2 7-16,-2 3-5 0,3 2-2 15,-2 3-1-15,0 2 1 0,-1 2 4 16,2 3 3-16,0 1-7 0,4 4-2 15,3 2-1-15,3 1-1 0,5 4-8 16,8 4-13-16,3 4-5 0,2 1-27 16,-17-4-58-16,4 4-105 0,-2 1-213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617.08099" units="1/cm"/>
          <inkml:channelProperty channel="Y" name="resolution" value="1090.7789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18-10-04T15:37:25.8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27219 5371 785 0,'0'0'60'0,"0"0"-27"16,0 0-9-16,0 0 1 0,0 0-21 15,-76-173-4-15,42 109-14 0,-4 3 4 16,-5 10-2-16,-5 12 2 0,-7 4-12 16,-7 4 6-16,-5 7-11 0,-5 2-6 15,1 6 1-15,4 4 10 0,7 2 10 16,5 3 12-16,-1 4 9 0,-5 0-9 16,-7 3-1-16,3 5-15 0,1 5 5 15,4 3 11-15,3 3 9 0,-7 6 5 16,-8 8-1-16,-5 6-8 0,-8 9-4 15,-6 9-1-15,3 8 0 0,0 6-3 16,2 4-2-16,12 3 2 0,4 0 3 16,10 1 0-16,8 3 0 15,2 2-1-15,7 8-9 0,3 4 4 16,6 4-9-16,0 1-4 0,6 4 2 16,4 4 15-16,2 3 2 0,3 3 4 15,5-1 9-15,6-2 1 0,8-2-4 16,5-4 0-16,14-4-10 0,6-8-1 15,7-6-4-15,10-8-2 0,6-2 5 0,12-1-4 16,9-1 2-16,4 2 3 0,7-3 1 16,3 0 0-16,7-5-2 0,2-4 2 31,4-7-2-31,6-7 0 0,0-7-6 16,1-7-7-16,2-8 4 0,-2-9-3 15,3-7 9-15,1-7 5 0,-1-4 2 16,-5-8 1-16,-4-9 0 0,-7-3 2 15,-1-8 5-15,-4-9 18 0,-2-8 6 16,-4-10-3-16,-5-9-14 0,-7-9-1 16,-7-10-6-16,-2-6-5 0,-7-5-1 15,-7-4 3-15,-6-2 2 0,-7-1 2 16,-6-3 3-16,-7-1 6 0,-5 1 2 16,-6 0-4-16,-6-1-5 15,-1-2-3-15,-4-3-4 0,-4-1-6 16,-4 3-1-16,-2 1-11 0,-2 7-6 15,-6 7-4-15,0 4 0 0,-4 6 5 16,0 5 7-16,-3 6 3 0,2 2 1 16,-1 5-3-16,1 4-8 0,2 4-2 15,3 10-5-15,1 6 1 0,3 12-1 16,1 9 0-16,4 7-6 0,0 5 4 16,-5 0 9-16,-4 3 3 0,-5 2 2 0,-1 3-22 15,-4 3-20-15,-13 16-53 16,7-1-38-16,6 0-77 0</inkml:trace>
  <inkml:trace contextRef="#ctx0" brushRef="#br0" timeOffset="918.929">28398 4998 966 0,'-13'-10'2'0,"-12"-6"-4"0,-14-6-23 16,-17-4 12-16,-7 1-68 0,-3 7-5 15,-2 5 55-15,1 8-12 0,-1 5 1 16,-5 4 18-16,1 10-24 0,0 8-12 16,-2 10 33-16,0 8 6 0,-3 9 2 15,-1 8-12-15,2 6-8 0,2 5 2 16,5 4 12-16,5 1 25 0,4-1 3 15,4 1 7-15,4 0 2 0,7 2-1 16,5 5-3-16,4 4 0 0,8 3-4 16,4 3-4-16,5 2-4 0,7 3 3 15,3 4 1-15,5 2 0 0,4 2 0 16,9 1 0-16,7 1 7 0,8 4 1 16,6 2 2-16,3-1-5 0,8-1-4 15,3-7-1-15,4-6-3 0,5-7-1 16,1-6 0-16,1-5 3 0,1-5 1 0,4-6 6 15,5-1 19-15,4-4 5 0,5-1 1 16,4-3-8-16,2-4-3 0,2-7-10 16,1-7-2-16,-2-9-8 0,2-7-8 15,2-9 1-15,4-7-6 0,-2-6-1 16,3-5 11-16,0-9-2 0,2-5-2 16,1-6-4-16,0-5 2 0,3-4 2 15,-1-6 3-15,-2-3 4 0,-4-6 4 16,1-5 1-16,-2-8 9 15,-2-8 3-15,-2-9-1 0,-5-8-4 16,-2-10-1-16,-4-9-1 0,-5-2-3 16,-2-6 0-16,-9-5 1 0,-4 1 6 15,-6 0 7-15,-7 5 15 0,-5 5 5 16,-7 5-2-16,-7 2 4 0,-8 2-3 16,-7 4 4-16,-6 5-9 0,-7 2-5 31,-10 5-11-31,-6-1-2 0,-7 3-8 15,-5-5 5-15,-4 2 2 0,-2-1 2 16,-4-1 2-16,-2 3-8 0,-3 4-6 16,-3 2-4-16,-2 10-2 0,-3 7-5 15,-5 11-3-15,-3 8-3 0,-2 9 0 16,0 8 3-16,2 6 8 0,8 5 4 16,2 4 6-16,1 3-2 0,-1 4-8 15,1 2-6-15,4 7-2 0,3 0-1 16,5 4 9-16,2-2 2 0,5 0 2 15,-1 0-4-15,1-1-2 0,-5 2-25 16,1 2-63-16,-3 4-52 0,9 0-117 16</inkml:trace>
  <inkml:trace contextRef="#ctx0" brushRef="#br0" timeOffset="2175.753">27185 9583 925 0,'0'0'9'16,"0"0"-9"-16,0 0-17 0,-66-41 9 15,44 30-38-15,0 1 46 0,0 2 18 16,-4 2-18-16,-19 0-76 0,-15 4-47 16,-7 3 30-16,3 9 75 0,17 4 18 15,17 0 29-15,10-3-13 0,1 4-15 16,-2 3-1-16,-2 13 0 0,-4 9-3 15,8-3 3-15,6-3 1 0,7-5 0 16,6-6 2-16,3 6-3 16,9 9 0-16,10 6-9 0,9 5-1 15,6-2-9-15,-2-10 0 0,3-7 5 16,0-11 11-16,-1-4-3 0,7-5 5 0,-3-10 1 16,1-4 2-16,2-8 4 0,0-5 1 15,-1-2-1-15,-4-5 3 0,-3 0 2 16,-6 1-7-16,-9 4 6 0,-4 3 5 15,-4 1 6-15,0-3 8 0,0-4 4 16,0-3 2-16,-2-2-1 16,-4-6-10-16,-4-9-12 0,0-5-3 15,-4 0-9-15,-4 10-6 0,-1 10-6 0,-1 12 1 16,2 2 0-16,-5-1 6 0,-1-1 5 16,-5-2-5-16,-2 4 3 0,-1 0-13 15,-3 4-1-15,-2 2-4 0,-1 2 18 16,-3 4 0-16,0 1-9 15,-1 1 11-15,2 3-7 0,4 1 6 16,3 0 1-16,3 0-3 0,4-2-35 16,0 0-46-16,4 0-75 0,1-2-82 15</inkml:trace>
  <inkml:trace contextRef="#ctx0" brushRef="#br0" timeOffset="3331.91">27767 8473 419 0,'0'0'67'15,"0"0"-53"-15,-63-2 13 0,34 4-19 16,2 4-8-16,-6 2 0 0,-2 6-1 16,-8 8 0-16,-5 8-7 0,-3 6 8 15,1 5 1-15,9 1-1 0,1 0 3 16,1 2 2-16,4 4 2 0,2 0-3 16,1 4-2-16,3 0 3 0,2 0-2 15,4 3 0-15,0 4 0 0,4 1 2 16,3 3 0-16,0 0 4 0,7 2 1 15,2 0 1-15,1-1 5 0,6-1-4 16,0 2-3-16,4 2 3 16,4 2-2-16,2 6-3 0,4 3 6 15,1 1 0-15,3 2-5 0,2-5 0 16,2-1-4-16,1-4 1 0,2-2-2 16,2-4-3-16,2-2 0 0,4-3 0 15,0-1 0-15,3-3 2 0,2-2-2 16,0-1 2-16,3-2 4 0,1 2 0 15,1-2 3-15,2-1-4 0,0 1-1 16,1-2-2-16,0-3-2 0,0-3 0 16,2-2-1-16,2-3-1 0,2-3-3 15,3-1 5-15,3-3 0 0,4-1 2 16,1-1-2-16,1 0 0 16,-2-1 0-16,0-2 0 0,0-2 0 15,0-3 0-15,4-5 0 0,-1-2-2 16,6-6 2-16,-1-3 0 0,4-5 0 15,1-7 2-15,-3-4-2 0,1-6 2 16,-2-5-2-16,-1-6 2 0,4-6 3 16,0-8 6-16,1-5 3 0,-4-8-4 15,-5-7 0-15,-2-2-5 0,-1-4-3 16,-3-2 1-16,-2-1-3 0,-3-1 1 16,-3-1 2-16,-5-2 3 0,-2-3 2 15,-6-4 4-15,-2-3-1 0,-6-3 3 16,-4-2-3-16,-3-1-1 15,-5-2 4-15,-3 0 2 0,-6 0-5 16,-4 0-2-16,-5-2 0 0,-1 1-3 16,-7-1 0-16,-6 2-6 0,-3-2 0 15,-6 0 0-15,-4 0-5 0,-4 3-3 16,-3 5-5-16,-4 5 1 0,-3 6-1 16,-1 5 3-16,-3 2 1 0,-2 2 6 15,-2 6 2-15,4 4-2 0,-4 6-2 16,1 5 5-16,-3 6 3 0,-2 4 2 15,-2 3 2-15,-5 5 1 0,-3 1-2 16,-4 3-1-16,-3 5-4 0,-1 3-1 16,4 4-4-16,-1 4 0 0,2 2-1 15,0 4-1-15,-3 2 3 0,2 1-1 16,-1 6-5-16,-2 0-3 0,1 4-6 16,2 1 3-16,0 2 4 0,4 3 6 15,-2-1 3-15,1 1 2 0,-1 1 0 16,2-1 3-16,2 1-3 0,2-3 4 15,7 0-4-15,-1-1 2 0,5 0-1 16,3 2 0-16,1-2-2 0,0 2 1 16,0 5-19-16,-1 3-24 0,-1 9-26 15,-2 9-44-15,12-8-77 16,5-2-148-16</inkml:trace>
  <inkml:trace contextRef="#ctx0" brushRef="#br0" timeOffset="33738.374">4504 15747 512 0,'0'0'68'0,"0"0"-68"0,0 0 63 15,0 0-40-15,-26 1-8 0,22-1-10 16,0 0-5-16,-3-1-1 0,-1 0-6 16,-1 1-4-16,1 0-1 0,1 0 0 15,0 0 6-15,1 2 5 16,2 0 1-16,1 0-2 0,3-1 1 15,-2 0 1-15,2-1 0 0,0 1 1 16,0-1 5-16,0 0-1 0,0 0 2 16,0 0-1-16,0 0 3 0,0 1-4 15,0-1-1-15,0 0-4 0,0 0 1 16,0 0-2-16,0 0 1 0,0 0 0 16,0 0-2-16,0 1 0 0,0 0 0 15,0 1-1-15,0 0 0 16,0 1 3-16,0 2 0 0,2 2 0 15,-2 2 3-15,0 2 0 0,3 1-3 16,-2 2 1-16,0 1 0 0,-1 0-1 16,4 0 1-16,-4 1 0 0,0 0 1 15,2-1-1-15,-2-1 0 0,0 2 1 16,0-2-1-16,-2 2-1 0,2-1 0 16,-2 0 0-16,0 0 0 0,2 2 0 15,-1-2 1-15,1 1-1 0,0 2-1 16,0 0 1-16,1 3 1 0,-1-1-1 15,4 0 2-15,0 2-1 0,-1 1-1 16,1 0 0-16,0 0 0 0,0-1-1 16,0-1 1-16,1 1-3 15,1 0 2-15,-1 1 1 0,1-1-6 16,0 1-1-16,-1-2-2 0,-2 0 0 16,3 0 3-16,0 1-1 0,0 2 0 15,-2 0 4-15,1 4-1 0,0-2-4 16,-1 3 6-16,2 0-3 0,-1 2 0 15,0 1 2-15,0 1 0 0,0 4 0 16,-1-3-1-16,-1-2 1 0,-1 2-1 16,-1-5 2-16,1 10 1 0,-2 3 1 15,3 6 0-15,-2-2 0 0,-1-5 0 16,0-8 0-16,0-7 0 0,0 3 0 16,0 4 0-16,0-1 0 0,0 1 0 15,0-12 0-15,0-3 2 0,0 4-2 16,1 9 0-16,1-2 0 0,-1 3 2 15,-1-3 2-15,0-7-2 0,0 3 2 16,0-1-1-16,0 0-3 0,0 1 2 16,0 1-1-16,-3 0-1 0,1-1 1 15,-1 0-1-15,0-1 0 0,-2-2-1 16,-1 1 1-16,2-4 1 0,-1 0 1 16,-2 1-1-16,2-4 1 0,0 1-1 15,-2-2 0-15,2 0 14 0,0 0-15 16,0-1 0-16,-1 1 0 0,3-1 2 15,-3-1-2-15,1 1 0 0,-1 0 2 16,0 1-1-16,-1 2 0 0,-1-2-1 16,0 0 1-16,0 1 0 0,0-3 0 15,-1 0 1-15,4-3-1 0,-2 0 1 16,1-2 3-16,-1-1 0 0,2 0-1 16,-3 0 4-16,2 0 3 0,-5 1-3 15,3 0-3-15,-2 0 0 0,-2 2 0 16,2 0-4-16,-2 3-1 0,-1 1 0 15,2 1-2-15,-2 1-2 16,-1 0-6-16,3 0 2 0,-2-1 3 16,-1 2 4-16,2-2 1 0,-1 1-1 15,0-1 1-15,-1-1 0 0,1 3 1 16,-2-2-1-16,0 1 2 0,-2-1 0 16,4-1 4-16,-2 0-5 0,0-2 5 15,1-3 1-15,-2-2-1 0,1 1-5 16,-1-2 1-16,-2 1 2 0,1-1-1 15,-2 0 1-15,0 1 2 0,0-3 1 16,0 1-3-16,0 0 2 16,-1-1-4-16,2 1-2 0,1-1 0 15,0-1 1-15,0 1 3 0,0-1-4 16,1-2 3-16,-1 0-2 0,3-1-1 16,-2 0 0-16,0-1 0 0,1-3 0 15,-1-2 0-15,-2-1-1 0,1 0 0 16,-1-2-1-16,-2-1 1 0,4 0 1 15,-3-1 0-15,1 0 0 0,-2-2-3 16,-2-4 3-16,4 0 0 0,-2-2-2 16,0-2 1-16,2-1-1 0,-1-1 0 15,2-2 2-15,-2 0-3 0,3-2 0 16,0 1 3-16,2-1 0 16,0 2 0-16,1-1-2 0,-1 1 1 0,3 0 1 15,-3 0-1-15,1-10-1 16,-6-6-1-16,0-6 3 0,-3-5 3 15,5 3-3-15,4 3-4 0,-1 5 4 16,4-1 1-16,-1 1-1 0,3-1-1 16,-4-4 0-16,2 3 1 0,2-1 0 15,1 3 0-15,0 0 0 0,-1 0 0 16,4 2 0-16,-4-1 0 0,2 0 1 16,-1-2-2-16,1 2 2 0,-1-2-1 15,1-2 0-15,3 1-1 0,-2 0 1 16,4-4 1-16,-2 2-1 0,-1-3 0 15,1 0 0-15,1 4 0 0,-1 2 0 16,3 2 0-16,-3 4 0 0,0 1-1 16,3 7 2-16,-1 4 0 0,1 6 1 15,0-1-1-15,0-2 1 0,0-5 0 16,0-4 0-16,0 1-2 0,1 0 0 16,4-1 0-16,-1 0-2 0,1 0 2 15,0-5 0-15,3-6-1 0,1 4 1 16,-1 5-1-16,0 3 0 0,0 7 0 15,2-5-2-15,1-2 1 0,0 1 0 16,3 0-2-16,0 0 2 0,2 0-1 16,0 2-1-16,1 1 1 0,-1 2-1 15,5 0 1-15,-3 3 0 16,3 1 1-16,1 1-1 0,3 1-4 16,2 0 1-16,1 1 3 0,6-4 3 15,-3 3 0-15,0 0 0 0,0-1 0 16,-3 4-1-16,2-3 1 0,1 0 0 15,-1 2 1-15,0 0-1 0,1 0 0 16,-1 1-2-16,0 0 1 0,-1 1 0 16,-1 0 1-16,1 1 1 0,-1 3-1 15,-1 0-1-15,2 2-5 0,-3 2 4 16,0 1-2-16,-2 2 2 0,-1 2-2 16,1 0 2-16,-1 0 1 0,2 2-1 15,-4 2-1-15,4 0 3 0,-2 0-1 16,0 1 1-16,0-1 0 15,-1-1 0-15,-1-1 0 0,-1 1 0 16,0-1 0-16,-3 0 0 0,-1-1 2 16,-2 2 5-16,2-1-2 0,-3-1 1 15,-1 2-3-15,-2 0 0 0,4-1-2 16,-3 2 0-16,-1 1 1 0,2-2-2 16,-4 3 0-16,1-1 0 0,0 1 0 15,-2 0 3-15,1 1-1 0,-2-1 3 16,3 0 0-16,-2 1 2 0,0 2-2 15,0-1 0-15,0 0-2 0,-1 1 2 16,-1-1-3-16,0 0 1 16,0 1 1-16,-2 0 1 0,0 0-2 15,1 0 3-15,-3 0 0 0,0 3-3 16,2-1 0-16,-2 1-1 0,0 0-1 16,0 1-1-16,1 1-6 0,0 1-9 15,1 2-19-15,2 2-27 0,1 13-63 16,-1-4-109-16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617.08099" units="1/cm"/>
          <inkml:channelProperty channel="Y" name="resolution" value="1090.7789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18-10-04T15:41:47.9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19660 4394 855 0,'0'0'0'0,"0"0"-50"15,0 0 31-15,0 0 8 0,0 0 11 16,0 0 0-16,0 0 27 0,1 0-2 15,-1 0-13-15,-1 0-6 0,-1 0 3 16,-1 0-5-16,1 0 3 0,-1 1 0 16,2 2-5-16,-4 1-2 0,2 5-6 15,-1 3 3-15,1 6 3 16,-1 3 9-16,2 3 7 0,1 5-1 16,-1 9-4-16,2 8 10 0,0 10-2 15,0 5-4-15,0 0-3 0,-2-3 0 16,1-4 2-16,-1 0 0 0,-2 1-3 15,2-1-3-15,-3-1-6 0,-1-2 6 16,0-4-6-16,1-2-1 0,-1-5 1 16,2-4-1-16,1-3-1 0,0-6 0 15,0-7 0-15,1-3 0 0,1-4-6 16,1 2-8-16,0 1-4 0,-2 2-10 16,2-2-6-16,0-2-18 0,0 0-29 15,0-4-43-15,0 0-52 0,2-4-63 16</inkml:trace>
  <inkml:trace contextRef="#ctx0" brushRef="#br0" timeOffset="359.405">19424 5025 924 0,'0'0'0'16,"0"0"-82"-16,0 0-4 0,0 0 75 15,0 0-10-15,0 0 14 0,-12 8 0 16,12 3-3-16,0 6-3 0,0 14 5 16,1 15 8-16,3 14 2 0,2 5-1 15,2 1 1-15,1-7 2 0,0-8 10 16,1-3 4-16,1-4 3 0,0-5-2 16,-2-10-9-16,0-7-4 0,-3-8-3 15,1-1 1-15,1-2-1 0,1-2 0 16,-3 0 7-16,1-4-5 0,0-3 14 15,-2-2 13-15,0-2 21 0,3-6-8 16,1-4-6-16,4-8-5 0,5-11-8 16,6-15-13-16,7-13-6 0,5-8-1 15,-2 4-6-15,-2 6-1 0,-2 8-20 16,-3 3-30-16,-3 1-45 0,1 4-67 16,-10 10-127-16</inkml:trace>
  <inkml:trace contextRef="#ctx0" brushRef="#br0" timeOffset="940.411">21674 4466 925 0,'0'0'176'16,"0"0"-176"-16,2 0-50 0,-1-1-4 15,-1 1-46-15,0 0 32 0,0 0 64 16,0 5-12-16,2 6-44 0,-2 9-1 16,0 17 61-16,0 18 3 0,0 23 10 15,0 7 17-15,0 2 4 0,2-6 5 16,-1-5-1-16,4-2-1 0,-3 0-5 16,3-4-7-16,-1-5-8 15,-1-7-12-15,-1-6-1 0,-1-7-1 16,1-5-3-16,-1-4-2 0,1-7-4 15,-2-8-6-15,0-7-6 0,0-3-10 16,0-1-19-16,0-2-20 0,0 1-21 16,0-7-30-16,-3-10-36 0,0-6-10 15,-2-6-16-15</inkml:trace>
  <inkml:trace contextRef="#ctx0" brushRef="#br0" timeOffset="1240.451">21609 5019 895 0,'0'0'60'0,"0"0"-60"0,0 0-10 16,0 0 2-16,0 0 8 0,0 0 0 15,0 0 0-15,-1 17-10 0,1 13-3 16,5 24 5-16,3 18 1 0,3 9 3 16,3-5-1-16,-5-10 4 0,4-11 1 15,-2-2 0-15,-1-5 0 0,2-6 2 16,-4-10 7-16,-2-10 1 0,1-8 1 15,-1-4-3-15,2 1-3 0,0-3-2 16,0 0 1-16,1-3 12 0,-1-4 8 16,2-2 12-16,2-6-7 0,4-9-2 15,6-17 1-15,6-23-11 16,11-27-17 0,-1-11-9-16,4-1-61 0,-9 13-89 15,-14 33-109-15,-3 15-220 0</inkml:trace>
  <inkml:trace contextRef="#ctx0" brushRef="#br0" timeOffset="29146.363">17852 6167 548 0,'0'0'8'16,"0"0"-3"-16,0 0 53 0,0 0-40 16,0 0 12-16,0 0-16 0,-33-20-2 15,28 16-1-15,1-1-9 0,0 1-2 16,1-1 0-16,1 3 1 0,1-1-1 15,-1 2-5-15,2 0 2 0,0 1-4 16,-1 0-5-16,1 0 5 0,0 0 5 16,0 0 0-16,0 0 2 15,0 0 0-15,0 1 1 0,0 0 2 16,-2-1 1-16,2 1-3 0,-1 2 1 16,0-1 0-16,-1 3-2 0,0 2 3 15,-4-2 1-15,3 4 5 0,1-2-4 16,-1 1 1-16,1 1-2 0,1 3-2 15,0 3 0-15,0 4 4 0,-1 2 0 16,1 7-1-16,-1 1 2 0,-1 9-2 16,0 10-4-1,-3 8 3-15,1 4-3 0,0-5-1 16,1-5 2-16,-1-5-1 0,3 3 1 16,-2 0-2-16,-1 3 2 0,1 2-2 15,-2-1 2-15,0 2-2 0,1 1 4 16,-1 1 3-16,-2 0-3 0,2-3 4 15,-1 1-1-15,-1 1-2 0,1 0 0 16,2 1 1-16,0 0 2 0,0-2 1 16,0 0-3-16,1-1-1 0,2-1-5 15,0-3 0-15,0-3 1 0,1-2-1 16,1-1 1-16,-1 0-1 0,0 0 0 16,-1-1 1-16,0-1 2 0,0 1-2 15,0-3 2-15,0-1 2 0,0-2 4 16,-1-6 0-16,1-6 0 0,1-6-4 15,-1 0 1-15,0 2-1 0,1 3 0 16,-4 2-4-16,2-2 1 0,0 1-1 16,-1-2 0-16,2-1-1 0,-2 0 2 15,1-1 0-15,0-1-1 0,0-1 1 16,-2-1 0-16,1-3-2 16,0 1 2-16,2 0-1 0,0-1 0 15,0 0 0-15,1 1 0 0,0-1 0 16,0 0 1-16,1 2-1 0,-2 0-1 15,0 2 0-15,1 2-1 0,0 0 2 16,0 3-1-16,0 1 0 0,-1 2 0 16,0 1-1-16,0 2 1 0,2 0-4 15,-1 1 1-15,0-1-1 0,1 0-4 16,0 6 2-16,0 6 0 0,0 6 5 16,0 5 1-16,0-4 2 0,-1-2-2 15,1-2 0-15,0-2 0 16,0 2 1-16,0 0-1 0,1 0 0 15,1-1 0-15,4 2-1 0,-2-2 0 16,3 3 1-16,0 0 0 0,0 1-2 16,1 1 2-16,-2 1-1 0,1 1 1 15,-1 0 0-15,3 3 0 0,-2 3 0 16,-1-1-1-16,1 2 1 0,-2-1 0 16,2 1-1-16,-2 3 1 0,1-1 0 15,-3 0-2-15,2 0-2 0,-1-2 1 16,0 0-2-16,0-3-4 0,1 0 0 15,-1-1 0-15,2 0 6 0,-1 2 3 16,1 1-2-16,-3 1-1 0,1 0 2 16,0 1 0-16,0-1 2 0,0-3 5 15,0-4-4-15,2-1 0 0,-1 2 1 16,-1 2-1-16,-1 1-2 0,1 0 0 16,0-1-2-16,-1-2 2 0,0-2-1 15,-1-3-1-15,0-2 1 0,1-2 1 16,0-2 0-16,-2-4 2 0,0-6-1 15,-1-7-1-15,0-6 0 0,0-1 0 16,0 4 0-16,0 0 0 0,0 3-1 16,0-1 1-16,0-1 0 0,0-2-1 15,0 1 1-15,-1-2-1 0,-2-3-1 16,0 2-3-16,0-2-3 0,0 0-1 16,0 3 1-16,-4 1-2 0,0 1-13 15,-3 1-9-15,-1-1 32 0,-1-1 6 16,-1-1-4-16,-2 0-2 0,-2 1-9 15,0 1 1-15,-2-2 7 0,0 0-10 16,0-1 6-16,-1-2 4 0,1-3-2 16,1-3 3-16,1-1 3 0,-1-2 1 15,-2-1-2-15,1 1 4 0,-2-2 8 16,-4 0-6-16,-1 2-2 0,-2 1 3 16,-6 2-4-16,-6 8-5 0,-9 2-6 15,3 4-14-15,2-2 20 0,11-4 3 16,10-5 6-16,4-4-8 0,1-1-1 15,-3-1-1-15,-3 1-2 0,-5 0 0 16,1-1 2-16,0-2 1 0,-2 1 9 16,2-2-3-16,-1-1 8 0,-1-1 3 15,1-1 4-15,2-1 2 0,-1-4-7 16,1-4 2-16,-1-5-5 0,1-3-8 16,-1-6-3-16,-3-10-2 0,-5-13-5 15,0-14 2-15,-2-6-4 0,9 2 1 16,2 3-6-16,6 9 6 0,2 3 0 15,0 1 2-15,1-2-2 0,-1 0 6 16,0-1 0-16,2-4 0 0,1-3 0 16,1-9 2-16,0-5 0 0,1-10-2 15,1-4 1-15,2-5 0 0,1-4-1 16,1-4-2-16,2-3 2 0,1-2 0 16,1-2 0-16,3 2-7 0,0 4 6 15,0 1 1-15,1 0 0 0,0-2 0 31,1 1 0-31,0 0-1 0,0 0-1 16,0 0 2-16,2-5 0 0,3-4 0 16,3-3-1-16,0-3 0 0,3-3-2 15,2-5 1-15,-1 0-2 0,5-1 1 16,-3 4-6-16,3 4 6 0,-3 5 2 16,2 2 1-16,-2 0 1 0,0 5 5 15,0 1-2-15,-1 1 3 0,0 3-1 16,-3 1-1-16,-2 1 3 0,1 5-2 15,0 0-3-15,-2 1 2 0,3 1-5 16,0-3 1-16,1 0 1 0,2 1-2 16,0-1 0-16,2 0 0 0,1-1 0 15,2-2-3-15,-1 0-3 0,2 4-2 16,-1 3 5-16,2 5-3 0,0 5 3 16,-1 2 3-16,2 0 2 0,2 1 0 15,1 1 2-15,1 2-1 0,3 4 3 16,0 2-5-16,0 6-1 0,0 2-1 15,0 7 1-15,0 3 1 0,0 3-1 16,1 4-1-16,0 4-1 0,3 1 0 16,-5 10 2-16,-6 4-4 0,-1 8 0 15,-1 1-1-15,3 0-2 0,4-1 0 16,4 1-2-16,-4 2 2 0,0 5 0 16,0 4-3-16,-2 2 1 0,2 2-3 15,-1 5 1-15,2 3 0 0,-1 5-10 16,2 3 14-16,-1 5-1 0,0 2 1 15,0 3 5 1,4 10 2-16,0 11-2 0,3 13 5 16,-3 6-3-16,-4 4 7 0,-6-2 2 15,-1-1 2-15,-2 4 2 0,2 2 2 16,-1 4 10-16,2 4-10 16,0 4-6-16,-1 3-3 0,0 2-2 15,0-2-4-15,-4 3 0 0,2 2-9 16,-2 9-43-16,-4 1-65 0,-4-25-167 15</inkml:trace>
  <inkml:trace contextRef="#ctx0" brushRef="#br0" timeOffset="123465.65">24915 14426 389 0,'0'0'7'16,"0"0"30"-16,0 0 35 0,0 0-33 15,0 0-24-15,0 0-10 0,-76-6-4 16,59 6-1-16,-2 0-3 0,3 0 3 16,-1 1 2-16,2 0 1 0,0-1 3 15,4 0-3-15,1 0 1 0,4 0 1 16,3-1 5-16,0 0 3 0,1 1-5 15,2 0-1-15,0-1-1 16,0 1 2-16,-1 0 5 0,1 0-1 16,0 0-2-16,0 0-3 0,0 0-1 15,0 0-6-15,1-3-1 0,4 2-2 16,7-1 3-16,1-3 10 0,4-1-5 16,4-1 1-16,4 0 0 0,2-1 0 15,0 0 3-15,1 1-3 0,-1 0-2 16,-2 1-3-16,1 4 2 0,-1-1 1 15,2 2 1-15,-2 1 9 0,-1 0 4 16,-2 2-8-16,5 1-4 0,0-1 0 16,1 2-1-16,-1-2-1 0,3 3-4 15,-2-3-1-15,-1 0 1 16,2 2 0-16,-1-2-1 0,5 1 2 16,-3 0 3-16,3 0 0 0,4 1-3 15,-2-1 2-15,-2 1 6 0,5 0-8 16,1 1-1-16,7 2 3 0,3-1 0 15,-3 1-3-15,-2-1 6 0,-3-2-3 16,-3-2-2-16,1 0 0 0,0 0 3 16,-1-1-3-16,0 0-1 0,1-1 3 15,0 0 1-15,1 0-3 0,1 0 1 16,-2 0-1-16,1 0 3 0,1 0-4 16,-3 0 3-16,3 0-2 15,-4 0 1-15,1 0 4 0,0 0-6 16,-2 1 2-16,0 0 0 0,0 0 2 15,-1 3-2-15,0-1 0 0,2 3 4 16,1-1-2-16,-2 1-2 0,1-2 2 16,-2 3-1-16,-1-2-1 0,1 1 1 15,0 1 2-15,-6-2 3 0,-3 1 4 16,-6-1 0-16,0-1-2 0,3 1 0 16,4 1 4-16,3 0-2 0,-1 1-4 15,-2-2 3-15,1-1-7 0,-2 1 0 16,-1-1 3-16,-2-2-1 0,2 0 1 15,-2 1 3-15,2-1-1 0,-4 0-6 16,0 1 0-16,1-1-1 0,-3-1 0 16,0 0-2-16,1 2 0 0,-4-2-1 15,1 0-14-15,0 0-31 0,1 0-48 16,12-1-54-16,-5-2-78 0,-5-2-112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617.08099" units="1/cm"/>
          <inkml:channelProperty channel="Y" name="resolution" value="1090.7789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18-09-27T15:02:29.6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3515 8163 693 0,'0'0'1'0,"0"0"15"0,0 0 21 15,0 0-23-15,0 0-8 0,0 0 2 16,0 0 6-16,0 0 0 0,-93-1-13 16,88 0-1-16,2 0 4 0,1 1-1 15,-1 0-2-15,3 0-1 0,0 0-4 16,0 0-5-16,4 0 2 0,3 0 7 16,2 0 7-16,3 1 6 15,2-1 8-15,4 0-1 0,-1 0 4 16,5-3-1-16,0 1 4 0,-1-1 2 15,2-1-1-15,1 2 0 0,1-1-3 16,-1 0-5-16,0 0-3 0,3 0-3 16,1 0-4-16,5-3 1 0,6 0-3 15,8-3 0-15,1 0-3 0,-1 2-1 16,-1-2 2-16,-6 4 1 0,3-2-3 16,0 1 0-16,-1 2 1 0,5 1-3 15,-4 2 0-15,3-1-1 16,0 2-1-16,-1 0 5 0,2 0-4 15,0 0 3-15,2 0-2 0,1 0 1 16,1 0 0-16,1 0 1 0,0-3 1 16,1 1 2-16,-1-1 1 0,-2 0-2 15,1 1 0-15,1-2 1 0,-1 1 2 16,0-1-6-16,3 1-1 0,-2 0-2 16,2-1 0-16,-2 1 0 0,1 0-4 15,0 0-5-15,1 0-2 0,1 1 1 16,1-2-1-16,2 0 1 0,1-1 2 15,1 1 0-15,2-1-3 0</inkml:trace>
  <inkml:trace contextRef="#ctx0" brushRef="#br0" timeOffset="1605.096">5519 8140 633 0,'0'0'33'0,"0"0"-29"0,0 0-4 16,0 0-1-16,0 0 1 0,1-3 0 15,1 0 9-15,0 1-6 0,0-1-3 16,2 0-3-16,0 2-2 0,0 1 1 16,0 0 1-16,1 0 3 0,2 0 7 15,3 0-1-15,-1 0-4 0,3 1 1 16,2-1 0-16,1 0 9 0,3-1-2 15,0-2 4-15,3-1 6 0,2 0 6 16,1 1 1-16,-2-2 2 0,2 1-7 16,0-1-5-16,2 1-3 0,-1-1 1 15,1 1-1-15,3 1-1 0,0-2-3 16,0 0-1-16,2 1-1 0,0 0 0 16,0-1-4-16,1 0-1 0,0 2-2 15,6 0 2-15,3 2-1 0,6 0 2 16,1 1 5-16,-5 0 1 0,-2 2 4 15,-5 0 0-15,0 2-1 0,0-3 14 16,1 1-19-16,2-2-4 0,1 0-2 16,-2 0 3-16,0-3 0 15,2 0-1-15,-2 0 1 0,1-1-1 0,3 0 2 16,0 0 0-16,-1-1 1 16,2 2-4-16,-3-1 1 0,0 2-1 15,2-1 0-15,-2 3 0 0,1-3 0 16,0 2-1-16,-2 1 1 0,1-3 0 15,1 2 0-15,-2-1-3 0,1 0 1 16,1 0 1-16,0 0 1 0,0 1 2 16,-1 0 4-16,3-2-2 0,-3 3 1 15,2-2-1-15,0 0-3 0,-1 0 3 16,-1 1 1-16,1 1-2 0,-2 0 3 16,1-1 4-16,2 0-3 0,1-1 0 15,1 0-1-15,0 1-3 0,0-2 1 16,2-2-1-16,-2 1-2 0,2-2-1 15,-2 1 4-15,1 0-2 0,-4-2 0 16,1 1 0-16,0 1 0 0,-3-1 0 16,0 2-3-16,1-1 5 0,-4 1-2 15,1 2 1-15,-2 0 1 0,-5-1-2 16,-5 2 1-16,-4-1-1 0,-1 0 0 16,4 2 3-16,3-2 3 0,3 0 2 15,-2 1 4-15,0-1-1 0,-4 2 0 16,0-2 1-16,-2 2-6 0,0-1-2 15,-3 1-2-15,0-1 2 0,-1 1 1 16,1-1-3-16,-2 0 1 16,-1 0-1-16,-1 1-3 0,-2 0 0 15,1-2-2-15,-3 2-2 0,-1 0 0 16,-2 0 0-16,1 0-1 0,-3 0-15 16,0 0-13-16,-1 0-20 0,-2 0-27 15,2 0-39-15,-3 0-56 0,1 0-59 16,-1 2-106-16</inkml:trace>
  <inkml:trace contextRef="#ctx0" brushRef="#br0" timeOffset="37802.802">4180 5381 614 0,'0'0'0'15,"0"0"0"-15,0 0 66 0,0 0-33 16,0 0-28-16,-31 11 2 0,23-10 9 15,0 2-14-15,0 0-2 0,0-2-6 16,0 2-3-16,1 1 5 16,0-1 3-16,2 1 1 0,0-1 0 15,-1 0 2-15,3-1 1 0,-1 0 7 16,3-1 7-16,0 1 8 0,1-2 10 16,0 1-3-16,0-1-21 0,0 1 33 15,0-1-22-15,0 1-10 0,1-1-4 16,0 1 26-16,0-1-6 0,-1 0-25 15,3 1-1-15,1 1-2 0,1-1 0 16,-1 1-2-16,1 0 2 0,2 1-1 16,1-2 1-16,2 1 1 0,-1 1-1 15,2-2 4-15,2 1-4 0,0 1-4 16,2-1 3-16,1 1 2 0,1-2-2 16,1 2 1-16,2 0-1 15,-1-1 1-15,2 1 0 0,1-1 1 16,0-1-2-16,-1 1 1 0,4 0-1 15,0-1-1-15,0 0 0 0,2 0-3 16,0 2-1-16,2-2 0 0,1 0 2 16,-2-1 1-16,2 2 2 0,1 0 1 15,-1-1-1-15,1 1-7 0,1 0 3 16,-1 2 5-16,0-1 3 0,2 1-2 16,-4-2 1-16,3 3-1 0,-5-2-1 15,3 1-1-15,0 0 1 0,0 0 1 16,0 1-1-16,0-2 2 0,-1 1-2 15,1-2 0-15,1 0-1 0,-1 0 1 16,3-2 0-16,-2 0-1 0,-1-2-3 16,2-1-1-16,-2-1 4 0,0 0-1 15,1-2 1-15,-1-1 1 0,0-1-1 16,1-2-2-16,-2-2 0 0,1-1 0 16,-1-2 0-16,0-2-1 0,0-1 0 15,0-2 4-15,-2-1 0 0,1 1 1 16,-5-4 1-16,3 0 3 0,-2-3-3 15,-1 0 1-15,-2-2-3 0,2-7 1 16,1-5-1-16,2-7 2 0,-1-1 1 16,-5 3-1-16,-1 5 0 0,-3 5 1 15,-1 0 2-15,0 2-2 16,-2 4-2-16,-5 4 11 0,0-5 1 16,2-5-9-16,0-5-2 0,-1-4 0 15,-3 6-4-15,-2 4 0 0,-4 7 2 16,0 3 4-16,-2-3-4 0,-3 3-6 15,0 1-1-15,-3-2-10 0,0 4 14 16,-5-1-2-16,0-4-9 0,-4 2 9 16,-1 1-3-16,-2 2-3 0,-2 2 8 15,0 0 2-15,-2 2-1 0,-2 1 2 16,2 2 0-16,-4 0 4 0,0 1-4 16,-8-1 0-16,-6 1 1 0,-9 1-1 15,-3 1 0-15,4 6-5 16,4 4-12-16,5 0 17 0,-1 2 9 15,-1 0-7-15,2 0 4 0,-1 3-6 16,-3 2 0-16,2 0 0 0,-4 2-1 16,2 2 0-16,-5 0 1 0,0 3-2 15,0 0-4-15,-4 3-1 0,1 0-9 16,-1 0-6-16,-1 2-3 0,2-2 3 16,5 1 18-16,2-1 4 0,0 0 2 15,2 1-1-15,1 2-1 0,-4 0 0 16,4 3 10-16,-4 3-6 0,4 1-2 15,-4 0 5-15,0 3-3 0,0 0 0 16,0 2-2-16,0 1-1 16,3 0 0-16,-2 2 0 0,8-2-1 0,6-3 7 15,6-4 8-15,6-7 0 0,2 1-6 16,-3 4-8-16,0 3-1 0,-1 6-2 16,1 0 1-16,4 3-1 0,0 6 1 15,4 6-2-15,4-5-1 0,6-7 1 16,3-11-4-16,3-2 4 0,3 4-1 15,2 3 3-15,4 3-1 16,3 1 1-16,1-3 1 0,4 0 0 16,5-1 4-16,-2-1 1 0,11 1 1 15,6 2 1-15,5 0 5 0,-2-4-7 16,-8-6-2-16,0-1-1 0,7-2-2 16,4 2 2-16,6 1 0 0,-5-5 3 15,-5-4 1-15,3-3 11 0,1-1-10 16,1-4 2-16,0 0-3 0,1-2-2 15,0-1-2-15,0 0-2 0,-2-4-1 16,1 1 0-16,0-1-1 0,-4 1-4 16,4-1-3-16,-4 1-10 0,-1-2-26 15,3 1-42-15,-4 0-71 0,-8 2-124 16</inkml:trace>
  <inkml:trace contextRef="#ctx0" brushRef="#br0" timeOffset="53875.806">4726 13889 126 0,'0'0'118'16,"0"0"-18"-16,0 0 6 0,0 0-74 16,-51 2-15-16,39-5-10 0,0-2-4 15,0-1-3-15,-3 0 0 0,0 0-2 16,0-1 1-16,2-1 1 0,-2 2 0 16,5-1 1-16,-1 2 7 0,2 0 3 15,3 1 2-15,-1 1 2 0,3-1 0 16,0 2 2-16,2-1 4 0,-2 1 3 15,4 0 5-15,-1 2 2 16,1 0 1-16,0 0-2 0,0 0-6 16,0 0-5-16,0 0 1 0,0 0-1 15,0 0-7-15,0 0-6 0,0 0-5 16,-2 0-1-16,2 0-1 0,0 0-1 16,0 0-1-16,0 0 2 0,0 0 1 15,0 0 0-15,0 0 0 0,0 0 0 16,0 0 0-16,0 0 4 0,0 0-2 15,0 0-1-15,0 0 1 0,0 0 1 16,0 0-2-16,0 0 0 0,2 0 0 16,-1 0 1-16,4 1-1 0,-1 0 1 15,-1-1-2-15,2 0 1 0,0 0-1 16,2 0 0-16,0 0 0 0,0 0 0 16,-1 0 1-16,1-2 0 0,2 2 3 15,0-2 2-15,-1-1-1 0,0 1 0 16,2 0 3-16,-1-2 0 0,3 1-3 15,1-2 0-15,-2 1-2 0,3 0-1 16,-4 0 3-16,4 1-4 0,1-2 1 16,-3 3 0-16,2-2-1 0,-1 1 1 15,2 0-2-15,-1 0 0 0,3-1 0 16,-3 1 0-16,3-1 1 0,1 0-1 16,-1 0 1-16,2-1 1 0,0 0-2 15,0 0 1-15,-1-1 0 0,2 2 1 16,-2-1 0-16,1 1 0 0,-1 1-1 15,2-1-1-15,0 1 0 0,-1 0 1 16,1-1-1-16,1 2 0 0,1 0 0 16,-1 1 0-16,1 1-1 15,0-1 1-15,0 0 0 0,0 1 1 16,3 0-1-16,-3 0 0 0,2 0 0 16,0-1 1-16,0 0 0 0,-1 0-1 15,2-1-1-15,-1 0 1 0,1 0 1 16,1-1 0-16,-1 1 0 0,0 0 0 15,0-1-2-15,0 1 1 0,0 0 0 16,1 0-1-16,0 1 1 0,1-1 0 16,-2 0 0-16,4 1 0 0,-2-1 0 15,-1 0 0-15,3 2 0 0,-1-2 2 16,-1-1 0-16,2 1-1 16,-2 0 0-16,-2-1-1 0,2 1 1 15,-1 1-1-15,0-1 0 0,2-1 2 16,0 2-2-16,2-2-2 0,4-1 2 15,-2 2 1-15,-1 0 1 0,6-2-2 16,0 0 1-16,2 0 2 0,-6 0-3 16,-3 2 1-16,-7-1-1 0,6 1 0 15,4 0 0-15,-1-1 1 0,5 1-1 16,-5 0-1-16,-2 1 1 0,2 0 1 16,-5 0 0-16,8 0 3 0,-3-1 1 15,-1 1-1-15,0-2-2 0,-2 2 3 16,2-1 0-16,1-1-1 0,1 1-3 15,0 0 1-15,-1 0-2 0,1-1 0 16,-1 2 2-16,0-1 0 0,0 1 1 16,-1-2 3-16,1 1-2 15,-1 1 2-15,-1 0 0 0,0-1-3 16,-1 1-3-16,1-1 1 0,-1 1 2 16,5 1-3-16,-2 0 2 0,-1 0-1 15,5-1-1-15,-9 1 0 0,4 0 1 16,1 0-1-16,-5-2 0 0,4 2 0 15,0-1 0-15,0 1 0 0,-1-2 0 16,1 2 1-16,-2-1-1 0,1 1 0 16,-2 0 0-16,1 0 1 0,-1 0-1 15,2 0 0-15,-2 0 0 0,1 0 0 16,-2 0 1-16,7 0-1 0,-4 0 0 16,0 0-1-16,-1 0 1 0,-3 0 0 15,4 0 2-15,0 0-2 0,1-1 0 16,1-2 1-16,-2 1-1 0,0 0 2 15,0-1-2-15,0 0 3 0,-1-1-3 16,0 1-3-16,0 0 3 0,1 1 0 16,0 0 1-16,1 1 1 0,1-2-2 15,-1 2 0-15,1 0 0 0,-1 0 1 16,0 0-1-16,0 1 0 0,1-1 0 16,-1 1 0-16,1 0 1 15,-1 0-1-15,5 0 0 0,-5 0 1 0,0 0 0 16,0 0 0-16,-4 0 1 15,4 1 0-15,0 0 0 0,0 0 1 16,0 1-2-16,1 1-1 0,-1-1 1 16,1 3-1-16,-2-1 0 0,1-1 0 15,0 1 1-15,-2 0-1 0,-1 0 0 16,1 0 0-16,0 2 1 0,0-2 1 16,1 1-2-16,-1 0 2 0,0 1 0 15,1-2-2-15,0 1-1 0,2-1 1 16,2 0 0-16,7 1 1 0,7-1 2 15,-2 1-2-15,-3 0 0 0,-4-1 2 16,-6-1-2-16,2 1 2 0,-2-1-3 16,-5-1 1-16,-2 0-1 15,-5 0 2-15,-1 0 1 0,3 1-2 16,5 0 2-16,3 1 0 0,0-1-1 16,0 0-2-16,-1 1 1 0,0-1 1 15,0 0 0-15,1 0 1 0,-1 1 0 16,0 0-1-16,0-1 1 0,-1 0-2 15,0 1 2-15,-1-1 1 0,0 2-2 16,-2-2 3-16,0 2-1 0,-1 0-3 16,1-1 1-16,-2 0 1 0,1-1 3 15,-1-1-1-15,2 1-4 0,-2-1 8 16,0 1 1-16,-1-2 0 0,1 1-1 16,-2 0-2-16,1 0 1 15,-2-1-5-15,0 0 1 0,-1 1 3 16,0 0 0-16,0-1 2 0,-1 0-3 15,-2-1 2-15,0 1-4 0,0-1 2 16,0 2-2-16,-2-2 1 0,0 1 1 16,-2 0-5-16,0 0 3 0,0 0-3 15,1-1 1-15,-3 1-1 0,0 0 1 16,0 0-2-16,-3 1 2 0,-1-1-2 16,-1 0 0-16,-1 0-3 0,1 0-4 15,-3 0-7-15,0-1-8 0,-2 1-13 16,0-1-22-16,-1 0-27 0,-1-1-35 15,-14-14-65-15,1 0-91 0</inkml:trace>
  <inkml:trace contextRef="#ctx0" brushRef="#br0" timeOffset="102222.723">22052 11734 0 0</inkml:trace>
  <inkml:trace contextRef="#ctx0" brushRef="#br0" timeOffset="102597.684">22052 11734 0 0,'20'-14'0'0,"0"1"0"0,-3 2 0 0,1-3 0 0,-1 1 0 0,-4 0 0 0,0-1 0 0,-3 2 0 0,-2-1 0 15,1-1 0-15,-2-1 0 0,-1 0 0 16,-1 1 0-16,1-1 0 0,0 0 0 16,-4-2 0-16,-2 2 0 0,0 4 0 15,-2 5 0-15,-4 2 619 16,6 4-500-16,0-1-24 0,-3 1 28 15,3-2-32-15,-1 1-52 0,-1 0-13 16,0 1 29-16,1-2 1 0,-1 2-27 16,0-1-9-16,1 1-13 0,1 0-7 15,0 0-10-15,0 0-12 0,0 0-2 16,0 0-5-16,3 5-10 0,2 4-2 16,7 6 11-16,8 14 16 0,11 11 8 15,10 12 6-15,5 6 0 0,-2-2 1 16,-3-1 0-16,-3-3 1 15,-1-1 2-15,0-2 3 0,0 0 2 16,-3-2-3-16,3 0-4 0,-7-3 5 16,-2-4 7-16,-1-3-3 0,-9-9-1 15,-4-6-3-15,-5-6-2 0,-1-3-5 16,3 1 0-16,-1 0-4 0,-2-1-13 16,1-3-11-16,-4-3-8 0,-2-3-26 15,-3-2-27-15,0-2-32 0,0-19-30 16,-3-1-45-16,-2-6-134 0</inkml:trace>
  <inkml:trace contextRef="#ctx0" brushRef="#br0" timeOffset="103217.577">23300 11316 1004 0,'0'0'23'0,"0"0"-27"0,0 0 4 16,2 5-30-16,-2 0-34 0,-2 4 20 16,-4 3 13-16,-5 9-14 0,-11 12 23 15,-13 14 5-15,-9 16 7 0,-8 7 6 16,0 3 2-16,4-3 2 0,1 0-1 16,-1 1-4-16,1 3 3 0,1-1-13 15,2-1 2-15,6-4 8 0,3-4-2 16,5-4 3-16,8-8-2 0,3-6-5 15,2-8-9-15,7-10-4 0,1-8 0 16,6-9 13-16,3-7 4 0,-2 1 7 16,2-3 0-16,0-1-5 0,0-1-7 15,2-3-4-15,3-4 9 0,5-5 3 16,0-5 0-16,7-2 0 0,-4-2-6 16,4 2 7-16,-4 2 3 0,1 2 0 15,-1 4 5-15,-2 4 5 0,0 1 19 0,-3 3 8 16,1 0 7-16,-1 2-7 0,1 1-1 15,0 0-7-15,0 3-16 0,2 3-7 16,0 2 3-16,0 4 3 0,2 2 6 16,-2 4 5-16,3 3 5 0,-3 5-3 15,-1 9 4-15,4 12-4 0,-1 12 2 16,-3 8 0-16,-3 4-1 0,-2 0-1 16,-2 0-4-16,2 3-7 15,-2 1-2-15,0-1-2 0,3-2 3 16,-3-2-1-16,2-3 23 0,0-3-4 15,-2-4-6-15,2-4 3 0,-2-4-1 16,0-3-8-16,0-4-3 0,0-7-7 16,-1-9-4-16,-2-9-5 0,0-8-3 15,0-6 1-15,0-2-8 0,0 0-22 16,0-1-17-16,0-3-26 0,-2 0-29 16,-1-5-36-16,-8-22-55 0,3 0-74 15,-3-7-120-15</inkml:trace>
  <inkml:trace contextRef="#ctx0" brushRef="#br0" timeOffset="103707.133">23266 12471 863 0,'0'0'28'0,"0"0"47"15,0 0-25-15,0 0-22 0,0 0-24 32,0 0-2-32,0 0 9 0,0 0-1 0,4-1-10 0,1-1 0 15,3-1-1-15,12-3 1 0,17-6 2 16,21-5 4-16,26-3 0 0,12-1-3 16,2 4 0-16,-6 5 2 0,-10 6-1 15,5 5 7-15,0 1-2 0,-2 4 11 16,2 4 2-16,-6 0 2 0,1 2-5 15,-9 1-8-15,-4 1-5 0,-6 2-6 16,-9 1-3-16,-5 0-8 0,-6 0-4 16,-13-2-10-16,-8-4-10 15,-5-2-16-15,-6-1-21 0,-1-1-16 16,-1-1-30-16,-6-4-32 0,-3-4-64 16,-3-5-101-16</inkml:trace>
  <inkml:trace contextRef="#ctx0" brushRef="#br0" timeOffset="104140.832">24249 12048 791 0,'0'0'54'16,"0"0"-12"-16,0 0-3 0,0 0-39 15,0 0-1-15,0 0-3 0,0 0 4 16,28 0 3-16,-4-1-3 15,12 0 0-15,16 1-3 0,8 4 3 16,0 4-2-16,0 2 1 0,-5 3 1 16,-1 2 1-16,0 1 1 0,-2 3 3 15,-6 1 6-15,-2 1 0 0,-6 1 7 16,-5-2 0-16,-6-3 3 0,-8-4-7 16,-8-2-1-16,-1-2 0 0,-2 1-5 15,-1 1-4-15,-4 2 0 0,-3 0 0 16,-6 2 0-16,-8 3 7 15,-2 3 8-15,-6 0 1 0,-5-2 0 16,-8 5-4-16,-7-2-5 0,-6 2-2 16,0-5-4-16,3-3 0 0,10-5-1 15,7-4 0-15,4-1 1 0,4-3 4 0,4 1-3 0,-6 1 2 0,4 0 0 16,-4 0-4-16,7 0 1 0,3-2-4 16,1 1-1-16,2-2-7 0,4 0-11 15,4-1-14-15,-1 1-10 0,2-1-8 16,0 0-26-16,5 1-24 0,15 1-86 15,-4 0-79-15,3-3-185 0</inkml:trace>
  <inkml:trace contextRef="#ctx0" brushRef="#br0" timeOffset="104640.822">25460 11531 912 0,'0'0'39'0,"0"0"2"0,0 0 20 16,0 0-27-16,2 4-31 0,-2-3 1 16,0 1 3-16,0 3-6 0,1 5 0 15,4 4-1-15,3 5 1 0,6 7 1 16,5 9 1-16,10 9 4 0,11 13 8 16,3 3 5-16,0-2 6 0,4-2 1 15,-5-4-2-15,5 4 1 0,1 2-3 16,3 2-7-16,1 3 6 0,0 0 0 15,1 2-1-15,2 3-3 16,-1-2 0-16,-2 1-2 0,3 0-1 16,-4 0 6-16,-2 3 3 0,1-1-3 15,-5-1-2-15,0-2-5 0,-6-4-5 16,-4-6-1-16,-2-5-7 0,-2-4-1 16,-5-5 0-16,-3-4 0 0,-4-10-3 15,-8-8-5-15,-3-6-8 0,-2-4-11 16,0-1-12-16,-2-2-20 0,-3-4-30 15,-1-3-25-15,0-3-32 0,-9-11-50 16,-13-41 8-16,-2 4-61 0,1-10-113 0</inkml:trace>
  <inkml:trace contextRef="#ctx0" brushRef="#br0" timeOffset="105047.031">26542 11355 830 0,'0'0'9'0,"0"0"43"0,0 0-3 16,0 0-31-16,0 0-18 0,-1 2-9 16,-1 5 2-16,-3 7-6 0,-7 14 6 15,-7 19 7-15,-13 20 3 16,-5 10 1-16,-3 4 2 0,0 0 5 15,1-4-1-15,-2 1-3 0,3 1 1 16,-2 0 2-16,1-3 0 0,3-1 7 16,-1 0 1-16,4-2 0 0,1-4-2 15,-1-1 1-15,3-5-4 0,-1-1-3 16,2 1-1-16,2-3-5 0,1-1 8 16,2-4 5-16,6 0 4 0,-4 1 6 15,4-4 1-15,3-4 4 0,2-8-1 16,4-12-8-16,3-7 0 0,1-5-11 15,2 1-9-15,-2 4-3 16,-1 1-8-16,1 0-4 0,1-2 6 16,0-5-21-16,1-1-22 0,0-2-29 15,-5-4-52-15,0-4-86 0,-1-4-165 16</inkml:trace>
  <inkml:trace contextRef="#ctx0" brushRef="#br0" timeOffset="112079.366">23741 14441 885 0,'0'0'3'0,"0"0"12"16,-3-1 6-16,-2-3 11 0,-4 0 8 16,-4-2-12-16,-4 0 2 15,-4 0-17-15,-4-1-2 0,-10 1-11 16,-11 2-3-16,-10 3 2 0,-9 1-2 15,2 4-7-15,-1 3-1 0,9 2-10 16,1 2 4-16,7-1-1 0,7 3 12 16,10-2 6-16,10-3 0 0,4-4 2 15,5 2 2-15,0-1 0 0,3 1 1 16,-1-1 1-16,4 0 2 0,3 0-7 16,2 0-1-16,2 1-7 0,4 4 0 15,8 3-1-15,2 2-2 16,5 1-2-16,4 1-5 0,11 4-6 15,7 2 7-15,11 1 6 0,1 1-1 16,-3-4 0-16,-8-3 7 0,-6-3 4 16,-4 1 1-16,-9-2 8 0,-3-5 8 15,-11 1 1-15,0-2 5 0,-3 1 6 16,0 1 6-16,-2 0 6 0,-6 2 0 16,-1-1 1-16,-9 5-6 0,-3 1-14 15,-9 2-7-15,-11 5-6 0,-11 2-1 16,-7 2 2-16,-4 0 6 0,3-6-4 15,9-4-5-15,5-2-2 0,-1-2-5 16,4 1 0-16,5-3-5 0,5-3-2 16,7-2 5-16,4-1-4 0,0 0-6 15,-2 0-9-15,2-2-13 0,6 0-13 16,3-3-22-16,3-1-26 0,2 0-58 16,18-14-79-16,1-1-69 0</inkml:trace>
  <inkml:trace contextRef="#ctx0" brushRef="#br0" timeOffset="112551.05">23738 14415 1126 0,'0'0'10'0,"0"0"-17"0,0 0 7 16,0 0-25-16,-5 67-9 15,2-42-20-15,-3 14 51 0,4 19-36 16,-1 18-3-16,3 10-1 0,2 0 15 16,7-11 22-16,2-15 1 0,7-8 3 15,2-8-4-15,-1-13-2 0,2-9-11 16,-2-9 17-16,1-5 2 0,7-2 14 16,9-6-2-16,12-9 0 0,-1-15 1 15,-4-8 6-15,-7-9 6 16,-6-1-5-1,-6-1 2-15,-4 1 2 0,-2 3-7 16,-7 3-2-16,-5 8-4 0,-1 6-5 16,-5 8-2-16,3 2-4 0,-3 1-8 15,0 1-5-15,0 1-3 0,0 4-1 16,0 4-4-16,0 1-2 0,0 0-7 16,0 4-2-16,2 6 29 0,1 6-3 15,4 15 6-15,3 13 4 0,3 12 15 16,2 1 6-16,0-7 4 15,-3-13 2-15,-4-15-2 0,-3-6-8 16,3-4-18-16,1-1-3 0,-1-1-14 16,2-2-17-16,2-5-7 0,-2-3-13 15,0-4-30-15,0-10-44 0,0-24-50 16,1 2-28-16,-2-2-64 0</inkml:trace>
  <inkml:trace contextRef="#ctx0" brushRef="#br0" timeOffset="112816.688">24545 14383 860 0,'0'0'134'0,"0"0"-90"16,0 0 23-16,0 0-41 0,0 0-12 16,0 0-10-16,7 137-4 15,-7-88-6-15,-2 15-7 0,-1 12-2 16,3-1 1-16,0 0 1 0,3-8 13 15,4 1 5-15,3 3 13 0,-2 1 1 16,2 3-7-16,2-1-3 0,1-3-4 16,0-3-5-16,-2-7-4 0,-1-7-9 15,0-8-13-15,-5-12-13 0,1-11 15 16,-4-11-58-16,1-7 15 0,-3-5-35 16,0-20-62-16,-1-2-84 0,-3-9-57 0</inkml:trace>
  <inkml:trace contextRef="#ctx0" brushRef="#br0" timeOffset="113191.637">24509 14375 1009 0,'0'0'31'16,"0"0"13"-16,0 0-12 0,0 0-8 15,0 0-16-15,0 0-4 0,0 0 1 16,120-7-5-16,-84 7-5 0,9 5-5 15,5 6 3-15,2 4 5 16,-4 4 0-16,-6 0 2 0,-5 2 1 16,-1-1 0-16,-6-1 2 0,-6-3-3 15,-7-2 1-15,-3-1 1 0,1 2-1 16,0 0 3-16,-5 3 1 0,-2-2 4 16,-5-1-2-16,-3-1 0 0,-11 4-3 15,-2-1 4-15,-17 8-2 0,-14 5-2 16,-13 6-2-16,-7 2-2 0,2-6-1 15,11-4 1-15,6-7 0 0,5 0 0 16,0-1-8-16,4 2-15 0,8-5-17 16,7-3-6-16,7-4 15 15,6-4-7-15,0 1-18 0,0-1-35 16,2-3-9-16,6-5-47 0,6-5-87 16,4-5-65-16</inkml:trace>
  <inkml:trace contextRef="#ctx0" brushRef="#br0" timeOffset="113582.295">25773 13771 938 0,'0'0'6'16,"0"0"-3"-16,0 0 40 0,0 0-43 16,0 0-4-16,-12 12-25 0,0 1 20 15,-5 5-2-15,-7 14 0 0,-6 13 10 16,-3 15 1-16,1 7 2 0,4 6 8 16,1-2-3-16,5 0-2 0,0 2-1 15,6 4 1-15,1 1 3 0,3 0-5 16,6-2 11-16,3-4 0 0,3-2 8 15,1-5 4-15,4-4 6 0,3-1-9 16,3-4-6-16,0-2-1 0,4 0-1 16,3-5-5-16,1-5 0 0,2-3 6 15,1-6 2-15,-2-9-5 0,-3-6-3 16,-4-8-10-16,0-2-8 0,4 0-19 16,1-1-36-16,4-3-43 0,3-13-61 15,-4-5-105-15,-4-6-203 0</inkml:trace>
  <inkml:trace contextRef="#ctx0" brushRef="#br0" timeOffset="114316.573">26274 14073 941 0,'0'0'61'0,"0"0"26"16,2 0-65-16,-2 0-8 0,1 0-14 16,-1 0 1-16,0 0-3 0,0 0-3 15,0 0-1-15,3 0-7 0,3 4 13 16,3-1 0-16,3 3 2 0,2 1 6 15,2 4 0-15,5 1 5 0,2 4 4 16,3 2 3-16,8 5 2 0,6 5-6 16,6 5-1-16,4 2 1 0,-2-2 4 15,-5-1-1-15,-6-2-2 0,1 0 0 16,1 2-3-16,-3-1 3 0,-2-1 1 16,-4-3-3-16,-5-3-5 0,-7-6-2 15,-1 1-5-15,3 2-1 0,3 3 0 16,2 6-1-16,-3-4-1 0,-4 1 0 15,1-1-1-15,-5-3-1 0,-1-2-2 16,-4-3-7-16,-2-4-5 0,-1-2-7 16,-2-4-12-16,-2-4-12 0,-1 0-4 15,-1-4-17-15,-1 0-24 0,-4-6-19 16,-5-3-31-16,-12-29-19 0,0 3-40 16,1-3-84-16</inkml:trace>
  <inkml:trace contextRef="#ctx0" brushRef="#br0" timeOffset="114629.06">27052 13870 812 0,'0'0'83'0,"0"0"-36"16,0 0 57-16,0 0-70 0,0 0-30 16,0 0-4-16,-10 10-3 0,-4 3 2 15,-7 7-2-15,-10 14 1 0,-15 16 2 16,-6 19 3-16,-7 8 2 0,6-1 2 15,6-5 5-15,7-8 2 16,3 0 3-16,2-3 0 0,2-3-4 16,3-3-2-16,3-3 0 0,4-5-5 15,4-3 0-15,3-6 4 0,3-8-2 16,4-10 2-16,4-5 0 0,2-4-5 16,-2 2-5-16,3 0 0 0,-1-1-14 15,-1-1-10-15,3-3-2 0,-2-3-7 16,3-2-15-16,0-1-17 0,0-1-27 15,3-1-46-15,4-8-45 0,1-1-97 16</inkml:trace>
  <inkml:trace contextRef="#ctx0" brushRef="#br0" timeOffset="115410.261">27530 14625 1017 0,'0'5'101'0,"3"1"-86"0,-2 1 80 16,1 0-55-16,-2 0-31 0,0-4 10 15,0 1-11-15,0-3-8 0,0 0-8 16,-3 1-4-16,-1 2-7 15,-3 1 7-15,-3 4-10 0,-3 3-11 16,-3 3-1-16,-2 2-12 0,0 1-16 16,1 0-16-16,-3 1-28 0,5 0-20 15,-8 3-33-15,6-5-65 0,4-3-84 0</inkml:trace>
  <inkml:trace contextRef="#ctx0" brushRef="#br0" timeOffset="115769.627">27812 13485 817 0,'0'0'34'0,"0"0"-24"0,0 0 87 16,0 0-48-16,0 0-29 0,0 0-1 15,1 2 18-15,-1-1-16 0,0 1-10 16,0 2-10-16,0 7 0 16,3 6-1-16,1 12 0 0,5 15 2 15,0 10-1-15,4 3 0 0,3-6 3 16,-2-9-4-16,-1-12-1 0,-2-5-2 15,-1-7-12-15,2 0-22 0,0 1-31 16,4 1-33-16,0-2-48 0,13-11-58 16,-6-5-90-16</inkml:trace>
  <inkml:trace contextRef="#ctx0" brushRef="#br0" timeOffset="116207.15">28526 13540 919 0,'0'0'67'0,"0"0"37"16,0 0-31-16,0 0-45 0,0 0-22 16,0 0-4-16,0 0-4 0,0 0-3 15,-90 73 0-15,37-35 0 0,-1 3 2 16,2 0 1-16,7-5-4 0,10-5-4 16,6-8-6-16,8-5-12 0,5-5-6 15,4-4 5-15,0 0 11 0,0 1 5 16,2-1-1-16,3-3 8 0,4-3 6 15,1-2 4-15,2 0 3 16,0-1-1-16,0 1-3 0,1 1-3 16,2 2 3-16,2 3-2 0,2 3 1 15,1 5 1-15,2 4 2 0,0 4 2 16,1 9 2-16,2 11 1 0,-1 13 2 16,0 7 2-16,0-2 1 0,-4-4-2 15,0-6-1-15,1 3-2 0,-2-2-1 16,1 4-1-16,-1 1 1 0,2 0-3 15,1 0 2-15,-4 0-4 0,4-2-1 16,-2-4-1-16,0-4-1 0,-1-6 0 16,-1-3-1-16,-2-11-2 0,-1-7-2 15,-1-8-13-15,0-5-5 0,-1-2-12 16,-1-1-13-16,1-3-10 0,-1-1-23 16,0-3-22-16,0-7-15 0,-1-29-16 15,0 1-62-15,-2-6-69 0</inkml:trace>
  <inkml:trace contextRef="#ctx0" brushRef="#br0" timeOffset="116707.123">28451 12992 816 0,'0'0'4'0,"0"0"6"0,0 0 25 16,0 0-27-16,77 38-4 0,-52-25-2 15,3 2-2-15,-1 3 0 0,7 6-1 16,9 8 1-16,6 12 2 0,5 5 5 16,-4 1 5-16,-5 1 6 0,-5-2 2 15,0 3 1-15,-1 4 0 0,-4 2-4 16,-1 3 3-16,-2-1 0 15,-4 2-9-15,-3 0 0 0,-6 2-1 16,-1 0 0-16,-7 2-1 0,-3 1-4 16,-6 1-4-16,-2 0 2 0,-4-3-1 15,-4-3 1-15,-3 0-1 0,-5-1 1 16,-1-1 7-16,-5 2-1 0,-1-2-1 16,-5-1 2-16,2-2 0 0,-2-1 6 15,0-3 3-15,-1-4 6 0,3-6 7 16,1-2 0-16,-1-1 3 0,3-5-4 15,2-6 1-15,4-7-8 0,5-7-7 16,2-2-8-16,-2-3-2 16,3 2-4-16,-1-1-3 0,-1-3-5 15,3-2-28-15,0-2 28 0,4 0 2 16,-1-3-27-16,2-1-6 0,3 0-18 16,0 0-11-16,0-1-24 0,0-5-13 15,4-20-69-15,1 1-78 0,0-6-181 0</inkml:trace>
  <inkml:trace contextRef="#ctx0" brushRef="#br0" timeOffset="118211.22">30312 12908 489 0,'1'-3'171'0,"-1"0"-101"0,0 1 23 16,0 0-21-16,0 1-29 0,0-1 0 15,0 1-19-15,0 1-14 0,-1 0-10 16,-2 0 0-16,-1 0 4 16,-2 5-4-16,-5 3-2 0,-2 5-2 15,-6 8 0-15,-5 12 3 0,-10 15 1 16,-9 17 1-16,-2 6-1 0,-2 4 4 16,2-1-4-16,0-1 4 0,-3 4 2 15,-2 3 3-15,-3 1 2 0,-1 3 7 16,-2 3 0-16,0 1-1 0,0 7-4 15,-2 1 6-15,1 0-1 0,0 1 0 16,-1-2 0-16,0-1-3 0,3-1 2 16,1 0 9-16,4-2-5 0,3-6-5 15,3-3-3-15,-1-4-1 16,2 0 1-16,4-3 0 0,0-4-5 0,3-4 11 16,2-4-9-16,2-5 2 0,1-5-1 15,0-1-3-15,3-6-3 0,2-2-5 16,2-5 5-16,5-5-5 0,2-6 0 15,4-5 2-15,2-6-2 0,3-2 0 16,0 1-1-16,-2 1-1 16,0-1-2-16,3-3-3 0,3-4-6 15,0-3-5-15,2-2-10 0,2-3-8 16,0-1-6-16,0 0-18 0,0 0-10 16,0-1-16-16,0-3-8 0,3-3-37 15,7-20-27-15,-2 2-77 0,6-7-134 0</inkml:trace>
  <inkml:trace contextRef="#ctx0" brushRef="#br0" timeOffset="119056.36">30233 14255 1037 0,'0'0'37'0,"1"0"38"0,-1 0 2 16,0 0-57-16,0 0-1 0,-3-1-19 15,-4-3 6-15,-2 0-4 0,-2-2-4 16,-6-1 0-16,-3-1-4 0,-5 1-8 16,-3 2-2-16,-3 3-1 15,-7 3 9-15,-8 8 1 0,-6 9-2 16,1 2 3-16,10 0 0 0,14-4-4 15,10-4 0-15,1 0-2 0,2 1-4 16,0 3-5-16,-1 1-2 0,6-2 0 16,3-2-1-16,3 1-6 0,3-1 7 15,8 2 15-15,4 1-1 0,7 1 3 16,3 0-2-16,12 3 6 16,9 0 0-16,11 2 2 0,4 0 0 15,-2-4 0-15,-4-1 2 0,-6-4-2 16,-3 1 2-16,-1 0-1 0,-1 2 2 15,-2-2 4-15,-4 3 2 0,-5-2 2 16,-8-5 2-16,-7 1-1 0,-1-2-1 16,-1 2-3-16,3 0 1 0,-4 2-2 15,-2-3 3-15,-4-1-3 0,-3-2-1 16,-3 0 1-16,0-1-1 0,-8 1 0 16,-2 1 7-16,-5 1 3 0,-6 1-1 15,-2-1 0-15,-5-1-2 0,-1-2 0 16,-1-1-4-16,0-2-3 0,1-1-6 15,3 0-1-15,2-2-6 0,3 0-5 16,1 0-6-16,5-3-1 0,2 1-4 16,2-2-8-16,3 2-4 0,2 0-2 15,1-1-9-15,1 0-24 0,3-3-34 16,1-10-28-16,5-1-50 0,0 1-74 16</inkml:trace>
  <inkml:trace contextRef="#ctx0" brushRef="#br0" timeOffset="119559.616">30683 14402 952 0,'0'0'5'0,"0"0"-10"0,0 0 0 16,0 0-20-16,0 1-6 0,0 3-19 15,0 3 42-15,-1 5-45 16,0 6 10-16,1 14-5 0,1 12 19 16,8 6 7-16,0-4 17 0,2-12 5 15,0-15 0-15,0-7 2 0,4 0 5 16,3-1-1-16,6 0 6 0,0-6 4 16,1-3 4-16,1-3 0 0,0-6-2 15,0-7 3-15,1-4-1 0,0-7-6 16,3-12-2-16,3-13-11 0,1-14 1 15,-2-5 2-15,-7 4 0 0,-6 10 7 16,-6 12 3-16,-3 9-3 16,-4 9-5-16,-3 10-1 0,-1 9 1 15,-1 3 1-15,-1 3 0 0,0 0-7 16,0 3-6-16,0 6 5 0,-2 7-3 16,-1 13 4-16,0 18 0 0,2 15 2 15,1 4 5-15,1-5 4 0,5-9 19 16,4-10 7-16,2-3-3 0,1-3-10 15,1-3-7-15,-3-5 1 0,0-6 0 0,-3-6-1 16,-1-3-4-16,1 1-10 16,1 1-3-16,0-1-11 0,-2-3-6 15,-2-4-18-15,-2-4-24 0,0 0-28 16,-2-3-40-16,-1-8-53 0,0-1-77 16,-2-5-69-16</inkml:trace>
  <inkml:trace contextRef="#ctx0" brushRef="#br0" timeOffset="120031.696">31472 14200 35 0,'0'0'313'0,"0"0"-291"0,0 0 29 16,1 0 17-16,-1 0 10 0,0 0-2 16,0 0-6-16,0 0 5 0,0 1-3 15,0 0-5-15,0 0-11 0,0 1-8 16,0 3-13-16,-1 4-21 0,0 7-11 15,-1 15-3-15,-1 21-3 0,-3 24-8 16,-2 16-1-16,2 9-1 0,2 1-3 16,2-5 3-16,1-1 4 0,1-2 4 15,0-4-1-15,4-2-7 0,1-4-6 16,3-5 4-16,4-9 9 0,-1-7 3 16,3-7 3-16,0-7 3 0,-2-6 3 15,0-7 1-15,-2-11-6 0,-5-9-1 16,-1-9-10-16,-1-3-10 0,-3-4-29 15,0 0-37-15,0-10-17 0,-3-7 30 16,-3-22 10-16,-5-26-8 0,-5-35-16 16,-1-17 1-16,-1-9 0 0,5 30-24 15</inkml:trace>
  <inkml:trace contextRef="#ctx0" brushRef="#br0" timeOffset="120425.54">31233 14217 381 0,'0'0'82'0,"0"0"50"0,0 0-32 15,0 0-9-15,0 0 2 0,0 0-28 16,0 0 2-16,-6-74-27 0,13 73-5 16,6-1-11-16,5 1-7 0,8 0-13 15,7 1-2-15,12 5-1 16,7 9-1-16,4 5-3 0,-3 3 0 16,-4 4 2-16,-5-2 1 0,-1 3 2 15,-1 0 2 1,-3 3 0-16,-4-3 5 0,-8-2 0 15,-6-4 1-15,-7-5-1 0,-3-1 1 16,1 3 1-16,1 1-3 0,-2 1-4 16,-3-1-4-16,-3-3-2 0,-3 1-2 15,-2 0 4-15,-4 0 0 16,-4 0 2-16,-3-1 0 0,-4 1 6 16,-3 0-1-16,-4 2 5 0,-3-2-2 15,-4 3-1-15,0-2-2 0,0-3-1 16,2-2-1-16,3-2-4 0,4-4-1 15,1-1-3-15,2-1-1 0,3-2-4 16,3 0-2-16,1-2-5 0,3 0-8 16,3-1-14-16,0 0-17 0,1 0-30 15,2 0-36-15,1-2-54 0,0-2-72 16,0-2-140-16</inkml:trace>
  <inkml:trace contextRef="#ctx0" brushRef="#br0" timeOffset="120863.072">32437 13420 930 0,'0'0'25'0,"0"0"-25"15,0 0 0-15,0 0 0 16,-29 15-8-16,10-2-3 0,-7 7 7 16,-7 11-2-16,-9 18-13 0,-4 19-14 15,-4 12 6-15,7 5 13 0,4 3 8 16,8-5 6-16,4 5 1 0,4-2 1 15,7-4 4-15,6-5 6 0,6-6 0 16,4-5 7-16,4-2 8 0,6-3 1 16,5 0-10-16,4-4 2 0,1-2 2 15,3-3 2-15,0-5 1 0,2-5-5 16,0-4-4-16,1-3-6 0,-2-5-4 16,-5-7-3-16,-4-6-3 0,-3 0-11 15,3 0-8-15,-1 1-15 0,2-1-18 16,-4-3-39-16,0-3-30 0,-4-2-40 15,-2-3-51-15,-4-3-57 0</inkml:trace>
  <inkml:trace contextRef="#ctx0" brushRef="#br0" timeOffset="121987.95">32349 13293 986 0,'2'1'54'0,"3"0"-42"16,-1 0 94-16,1 1-27 0,1 0-50 15,0 1-13-15,-2 0 41 0,1 0-19 16,-3-1-26-16,-1 2-12 0,0 0-6 16,1 1-5-16,2 4 1 15,0 5 0-15,1 4 3 0,3 6 1 16,4 9 6-16,4 11-1 0,7 12 2 15,5 5 0-15,0-5 5 0,2-2 1 16,-1-8 0-16,0 1 3 0,0 2-1 16,-1 1 2-16,1-1-1 0,-4-2-2 15,-1-4-3-15,-2-2-1 0,-3-5-3 16,-5-6 0-16,-3-7-1 0,-2-9-5 16,-3-2-11-16,0-1-15 0,0 0-20 15,-1-2-23-15,-3-5-20 16,-2-4-45-16,0-2-50 0,-1-24-18 15,-1 1-70-15,1-8-48 0</inkml:trace>
  <inkml:trace contextRef="#ctx0" brushRef="#br0" timeOffset="122487.921">33151 13514 965 0,'0'0'40'16,"0"0"-9"-16,0 0-8 0,0 0-11 15,0 0-12-15,0 0 3 0,0 0 0 16,-37 44 3-16,10-13-3 0,-12 10 1 16,-8 14 0-16,-6 6-2 0,2-2-2 15,6-2-1-15,5-5 1 0,3-1-11 16,5-4-8-16,3-3-6 0,7-6 4 16,5-8 4-16,6-7 0 0,5-8 0 15,2-1 8-15,1 1 9 0,2 2 4 16,0 2 10-16,1-1-1 0,0-1 5 15,4-1 1-15,1-1-2 0,2-2-1 16,0 0-3-16,1-1-2 0,0-3-5 16,1 1-1-16,-2-2-4 0,0-1-1 15,0 0 0-15,1 0-2 16,-2 0 0-16,-1 0-3 0,0 1 4 16,0 3 1-16,-1 2 1 0,1 2-1 15,-2 4 0-15,0 4 0 0,0 4 2 16,-2 9 1-16,1 9 1 0,1 9 8 15,-1 4 1-15,1-4 10 0,0-5 9 16,2-8 6-16,-1-4 0 0,0-3-1 16,-1-7-5-16,-1-9-12 0,1-4-8 15,-1-2-6-15,1 1-6 0,0-1 0 16,0-2-8-16,-1-1-7 0,2-4-6 16,-3-3-11-16,0-2-13 0,-1 0-8 15,0-1-27-15,0-5-22 16,0-6-28-16,4-29-30 0,0 1-38 15,2-5-91-15</inkml:trace>
  <inkml:trace contextRef="#ctx0" brushRef="#br0" timeOffset="122941.025">33045 12858 974 0,'0'0'28'0,"0"0"-28"0,0 0 18 15,31 8-13-15,-21-3 0 16,1 2-2-16,0 2 6 0,1 2-4 16,3 3-5-16,5 6-3 0,1 3 1 15,9 12 2-15,11 11 1 0,6 11 1 16,5 5-1-16,-3 4-1 0,-5 0 0 15,-6 1 0-15,-1 8 0 0,-7 2 1 16,1 3 2-16,-6 1 2 0,-4 1-1 16,-5-2 6-16,-4 2-2 0,-4-2-5 15,-4 0 1-15,-4-3 0 0,0-3 0 16,-8-3-3-16,-5 0 2 0,-4-1 1 16,-4 2-1-16,-4-2 2 0,-3-1 5 15,-1-3 3-15,-2-4-1 0,1-7-2 16,0-5 1-16,2-5-2 0,2-4-1 15,0-1-4-15,3-2 2 0,3-8 1 16,7-4 2-16,1-8 1 0,2 0-3 16,0-1-7-16,-1 3-1 0,-2-2-13 15,2-5-11-15,3-5-24 0,0-4-18 16,1-1-30-16,-11-9-66 0,0-3-52 16,-1-5-137-16</inkml:trace>
  <inkml:trace contextRef="#ctx0" brushRef="#br0" timeOffset="138229.074">21717 13968 131 0,'-2'0'11'0,"-2"0"-10"16,-1 0 10-16,0 0-9 0,-2-3-2 15,0 1-5-15,1 0 3 0,-2-1 2 16,-1 0 2-16,0 2 9 0,1-1 11 16,-1 1 3-16,0 1 8 15,1-2-3-15,0 1-10 0,1 0 1 16,0 1 4-16,3-1-4 0,0 1 7 15,2-1 6-15,-1 1 3 0,0-1 0 16,3 1-3-16,-2 0-2 0,2 0-3 16,0 0-9-16,0 0-9 0,0 0-5 15,0 0-4-15,0 0-2 0,0 0-2 16,0 0-3-16,0 0-5 0,0 0-3 16,0-1-1-16,3 1 2 0,2-1 8 15,3 0 3-15,1 0 0 0,1 0 1 16,1-1 0-16,3 0 0 0,0 0 0 15,2 1 1-15,0-1-1 0,3-1 0 16,-1 2 0-16,2 0 0 0,-1 0 0 16,3 0 0-16,0-1-1 0,-2 0 1 15,3 1 1-15,-1-2 3 0,3 0 0 16,-1 1 2-16,2-1 0 0,3 0-1 16,-2 0 0-16,9-1-2 0,7-1-2 15,4-1-1-15,4-1 1 0,-2 0 1 16,-6 2-2-16,-1 0 0 0,-2 1 0 15,-2 0 1-15,0 1-1 0,1 1 0 16,1 0 0-16,-2 0 0 0,0 1 0 16,4 0 6-16,-2 1-5 15,3-1 1-15,-1 1 0 0,1 0 1 16,2 0-1-16,0 0-1 0,2 2 0 16,-1 1-1-16,1 1 0 0,-1 0 2 15,0-1-2-15,1 2 0 0,2-2 0 16,-1 0 1-16,2 0 1 0,2 0 3 15,1-2 1-15,-1 1 10 0,5-1-7 16,-4-1-4-16,1 0-3 0,-2 0 0 16,2 0-2-16,1-2 2 0,-1 1-1 15,3 0-1-15,0-1 1 0,3 1-1 16,-2 0 1-16,2 0-1 16,-3 0 1-16,3 1-2 0,-3-2 1 15,3 0 0-15,2-1 0 0,1-2 0 16,6-1 0-16,1-3 1 0,-2-2-1 15,0 1 7-15,-2-3 6 0,-3 1-10 16,2 0-3-16,-2 0 3 0,2-1-2 16,2 1 8-16,-1-2-1 0,-3 2-3 15,2-2 5-15,-2 1 5 0,-1-2-12 16,4 1-1-16,-3-4 2 0,2-1 7 16,1 0-6-16,-1-2-1 0,0 0-2 15,-3 1-1-15,-4 2-1 0,-1 2 0 16,-8 1 0-16,2 1 0 15,-3 1 1-15,0 1 1 0,2 0 3 16,-2 0 5-16,-1-1 2 0,1 0-7 16,1 1 0-16,-2-2 1 0,-3 2-5 15,-1-2 1-15,-1 1 2 0,-3 2 3 16,-1-1 3-16,-3 1 6 0,-4 2 2 16,-6 2 2-16,-6 1-2 0,1 0-1 15,1-1-2-15,5 0-5 0,0-2-2 16,-2 0-4-16,-1 2 5 0,-2-2-2 15,1 1-1-15,-1-2 1 0,0 0-4 16,0 0-1-16,-3-1 0 0,3-1 1 16,0-2 4-16,-1-3 1 0,0-4 1 15,4-5-1-15,3-12-5 0,4-15-3 16,6-17-10-16,-1-6-3 0,-4 2-2 16,-4 7-3-16,-6 11 0 0,-1 0 6 15,-1-2 8-15,4-2 4 0,-1-2 0 16,-2-2 1-16,0 1 1 0,-2 4 7 15,-4 4-1-15,-5 3 10 0,-1 3-7 16,-5 1 5-16,-3 2 5 0,-2-1-3 16,-6-1-2-16,-4-1-9 0,-5-3-7 15,-2-3-1-15,-5-1-5 0,-1-3-2 16,-1 0-10-16,-1-1 1 0,3 0-1 16,-2 2 2-16,0-1 1 0,-4-1-1 15,3 0-1-15,-3-2 4 0,0 2 7 16,0 2 6-16,-2 1 0 0,-2 1 4 15,-1 2 7-15,-3 2 1 0,-3 1-4 16,-3-1 3-16,-3 2 3 0,-2-1-10 16,-4 1 1-16,0 0-1 15,-2 1-4-15,-1 1 0 0,-2 2-3 16,1 0-3-16,-3 3 1 0,1 2 0 16,-5 3-7-16,-3 1 7 0,0 3-1 15,-5 1-7-15,-1 1 9 0,-3 3 3 16,-1 0-5-16,-4 4-1 0,-4 2 5 15,-1 2-3-15,-3 4 0 0,-3 0 4 16,-1 4-2-16,-3 4-4 0,-1 3-2 16,-2 3-5-16,-1 3-5 0,-1 0-3 15,0 2 6-15,1 3 10 0,0 2 2 16,-6 4 3-16,1 1-11 0,-4 3-7 16,1 4 5-16,-2-1 0 0,2 2 2 15,-1 2 1-15,5-3-4 16,4 2 8-16,3-1 7 0,4-2 0 15,2-2 2-15,0 1 6 0,4 0-5 16,1 0 0-16,1 2 4 0,-1 3-1 16,3 1 3-16,-4 3-2 0,3 0-6 15,2 4 1-15,-1 4 0 0,3 0-2 16,0 3 0-16,3 2 0 0,0 2-3 16,1 2 1-16,2 0-4 0,5 1-1 15,3-2 2-15,3-1-1 0,4-1 0 16,3-3 3-16,3 1 3 0,4-1 0 15,1 1-8-15,2 0 8 0,1 1 0 16,5 1 1-16,4 1-1 0,2 2 1 16,3 0 0-16,3 5-1 0,-3 3 1 15,5 2-1-15,1 4-4 16,3 2 0-16,1 1 0 0,2 3-3 16,2-1-2-16,4-1-4 0,-2-2 8 15,4 3 0-15,0-1 4 0,1 2 0 16,3 0 1-16,3 0 0 0,-1-1 3 15,3 1 1-15,1-2-4 0,3 3 3 16,2 0 0-16,1-2 1 0,3-2 2 16,3-5 3-16,1-2-7 0,2-1 0 15,3 1 3-15,-1 1-5 0,2 0 1 16,2 0 2-16,-1 0 3 0,3-3-4 16,-2 0 4-16,3-3 2 0,0-1 0 15,1-3-5-15,-1-1 2 0,1 0 0 16,0-1-4-16,2 0 8 0,1 0-8 15,1-1 0-15,1-1 0 0,-2 0 2 16,1 0 0-16,1-1 4 0,0 0 2 16,0-3 1-16,-3 1 1 0,0-3 0 15,-2-5-1-15,-6-7 2 0,-3-5 2 16,3-2-8-16,-2 5-3 0,7 2-3 16,3 0 0-16,3 0-11 0,6 1-23 15,11 0-28-15,12-3-32 0,-10-5-99 16,-10-8-133-16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617.08099" units="1/cm"/>
          <inkml:channelProperty channel="Y" name="resolution" value="1090.7789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18-09-27T15:08:01.2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11496 5631 233 0,'0'0'373'16,"0"0"-353"-16,0 0 11 0,0 0-15 16,0 0-15-16,0 0 1 0,0 0-1 15,-62-28-1-15,53 24-5 0,2 2 3 16,-2-2 2-1,2 3 1-15,1-1 7 0,0 1 5 16,0 1 5-16,0-1 5 0,3-1-1 16,0 2 2-16,1 0-4 0,1 0 0 15,0-1 7-15,1 1-19 0,0 0 20 16,0-1 6-16,0 1-14 0,0-1-3 16,0 1-13-16,0 0 4 0,0 0-7 15,0 0-1-15,1 0-5 0,0 0 1 16,-1 0-4-16,0 0-6 0,2 0 4 15,1 0-1-15,0 0 3 16,3 0 1-16,-1 0-1 0,0 1 0 16,1 0 3-16,0 0 0 0,2 2 4 15,-2-1 0-15,1 0 1 0,1 2 0 16,1-1 0-16,0 1 0 0,1-1 1 16,2 1 3-16,0-1 0 0,0 1-2 15,3-1 3-15,0 0-2 0,3 0-1 16,0-1 1-16,-1 1 0 0,1 0 4 15,-1 1-1-15,1 0-1 0,0 2-1 16,0-1 2-16,1 1-2 0,0 1 1 16,1-1-2-16,-1-1-1 0,1 1 2 15,2-1-3-15,0 1 0 0,0 0 0 0,1-3-1 0,1 2 2 16,0 1-2-16,-1-2 1 0,0 1-1 16,0 0 1-16,1-1-1 0,-1 0 1 15,2 1 0-15,2-2 2 0,-1 1 0 16,1-1 4-16,0-1-2 0,1 1 1 15,-1-1-3-15,2-1-1 0,0 0-1 16,1 2-1-16,0-3 1 0,1 1 0 16,1 0-1-16,4 0-1 0,-2-1 1 15,0 0 0-15,3 0 0 0,2 0 1 16,10 0-1-16,1-1 0 0,-2 1 1 16,-4-2 1-16,-2 2-1 0,0-3-1 15,-2 2 0-15,3-2 0 0,-3-1 0 16,2 1 2-16,-1-1-2 15,1 1 1-15,-1-1 1 0,-1 1 2 16,-1 0 1-16,0 0-2 0,-2 0 2 16,2 0-3-16,-1 1 0 0,-1-2 0 15,2 2 1-15,-1-2-2 0,0 1 1 16,-2-1-2-16,0 1 1 0,-1-1-2 16,1 0 2-16,-3-1-1 0,-7 3 0 15,-2-2 1-15,-5 3-1 0,0 0 2 16,4-3 0-16,3 2 0 0,4 1 6 15,0 0 0-15,-2-2 2 0,1 0 3 16,-1-1-6-16,-1 0 3 0,1-2-1 16,-2 1-7-16,-1-2-1 0,-2 2 6 15,-3 0-3-15,-3-1-3 16,-1 1-1-16,-2 1 0 0,-1-2 3 16,-1 0 0-16,-1-1 5 0,1-2 0 15,-1-2-2-15,-1-2-2 0,1-3 1 16,-2-2 3-16,0-2-2 0,-2-4-4 15,-1-2-2-15,-2-2-1 0,-1-1-1 16,-3-1 1-16,0-2 1 0,-1 0 0 31,-6-4 2-31,-4-8-1 0,-4-1-1 16,-3-3-1-16,1 11-3 0,1 9 3 16,5 9 1-16,-4 1-2 0,0-5 2 15,-5 0 0-15,-2-4-1 0,-1 1 1 16,-4 1-2-16,0 1-1 0,-1 1 1 15,-4-1 0-15,-6-3-3 0,-10-3 2 16,-10-1-2-16,-3 0 0 0,-2 6-1 16,3 5 1-16,4 4 2 0,0 3 1 15,1 1 2-15,2 2 0 0,2 2 4 16,-1 1 2-16,2 0-5 0,0 2-1 16,0 0 0-16,-3 4-1 0,0-1-1 15,-4 2 0-15,-3 4 1 0,-2 5-3 16,-4 0 3-16,-5 3 1 0,-1 4-1 15,-3 2 0-15,0 0-4 0,1 3 0 16,1-1 3-16,4-1 2 0,5-1 2 16,2 0-1-16,4 1 0 0,3-2-1 15,2 0 0-15,3 2-1 0,1 1-1 16,2 2 0-16,1 2 1 0,0 2 0 16,1 0 0-16,2 3 1 0,0 0 0 15,0 1-1-15,4 0 2 0,2 0-2 16,4-1 1-16,6-4 0 15,7-6 0-15,6-3-4 0,3-1 2 16,1 3-2-16,1 3 0 0,-2 3-1 16,6-1 0-16,3 3 0 0,2-2 0 15,7 1 5-15,3 0-2 0,3 0 2 16,6 0-1-16,4-2 1 0,2-1 0 16,12 4 4-16,9-3 1 0,13 4-1 15,6-4-1-15,-2-2 0 0,-2-3-2 16,-7-2-1-16,0-2 3 0,-2 1-2 15,-1 0 1-15,0-3 0 0,-1 2 0 16,0 0 1-16,-4-1-3 0,1-1 0 16,-2-1-11-16,-1 0-26 15,2 2-50-15,-2-6-103 0,-11-2-133 16</inkml:trace>
  <inkml:trace contextRef="#ctx0" brushRef="#br0" timeOffset="8485.718">14771 5541 598 0,'0'0'1'0,"0"0"-1"15,0 0 44-15,0 0-39 0,0 0-3 16,-9 1 0-16,9-1-2 0,0 0 5 16,0 0 0-16,0 0-1 0,0 0-4 15,1 0 0-15,1 0 3 0,3 1-2 16,2 1 2-16,0 1-2 0,3-1 2 15,3 2-2-15,0-2 1 0,3 2 2 16,0-1-2-16,3 1 3 0,-1-1-1 16,2 1 4-16,2-1-1 0,2-1 4 15,-1 3-1-15,3-1 3 0,2 0 0 16,-1 1 4-16,2 0-2 0,1-1-2 16,1 1-2-16,-1 1 2 0,3-3-3 15,3 3 1-15,8-1-2 0,4 0 3 16,1 0-2-16,-4-1 2 0,-4-2-1 15,-3-1-2-15,1-1-2 0,0 0 2 16,4 0-3-16,-1-5 1 16,2 1-2-16,1 0-4 0,0 0-1 15,1-3 2-15,-1 2-2 0,0 0 2 16,-2 2-1-16,-3 1 0 0,1-1-1 16,-5 3 2-16,2-1 1 0,-3 1 1 15,0 0 4-15,1 0-2 0,-2 0 1 16,1 1-4-16,-1-1 1 0,1 1-3 15,0-1 1-15,-1 0-2 0,0 0 1 16,-5-1-1-16,-5 1 1 0,4-2 1 0,-4 2 3 0,-1 0-3 16,2 0 0-16,-5 0 0 0,3 0 1 15,4 0 7-15,0 0 1 16,-3 0 1-16,1 0 1 0,-1 0-2 16,-1 1-5-16,-1-1 10 0,1 1-3 15,0-1-3-15,-1 0-4 0,-1 0 2 16,0 0-5-16,-1 0 0 0,-3 0-2 15,0-1 2-15,-2 0-2 0,1 1 5 16,-3-1-3-16,1 1 0 0,-4 0-2 16,1 0 0-16,-2 0 0 0,-1 0-1 15,-2 0 0-15,1 0 0 0,-2 0 0 16,0 0 0-16,-1-1 0 0,-2 1 0 16,0-2 1-16,-2 2-1 0,1 0 2 15,-1 0 0-15,0 0-1 0,0 0 4 16,0 0-5-16,0 0 0 0,0 0-1 15,-1 0 1-15,1 0 2 0,-1 0-2 32,1 0-2-32,-2 0-9 0,-4 0 11 15,-2-2 2-15,-3 0 3 0,-2-2-1 16,-1 1-3-16,-2-1 0 0,-1 0-1 16,-1-1 0-16,0 0 1 0,-3 0-1 15,-2 0-1-15,-6-2 1 0,2 1-5 16,-2 1 0-16,-2 0 1 0,2 1-1 15,-1 2 0-15,0-1-2 0,-1 1-1 16,0 2 1-16,0 0 1 0,1 0 4 16,0 0-1-16,-5 0 3 0,4 1 0 15,-1 0 0-15,2 1 0 0,4-1 3 16,-3 0 1-16,0-1 2 16,1 1-3-16,-5-1-1 0,-5 0-2 15,-7 2 1-15,6 1-1 0,8-1 1 16,7-1 2-16,6 0 1 0,-4 2-3 15,-3 0 1-15,-4 0-1 0,1 0-1 16,-2 0 0-16,1 0 1 0,-1 1-1 16,-1 0 1-16,2 1 2 0,-1-1-2 15,1 0-1-15,0 0 0 0,-1 1 0 16,1-3 1-16,-1 3-1 0,1-3 0 16,0 1 0-16,1-1 0 0,1-1 2 15,1-1 0-15,1 0-1 0,1 0-1 16,-2 0 1-16,1-2 0 15,0 1-1-15,-1-2-1 0,0 2 1 16,-2-1-2-16,1 1 2 0,-1 0 1 16,0-1-1-16,-2 2 0 0,2 0 0 15,0 0-1-15,0 0 1 0,0 3 0 16,2-3 0-16,-1 0 0 0,2 0 1 16,-1 0 0-16,0 0 2 0,2 0-1 15,0 0 1-15,1-3 2 0,-2 1-3 16,1 0 1-16,-1 1-1 0,0-2 0 15,0 1-1-15,-1 1 3 16,1 0 1-16,-1 1-4 0,2 0 1 16,1 0-1-16,-2 0-1 0,1 0 0 15,0 1 0-15,1 1 0 0,2-1 2 16,1 2 0-16,-1-2-2 0,3 2 4 16,-2-2-1-16,2 3 3 0,0-2-5 15,2-1 5-15,-1 2 7 0,1-2-5 16,3 1 0-16,2-1-6 0,-1 1-2 15,3-1 0-15,0-1-6 0,0 0-8 16,2 0-9-16,-1 0-13 0,2 0-24 16,-4 0-38-16,-7-8-82 0,1-1-122 15</inkml:trace>
  <inkml:trace contextRef="#ctx0" brushRef="#br0" timeOffset="50964.13">7552 7807 623 0,'0'0'14'0,"0"0"-14"15,0 0 5-15,0 0-5 0,0 0-8 16,0 0 7-16,0 0-1 0,0 0-1 16,29 5-9-16,-25-2-3 0,-1 0 9 15,3 0 6-15,-2 1 0 0,1 0 0 16,1 0 1-16,1 1 2 0,1-1 3 15,0 0 1-15,1-1 1 0,1 0 0 16,3-1-1-16,-1 1-1 0,1-1 2 16,0-1-2-16,2 0 3 0,1-1 1 15,1 0-3-15,2 0 1 0,1-2 2 16,1 0-1-16,2-1-1 0,0-1-2 16,1 0 1-16,2-1-4 0,3 0 2 15,1-2-3-15,1 1 2 0,8-1-2 16,4-1-1-16,11 0 1 0,2-2 1 15,-1 0-1-15,-4 0 1 0,-2 2-2 16,-3-1 2-16,1 1-1 0,-1-2 0 16,0 2 1-16,2-1-3 0,2-1 5 15,0 1 3-15,1-1 1 0,1 3-1 16,-2 0-1-16,1 1 0 0,-2 1-2 16,-3 2 0-16,-1 0 0 0,-2 2-1 15,2 1 1-15,-3 0-3 0,4 0-1 16,-4 0-2-16,1 0 2 0,1 1-1 15,0 2 0-15,0-1 0 0,0 0 0 16,-3 1 0-16,1 0 1 0,-1-1 1 16,1 0 2-16,0 2 2 0,0 0 3 15,-1 0-4-15,0 1 4 0,-1-1 6 16,-1-1-4-16,3 0 0 0,-1-1-1 16,-1 0 1-16,2 0-2 0,-1 0-3 15,-1-1-3-15,2 1 0 0,0 0 1 16,1 0-2-16,0-1 4 0,0-1 1 15,-2 0 0-15,1 2-2 0,-2-2 5 16,3 0 0-16,-1 0-3 0,1 0 1 16,0 0-3-16,0 0 3 0,-1 0-1 15,-2 0 2-15,-1-2 2 0,-1 2-1 16,0 0-5-16,-2 0-1 0,-1-1 4 16,-1 1 3-16,-5 0-2 0,-4 0 1 15,-5 0 1-15,1 0 2 16,3 0 1-16,4-2-4 0,4 1 1 15,-2 0-4-15,-1-2-3 0,1 1 3 16,-2 0 2-16,-1 0-4 0,-1 1-4 16,-3-1 2-16,-3 0 0 0,-3 0 1 15,0 1 1-15,-6 1-3 0,0-1-1 16,-5 0 0-16,-1 1 0 0,-2 0-1 16,-1-1-1-16,-1 1-5 0,-1 0-17 15,1 0-8-15,-1-1-20 0,0 1-18 16,1 0-26-16,0 0-29 0,8 0-35 15,-2 0-47-15,1-2-66 0</inkml:trace>
  <inkml:trace contextRef="#ctx0" brushRef="#br0" timeOffset="65784.003">7177 8021 494 0,'0'0'3'0,"0"0"4"15,0 0-7-15,-21-7-5 0,17 4-2 16,0 0 6-16,-1-1-1 0,0 1 4 15,-1-1 0-15,0 0-2 0,1 1 5 16,1 0 3-16,0 1-5 0,1 0 3 16,0 0-2-16,1 1-3 0,0 0 0 15,0 1 3-15,1-2 2 0,-1 2 0 16,0 0-3-16,2 0 1 0,-1 0 0 16,1-1 1-16,0 1 1 15,0 0 1-15,0 0-1 0,0 0-4 16,0 0-2-16,0 0 0 0,0 0-1 15,0 0-1-15,1 0-2 0,1 0-1 16,2 0 1-16,-1 1 0 0,2 2 3 16,1-1 1-16,1 0 0 0,2 1 1 15,0 0-1-15,1 0 0 0,3 1 1 16,0 1 0-16,0 0 3 0,3-1 0 16,2 2 1-16,0-1-1 0,2 1-4 15,0-2 1-15,3 2 1 0,1-1 1 16,1 1 0-16,2-1-2 15,1 1 1-15,-1 1-2 0,2 0 1 16,2 0 0-16,1 0 1 0,7-2 2 16,7 1-2-16,9-4 2 0,2-1-3 15,-3-1 1-15,-6 0-2 0,-3 0 0 16,-2 0 1-16,4 1-1 0,-1 1 0 16,2 1 0-16,2 0 2 0,0 2-1 15,0 1 6-15,3-2-4 0,-1 3 1 16,2-3 2-16,0-1-5 0,3 1 0 15,-1-4 0-15,4 1 0 0,2-1-1 16,-1 1 1-16,3-1 1 0,-1 0 0 16,1 2-1-16,2 1 0 0,-2-1-1 15,3 0 3-15,-1 0-2 0,2-1 1 16,1 1 0-16,1 0 2 0,2-1-3 16,-2 1 1-16,0-2 1 0,2 2-1 15,-1-1 1-15,3 1-1 0,2-1-1 16,0 2 0-16,2-2 1 0,-4 2-1 15,2 0-1-15,0-2 3 0,1 1-3 16,1-1 6-16,2 0-4 16,-2 1 5-16,2-2 3 0,-2 1 2 15,1-1-8-15,0 0 2 0,2 0 0 16,3 0-5-16,1 0 1 0,0-1 2 16,0-1-3-16,-3 2-1 0,0 0 1 15,-3 0-1-15,4 0 0 0,1 0 0 16,-3 0 0-16,-2 2 5 0,1 0-5 15,-1 1 4-15,2 1 2 0,0-1 0 16,-2 0-4-16,0 1 2 0,1 1-1 16,-4 1-1-16,1 1-2 0,-2-1 0 15,-2-1 1-15,2 2 1 0,1-1-2 16,-3 1 1-16,0 0 0 0,-1-2-1 0,0 2 2 16,-1 0-1-16,1-1-1 15,-1 0-1-15,0 0 1 0,2 1 0 16,-2-1 0-16,-1 0 0 0,-1-1 0 15,1-1 0-15,-1-1 3 0,-1-3-3 16,0 0 0-16,0 0-2 0,-2 0 4 16,0 0-1-16,-2-2 1 0,0 1 0 15,-2-2 5-15,1 0-2 0,2 1-4 16,-3-1 2-16,1 0 3 0,0-1-3 16,0 1 1-16,-1-1-1 0,0 1-1 15,-1-2 3-15,2-1 0 0,-1-1-2 16,2 0 0-16,1-1 1 0,-2-1-2 15,-1 1-1-15,1 0 1 0,0-2-2 16,1 1 3-16,-1-2-1 0,2-1-2 16,2 1 0-16,-1-1 0 0,-1 0 2 15,2-2-1-15,-2 2 1 0,0 0-2 16,-2-1 5-16,0 2 1 0,2 0 0 16,-1-2 2-16,1 1-1 0,-1 2 3 15,1-4-1-15,-2 3 2 0,3-3-1 31,-3 0 2-31,0 3-5 0,-2-1-1 16,-3 0 5-16,-4 2 5 0,-1 1-5 16,-4 2-3-16,-1 0-4 0,-4 1 2 15,-5 3-6-15,-3 0 0 0,-5 1-3 16,-8 1-14-16,-5 1-23 0,0 0-30 16,3 0-36-16,5 0-56 0,-3 1-122 15</inkml:trace>
  <inkml:trace contextRef="#ctx0" brushRef="#br0" timeOffset="105554.606">10476 10704 352 0,'0'0'173'0,"0"0"-142"0,0 0-26 16,-32 8-5-16,26-5 0 0,-1-1-3 16,-1-1 3-16,1 0 1 0,-1-1 2 15,-1 0 7-15,1 0 0 0,1 0 7 16,0-1-7-16,0-2-4 0,2 2-1 16,0-1-3-16,2 0 2 0,0 0-3 15,1 1 0-15,0 0 2 0,1 0 0 16,0 1-1-16,1 0-1 0,-1 0-1 15,0 0 0-15,1 0 0 0,0 0 3 16,0 0-2-16,0 0 0 0,-1 0 0 16,1 0-1-16,0 0 0 15,0 0 0-15,0 0 0 0,0 0 0 16,0 0 2-16,0 0 2 0,0 1 2 16,0-1 1-16,-1 0 4 0,-2 0 0 0,-3 0-11 15,-5 0-6-15,-5 1-19 0,-8-1-12 16,-9 3-11-16,-7-1 13 0,-6 3 35 15,7-2 8-15,11-1 31 0,11 0 8 16,7-1-1-16,0-1-6 16,0 0 1-16,2 0 0 0,1 0 9 15,2 0 0-15,3 0-8 0,0 0-6 16,2 0-11-16,-1 0-7 0,1 0-11 16,0-1-7-16,0 1-6 0,0 0-5 15,4-2-6-15,3 1-2 0,5-2 9 16,8 0 5-16,12-2 3 0,14-2 2 15,14-4 2-15,8-1-1 0,-1 1 1 16,-5 0-2-16,-7 3 0 0,-4 1-1 16,-1 0 2-16,-3 1-1 0,-1 3 1 15,-4 0 1-15,1 1 3 0,-4 0 1 16,-1 0 2-16,-1 1 3 0,-1 0-6 16,-9 0-4-16,-6 1 0 0,-6-1 1 15,-4 1-1-15,1 0-1 16,0 0 1-16,-2 0-1 0,-3 0 1 15,-3 0 0-15,0 0-1 0,-4 0 2 16,0 0-2-16,0 0 0 0,0 0-1 16,0 0-3-16,0-1-4 0,-4 0-4 15,0-1-8-15,-2 0-11 0,-3-1-10 16,-2-1-5-16,-1-1-15 0,0 1 7 16,1 0 0-16,2 1-10 0,3 0-26 15,5-4-41-15,1 2-48 0</inkml:trace>
  <inkml:trace contextRef="#ctx0" brushRef="#br0" timeOffset="106230.787">12697 10576 685 0,'0'0'7'15,"0"0"8"-15,0 0-24 0,-1 0 9 16,0 0-21-16,1-1 7 0,-1 0 14 15,1 0-15-15,0 0 3 16,0 0-2-16,0 0 6 0,1-1 6 16,5 1 2-16,4 0 5 0,1-1 5 15,8 0-1-15,3 0-1 0,12-2-2 0,9-3-3 16,11-2 1-16,4-1 1 0,1 2-1 16,-3-2 1-16,-1 3 0 0,3 1 0 15,2 0 5-15,5 3 0 0,5 0-2 16,2 3 9-16,1 0 3 0,0 0 2 15,-1 1-1-15,-1 1-2 0,-1 1 1 16,-1 0 2-16,-1-1-2 0,-1-2-2 16,-2 1 0-16,-3-1-7 15,-4 0 1-15,-5 0-2 0,-3 0-3 16,-4 1-2-16,-6 1-1 0,-7 0-1 16,-8 1-2-16,-7 0 0 0,-3-1-1 15,2 2 0-15,0 1-10 0,2-1-19 16,-5 1-34-16,-2 0-33 0,-2 0-31 15,-3 1-59-15,-4-1-89 0</inkml:trace>
  <inkml:trace contextRef="#ctx0" brushRef="#br0" timeOffset="113083.872">10497 12908 459 0,'0'0'32'0,"0"0"16"16,0 0-28-16,0 0-14 15,0 0-5-15,0 0 0 0,0 0-1 16,-62-46 0-16,55 41-2 0,1 0-1 16,1 1 3-16,2 0 3 0,1 1 5 15,1 1 4-15,0 0 4 0,0 2 3 16,1-1-1-16,0 1 2 0,0 0 0 15,0 0-9-15,0 0-2 0,0 0-6 16,1 0 0-16,1 0 2 0,2 0 2 16,2 0 1-16,3 0 2 0,1 0 2 15,2 0-4-15,3 0-5 0,1-1 1 16,4 1-2-16,0 0 2 0,3 0 4 16,0 0 3-16,3 0 6 0,2 0 7 15,1 0-1-15,1 0 0 0,7 0-1 16,5 0-2-16,8-2-1 0,1-1-3 15,-2 0-4-15,-2-2 5 0,-4 3-6 16,2-2-3-16,1 1 2 0,3 0 0 16,0 0 2-16,1-1-2 0,0 0 1 15,0 1-1-15,1-2 1 0,-1 1-2 16,1 0-4-16,0 1-3 0,2 0 0 16,-1-1 2-16,2 2-2 0,1 2 1 15,-1 0-3-15,-3 0 2 0,2 0-2 16,-2 0 1-16,1 0 0 0,2 0 1 15,1 0-1-15,2 0 4 0,-2 0-2 16,2-3 1-16,2 1 0 16,0 0 1-16,-1-1-1 0,0 1-1 15,1 0 0-15,-2 2-1 0,-1 0-1 16,1 0-1-16,0 2 4 0,0 1-3 16,-1 2 2-16,-2 0 3 0,-1 0 3 15,0 1 1-15,0 0 1 0,-2 0-1 16,0 0-3-16,1-1-2 0,-1 1 0 15,0 0-2-15,-1-1 0 0,-1 0-2 16,0 0 2-16,0-1-1 0,3-1 1 16,0 0 6-16,-2-2 0 0,1 0 0 15,0-1 1-15,-2 1-2 16,1 0 0-16,-1-1 1 0,-3 1-1 16,0 0-4-16,-2 0-1 0,-2 2 2 15,0-1 5-15,-3-1-3 0,-1 0-4 16,-1 0 8-16,0-1-2 0,-3 0-3 15,0 0 1-15,-5 0-1 0,-5 0-1 16,-5 0-1-16,0 0-2 0,1 0-1 16,4 0 2-16,2 0 0 0,0 0-3 15,-3 0 5-15,-1 0-4 0,0 0 1 16,-1 0-1-16,-3 0 2 0,1-1 2 16,-2 1-4-16,-1-1 2 15,-1 0-2-15,-1 1 0 0,-1-1 1 16,-1 0-2-16,-1 1 1 0,-2-1 0 15,0 0 0-15,-1 1 0 0,-2-1 2 16,-2 1-1-16,-1 0-1 0,0-1 0 16,-2 1 1-16,1 0 0 0,0 0 1 15,-1 0-3-15,0 0 2 0,0 0-1 0,0 0-1 16,0 0 0-16,-1 0 0 16,1 0 1-16,-1 0-1 0,0 0-3 15,0 0-2-15,0 0-4 0,0 0-5 16,0 0-7-16,1 0-14 0,-1 0-29 15,0 0-28-15,0-1-58 0,-2 1-87 16,-2 0-118-16</inkml:trace>
  <inkml:trace contextRef="#ctx0" brushRef="#br0" timeOffset="133453.418">13836 15663 606 0,'0'0'18'0,"0"0"-5"16,0 0 20-16,0 0 3 0,2 3-3 15,-2-3-21-15,0 0 7 0,0 0-9 16,0 1-10-16,2 0-1 0,3 0 0 15,0 2 0-15,5 0 2 16,3 0 0-16,7-1 8 0,10-2 13 16,12 0 6-16,12-7 6 0,5-1 4 15,-1-3-9-15,-2 2-1 0,-9 1 6 16,1-1-5-16,-3 2-9 0,-1 0-2 16,0 0-2-16,-1 2-2 0,-4-1-2 15,1 1-4 1,-2 2 0-16,0-1-6 0,-3 2-1 0,-2 1 1 0,-5 0-2 15,-7 0 0-15,-5 1 0 0,-1 0-1 16,4 0-11-16,1 3 12 0,2-1 4 16,0 2 6-16,-1 1-9 0,-3 2-1 15,0-2 7-15,-1 1 4 0,-4-1 1 16,-2-2-9-16,-3 0 3 0,-3-1 5 16,-2-1-1-16,-1 0 1 0,-1 0-2 15,0 0 1-15,-1 0-1 0,0 0-3 16,0-1 0-16,0 1-3 0,0-1 1 15,0 1-4-15,0-1 0 0,0 0-2 16,-2 1-2-16,1 0-1 16,0 2 0-16,-1-1 0 0,0 3 0 15,0-1 0-15,-1 2 0 0,-1 1 1 16,-1 0-1-16,1 1-2 0,-1 3 1 16,0 0-1-16,-2 2 1 0,-4 3-6 15,0 4 4-15,-6 3 1 0,-2 3 1 16,-5 3-3-16,-6 7 5 0,-9 6 4 15,-10 7 0-15,-3 2-2 0,3-2 1 16,1-5 1-16,5-4 0 0,0 0 3 16,0-1-1-16,0 1 0 0,0-1-2 15,1 1 1-15,0-1 2 0,-2 0 2 16,3-1-1-16,-1-1 3 16,3-2 8-16,1-3 5 0,2-3-3 15,0-1-2-15,1-3-2 0,7-2-5 16,4-5 0-16,5-4-7 0,3 0 4 15,-4 0-5-15,0 1 2 0,-1 3 4 16,0-2-5-16,3-2-1 0,1 0 0 16,2-2 3-16,3-3 2 0,3-2 0 15,3-1-2-15,2-2-1 0,3-2 2 16,0-1-4-16,1 0-3 0,0-1-4 16,0 0-9-16,0 0-5 0,0 0-4 15,0 0-12-15,0 0-30 0,-1 0-39 16,-3 0-62-16,-1 0-75 0,-1-2-166 15</inkml:trace>
  <inkml:trace contextRef="#ctx0" brushRef="#br0" timeOffset="206932.197">4087 17144 469 0,'0'0'37'0,"0"0"-26"16,0 0-9-16,0 0-2 0,0 0-6 15,0 0 4-15,-65-6 2 0,53 3 7 16,0 0-4-16,0 1 1 0,1-1 5 16,1 1 10-16,0 0 1 0,0-2-3 15,3 3 5-15,-1-3-1 0,1 1-5 16,2-1-6-16,1 1-2 0,0 0-1 16,2 0-1-16,-1 2 2 15,0-1-2-15,3 0 0 0,-1 0 2 16,0 1 2-16,1 1-2 0,-1 0-3 15,1 0-2-15,0 0-3 0,0 0-1 16,0 0-3-16,0 0-3 0,3 0-1 16,0 0 3-16,2 0 5 0,2 0 0 15,-1 0 1-15,5 0 3 0,-1 0 0 16,2 0-1-16,2 0 0 0,-1 0-3 16,4 1 0-16,-1-1-1 0,2 2 0 15,0-1 1-15,0 0 0 0,1 0 1 16,-1 0 0-16,0 0 1 15,2 1 1-15,-2 0-1 0,4-1 1 16,0-1 0-16,1 1 0 0,0-1 1 16,4 0-1-16,-2 0 3 0,3 0-5 15,1 0-1-15,-1 0 1 0,4 0 0 16,5 0 0-16,5-2 1 0,6 1-2 16,1-2 1-16,-4 1 0 0,-5 0-1 15,-4-1 0-15,-2 2 0 0,5-1 0 16,-3 0-1-16,2 0 1 0,0 1 0 15,0-1 0-15,0 2 1 0,1 0 0 16,0-1 0-16,1 1-1 16,2-1 0-16,-1-2-1 0,2 1 0 15,-3-2 0-15,2 3 1 0,2-1-1 16,-2 0-1-16,0 1 4 0,1 0-2 16,-1 1 0-16,0 0-2 0,2 2 1 15,-1 2 1-15,1 0 0 0,-2-1 1 16,2 2-1-16,-1 0 0 0,0-1 0 15,1 1 2-15,-4-2-4 0,3 3 2 16,-3-2 0-16,-1-1 3 0,2 1-1 16,-1-1-2-16,-1 0 2 0,0 1 3 15,2-1 0-15,-2 1 1 0,1-1 0 16,0 1 0-16,4 1 1 0,-4-3 6 16,3 3-7-16,-2-3 0 0,0 1-2 15,1-1-4-15,-1 0 0 0,0-1 4 16,2 0-1-16,-3 1 6 0,2-1-5 15,0 0 1-15,-1 1-2 0,-1 0 0 16,1 1-1-16,-2 1-1 0,1-1 1 16,1-2-1-16,0 4 2 0,-2-3-2 15,0 3 0-15,1 0 1 0,0-1 0 16,1 1 0-16,2-3 2 0,-1 2 1 16,5-2 8-16,-2-2-5 0,1 0 14 15,-4 0-4-15,-2 0 3 0,0 0-20 16,-1 0 1-16,-1 0-1 15,0 0 9-15,1 0-8 0,-3 0-2 16,2 1 5-16,-4 0-5 0,-5 3 1 16,-5-2-4-16,-4-1 3 0,0 2-1 15,4 0 1-15,4 0 0 0,1 1 0 16,0 0 0-16,0 0 0 0,-3 1 1 16,2-1 1-16,-3 0 1 0,1-1 1 15,-2 0 2-15,0-1 2 0,-3 2 0 16,2-2-1-16,-1-1-1 0,-1 2 1 15,1-1 0-15,-1-1 2 0,0 0-2 16,-2 2-1-16,0-2 0 16,-2 1 0-16,1-2 2 0,-2 1-1 15,0-1-2-15,0 1-2 0,0 0 1 16,0 0-3-16,0-1 4 0,-1 0-3 16,0 0 1-16,-1-1-1 0,1 0-1 15,-2 0 0-15,0 1 1 0,-2-1-2 16,-1 1 3-16,1 0-2 0,-2 0-1 15,-1 0 1-15,0 0-1 0,-1 0 1 16,-2 0 0-16,-2 0 0 0,1 0-1 16,-2 0 0-16,1 0-1 0,-2 0-4 15,0 0 5-15,-1 0 4 0,0 0 0 16,1 0-4-16,-1 0 1 16,0 0-1-16,0 0 2 0,0 0-2 15,0 0-1-15,0 1-1 0,0-1-9 16,0 0 11-16,0 0-12 0,0 1 12 15,0-1 3-15,0 0 2 0,0 0-5 16,0 0 5-16,0 0-3 0,0 0 5 16,0 0-7-16,0 0 0 0,0 0-4 15,0 0 4-15,0 0 3 0,0 0-1 16,0 0-2-16,0 0 7 0,0 1 0 16,0-1-1-16,0 0-3 0,0 1-3 15,0-1-6-15,0 0 6 0,0 0 5 16,0 0-1-16,0 0-2 0,0 0-2 15,0-1-8-15,0 0 8 0,0 1 3 16,0 0-3-16,0 0-5 0,0 0 4 16,0 0 0-16,0-1-22 0,0 1 22 15,0 0 2-15,0 0 5 0,0 0 0 16,0 0-4-16,0 0-2 0,0 0 0 16,0 0 3-16,0 0-3 0,0 0 0 15,0 0-3-15,0 1 3 0,0-1 7 16,0 0-7-16,0 0-6 0,0 0 2 15,0 0 8-15,0 0 0 0,-1 0 5 16,1 0-4-16,0 0-5 0,0 0-102 16,0 0 102-16,0 0 0 0,1 0 5 15,-1 0 3-15,0 0-6 16,1 0 5-16,-1 0 14 0,0 0-14 16,0 0 36-16,0 0-35 0,0 0-5 15,2 0-3-15,-2-1 0 0,0 1 0 16,0-1 1-16,0 1 0 0,0 0 2 15,0 0-2-15,0 0 0 0,0 0-1 16,0 0 0-16,0 0 0 0,0 0 5 16,0 0-1-16,0 0 3 0,0 0-4 15,0 0-1-15,0 0 1 0,0 0 1 16,0 0 2-16,0 0-2 0,0 0 1 31,0 0-2-31,0 0 1 0,0 0-1 16,0 0 1-16,0 0 2 0,0 0-4 15,0 0-2-15,0 0 1 0,0 0 0 16,0 0-1-16,0 0 1 0,0 0 0 16,0 0-1-16,0 0 1 0,0 0-1 15,0 0 0-15,0 0-1 0,0 0 1 16,0 0 1-16,0 0-1 16,0 0-1-16,0 0 1 0,0 0 0 15,0 0 0-15,0 0 0 0,0 0-1 16,0 0 1-16,0 0 1 0,0 0-1 15,0 0 0-15,0 0 1 0,0 0-1 16,0 0 0-16,0 0 0 0,0 0 1 16,0 0-1-16,0 0 0 0,0 0 0 15,0 0 0-15,0 0 0 0,0 0 1 16,0 0 0-16,0 0-1 0,0 0 1 16,0 0 0-16,0 0-1 0,0 0 1 15,0 0 1-15,0 0-2 0,0 0 0 16,0 0 0-16,0 0 0 0,0 0 0 15,0 0-1-15,0 0 1 0,0 0-1 16,0 0 1-16,0 0-1 16,0 0 1-16,0 0-1 0,0 0 1 15,0 0-1-15,0 0 0 0,0 0-1 16,0 0 0-16,0 0 0 0,0 0 0 16,0 0 0-16,0 0 0 0,0 0 2 15,0 0 0-15,0 0 0 0,0 0 0 16,0 0 1-16,0 0 0 0,0 0-1 15,0 0 1-15,0 0-1 0,0 0 0 16,0 0-1-16,0 0 0 0,0 0 1 16,0 0 0-16,0 0 1 0,0 0-1 15,0 0 0-15,0 0 1 0,0 0-1 16,0 0 0-16,0 0 0 0,0 0 0 16,0 0 0-16,0 0 0 0,0 0 0 15,0 0 0-15,0 0 0 0,0 0 0 16,0 0 0-16,0 0 0 0,0 0 1 15,0 0 0-15,0 0 1 0,0 0 0 16,0 0 0-16,0 0-1 0,0 0 0 16,0 0-1-16,0 0 0 0,0 0 0 15,0 0 0-15,0 0-1 0,0 0-4 16,0 0-4-16,0 0-6 0,0 0-4 16,0 0-11-16,0 0-16 0,0-2-25 15,-3-1-24-15,-1-1-46 0,-4-18-39 16,2 3-116-16</inkml:trace>
  <inkml:trace contextRef="#ctx0" brushRef="#br0" timeOffset="212422.643">10592 12419 761 0,'0'0'0'15,"0"0"0"-15,0 0 10 0,0 0 2 16,0 0-9-16,0 0-3 0,0 0 0 16,-63 7-8-16,44-3 7 0,-1 1 0 15,-2-1 2-15,-1 1 8 0,1-2-6 16,2-1 1-16,0-1-1 0,3-1-2 16,0 0-1-16,3-4-1 0,0-3-2 15,2-3-1-15,1-3 4 0,2-2 6 16,-1-3-1-16,3-3 6 0,0-3 6 15,3-3-1-15,2-3 0 0,2-8 0 16,1-9-6-16,7-7-5 0,4-3-3 16,2 4-2-16,3 4-2 0,-2 7-1 15,3 1 1-15,2 1 1 0,1-1 1 16,3-1 2-16,2 0 0 0,2-1 4 16,1 2-2-16,2 1-1 0,2-1-2 15,2 1 4-15,3 0-2 16,1 1-2-16,2 0 2 0,0 4-2 15,1 3 0-15,3 1 3 0,1 3-4 16,2 2 0-16,2 3 0 0,0 3 0 16,3 3 0-16,0 2 0 0,1 2 0 15,3 2-1-15,-1 3 1 0,-1 2-1 16,0 3 1-16,-2-1 0 0,2 3-1 16,2 1 2-16,0 0-2 0,2 0 0 15,1 0 1-15,1 3-1 0,1-1 1 16,2 0 0-16,2 2 1 0,2-1 1 15,1 1-2-15,4 0-1 0,-1 3 1 16,0 0 0-16,0 1 1 0,0 2-2 16,-2 0 2-16,1 2 0 15,0 2 0-15,0 0-1 0,1 1 1 16,-3 1-2-16,1 1 1 0,-3-1 0 16,2 3 0-16,-1 0 0 0,0 2-5 15,1 1 4-15,-1 2-11 0,1 1 12 16,-3 3 0-16,-2 0-1 0,-3 2-1 15,-2 4 0-15,-2-1-3 0,-4 0 2 16,0 4 0-16,-1-1-3 0,-3-2 2 16,0 4-1-16,-3 0 3 0,-1-1-3 15,-3 0-2-15,-1 1 2 0,-5-2 2 16,0 3 3-16,-4 1-2 0,0 0-1 16,-2 1 3-16,-2-2-7 15,1 1 7-15,-4 0 0 0,-3-4 0 16,2 1 0-16,-2-2 0 0,-4-6 0 15,-3-4-1-15,-4-5 2 0,2-2-1 16,0 3 1-16,3 4-1 0,0 1 3 16,0-1-3-16,-3 0 0 0,-1-2 0 15,0 0-1-15,-3-2 1 0,-1 0 0 16,0-2 0-16,-3-1 2 0,1-2-2 16,-3-1 1-16,1-1 1 0,-1-2 2 15,-1 0-2-15,-1-3 2 0,2 0 0 16,-2-1 0-16,-1-1 1 0,2-2-2 15,-2 0 1-15,0-2-2 0,0 0 5 16,0-2-2-16,0-1 3 0,0 1 1 16,0-1 1-16,0 0 1 0,0 0 3 15,0 0 1-15,0 0 0 0,0 0 4 16,0 0-1-16,0 0 2 0,0 0-1 16,0 0 1-16,0 0-2 0,0 0-2 15,0 0-1-15,0 0-4 0,0 0-3 16,0 0-1-16,0 0-3 0,0 0-2 15,0 0-1-15,0 0-1 0,0 0 1 16,0 0-1-16,0 0 0 0,0 0 2 16,0 0-1-16,0 0 1 0,0 0 0 15,0 0 1-15,0 0-3 0,0 0 0 16,0 0-1-16,0 0 1 0,0 0 0 16,0 0 0-16,0 0 0 0,0 0 1 15,0 0 0-15,0 0 2 0,0 0 0 16,0 0 1-16,0 0 1 0,0 0-3 15,0 0 2-15,0 0-1 0,0 0 6 16,0 0-3-16,0 0-4 0,0 0-1 16,0 0 1-16,0 0 1 0,0 0-1 15,0 0 3-15,0 0-2 0,0 0 3 16,0 0-1-16,0 0 0 0,0 0 1 16,0 0-1-16,0 0-1 0,0 0-2 15,0 0-1-15,0 0 1 0,0 0-2 16,0 0 0-16,0 0-1 0,0 0 1 15,0 0-2-15,0 0 2 0,0 0-1 32,0 0 0-32,0 0-3 0,0 0 3 0,0 0 0 0,0 0-1 0,0 0-1 15,0 0 0-15,0 0 1 0,0 0-1 16,0 0 2-16,0 0-2 0,0 0 0 16,0 0 2-16,1 0-3 0,1 1 1 15,-1-1 3-15,0 0-1 0,1 0 1 16,0 0 0-16,0 0 2 0,0 1-2 15,-1-1 0-15,0 1 1 0,0-1-1 16,-1 0 0-16,1 0 0 0,0 0 0 16,-1 0 1-16,0 0 0 0,0 0 0 15,0 0 1-15,0 0 0 16,0 0-2-16,0 0 1 0,0 1 0 16,0-1-1-16,0 0 0 0,0 0 0 15,0 0 0-15,0 0-2 0,0 0 2 16,0 0-1-16,0 0-2 0,0 0-1 15,0 0-3-15,0 0-1 0,0 0-7 16,0 0-2-16,0 0 0 0,-1 0-6 16,0 0-7-16,1-1-10 0,-2 1-11 15,1-1-14-15,-3 0-21 0,-3 0-27 16,-14-1-45-16,0 0-66 0,0 0-73 16</inkml:trace>
  <inkml:trace contextRef="#ctx0" brushRef="#br0" timeOffset="-172086.857">10521 13119 856 0,'0'0'99'0,"0"0"-76"16,0 0 20-16,0 0-43 16,0 0-26-16,0 0-12 0,0 0 17 15,-107 22 21-15,77-8-5 0,-2 7 3 16,1 3 1-16,-5 11 1 0,-1 11 0 16,-1 12 0-16,1 5 7 0,9 1 7 15,9-1-7-15,6-5-1 0,6 6 8 16,5 2 3-16,2 3-9 0,2 4-4 15,6 1 11-15,7 1-5 16,2 4-7-16,6-1 1 0,3 1-4 16,4-1-9-16,2-6-8 0,3-4-20 15,2-7-31-15,2-9-63 0,2-12-64 16,-9-16-96-16</inkml:trace>
  <inkml:trace contextRef="#ctx0" brushRef="#br0" timeOffset="-171774.375">10847 13051 945 0,'0'0'33'0,"0"0"-30"16,0 0-3-16,0 0-43 0,0 0-69 16,0 0 24-16,-36 82 83 0,22-24 5 15,-4 26 8-15,2 11 16 0,3 4-1 16,3-8 9-16,2-12-9 0,1-4-12 16,5-9-11-16,1-4-28 0,1-7-50 15,3-6-43-15,1-8-40 16,1-14-13-16,-1-11 21 0,0-16 59 15,-1-5 49-15</inkml:trace>
  <inkml:trace contextRef="#ctx0" brushRef="#br0" timeOffset="-171524.334">10826 13142 581 0,'0'0'76'0,"0"0"20"15,0 0-19-15,0 0-60 0,0 0-17 16,0 0-3-16,0 0 0 0,0 0-8 15,105-78 0-15,-71 80 1 0,8 12 10 16,6 8 10-16,0 6 7 16,-5 1-5-16,-11-2 2 0,-8-6-2 15,-8-2 1-15,0-2-2 0,0 4-3 16,1 5 5-16,-2 3-1 0,-2 0-6 16,-6 1 2-16,-5 0 0 0,-6 5-1 15,-11 7 1-15,-12 5 1 0,-10 0-3 16,-6-3-3-16,-3-6 1 0,2-6-4 15</inkml:trace>
  <inkml:trace contextRef="#ctx0" brushRef="#br0" timeOffset="-166032.111">10790 13752 282 0,'0'0'164'0,"0"0"-138"0,0 0 78 15,0 0-42-15,0-11-35 0,0 6-4 16,0 0-4-16,-3 0-9 0,0 1-3 15,-1-1 1-15,0 2 4 0,-1 0 5 16,1 1 0-16,0 0-6 0,3 1 0 16,0 0-11-16,1 0-1 0,1-1-9 15,7 0 10-15,3-3 10 0,6-2 8 16,2-1-5-16,5-1-1 16,2-2 0-16,4 0 4 0,5-1-1 0,6 0-3 15,8 0-6-15,3 3-4 16,-4 5-2-16,-3 4 0 0,-6 1 0 15,1 5-2-15,-2 3 2 0,0 2-2 0,-3 2 0 16,0 2 2-16,-4 0 0 0,-4-2 0 16,-6 0-2-16,-5-2 2 0,-3-1-1 15,2 3 1-15,-2 2 3 0,2 3 6 16,-5-1 1-16,-4 3 1 0,-6-1 7 16,-2 3 2-16,-10 2-2 0,-5 2 1 15,-4-1-2-15,-6 2 1 0,-4-2 9 16,-9 1 2-16,-6 1-12 0,-9 1-8 15,-4-4 15-15,3-4 13 16,5-5-17-16,4-4-7 0,2-1 4 16,0-3-6-16,2-1 4 0,5-2-4 15,2-1 4-15,1-2 2 0,9-1-3 16,4 0-8-16,5 0-5 0,5 0-1 16,-3 0-4-16,1 0-6 0,1-1-8 15,3-1-9-15,3 2-12 0,4-2-15 16,3 0-31-16,2 2-47 0,7-4-54 15,17-7 13-15,-1-1-92 0</inkml:trace>
  <inkml:trace contextRef="#ctx0" brushRef="#br0" timeOffset="-165391.523">11611 13822 526 0,'0'0'98'0,"-2"1"-98"0,2-1 0 16,2 0-12-16,6 0 12 0,3-2 2 15,3 0 5-15,3-1 2 0,2 1 7 16,4 0 5-16,3-1 0 0,1 0 5 15,1 0-4-15,3-1-9 0,-1-2 0 16,1-1-3-16,0-2-2 0,0-3 0 16,-2-2-1-16,1-1-1 0,-4-3 2 15,-1 0 3-15,-2-2 5 0,-5 3-2 16,-5 2 4-16,-4 2 5 0,-6 2 10 16,-3-1 12-16,-3 1 3 0,-7-1-26 15,-6-1-17-15,-4 3-5 0,-6 3-12 16,-10 6-1-16,-11 8-17 0,-9 17-4 15,1 8 14-15,10 0 17 0,16-5 3 16,14-10 17-16,3 1-3 0,1 5-12 16,0 11-2-16,1 15 0 0,7 9 7 15,4 6 14-15,9-4 0 16,4-6 4-16,3-7 2 0,1-4-3 16,5-5-4-16,0-8-9 0,-4-6-3 15,0-9-7-15,-1-1 0 0,5 1 2 16,5-1-2-16,7 3-1 0,-3-6-5 15,1-4-15-15,-1-6-16 0,-4-2-22 16,3-10-48-16,11-23-89 0,-9 2-105 16</inkml:trace>
  <inkml:trace contextRef="#ctx0" brushRef="#br0" timeOffset="-164606.294">12329 13702 1041 0,'0'0'94'16,"0"0"-94"-16,0 0-29 0,0 0-36 15,0 0 26-15,-2 3-16 0,3-1-24 16,1 2 18-16,3 0 38 0,0 1 23 16,-1 0 12-16,1 0 31 0,-1-1 6 15,0 1-6-15,0-1 7 0,-1-1-12 16,1-1-4-16,-1 0 2 0,-1-2-4 15,-1 1 1-15,-1-1 1 0,1 0 1 16,-1 0-4-16,0 0-2 0,0 0 3 16,0 0 2-16,0-1-3 0,-2-2-4 15,0 0-9-15,-1-2-8 0,-1 1-5 16,0-1 0-16,0 0-3 0,0 0-1 16,0 0 0-16,1 1-2 0,1 0 0 15,-1-1 1-15,1 3 1 0,0-1-1 16,-1 1 2-16,1 0 2 15,0 1-3-15,0-1 1 0,1 2-2 16,-1 0-4-16,0 0-3 0,2 0-3 16,-1 0-3-16,1 0-1 0,0 0-5 15,0 1-1-15,5 3 1 0,2 1 2 16,6 1 12-16,4 2 4 0,5 0 1 16,4-1 0-16,1 0 3 0,3 0 0 15,6-2-1-15,5-2 0 0,10-3 3 16,1 0 1-16,-3-8-3 0,-4-6 4 15,-6 0 2-15,0-4-2 0,0-3 0 16,-4-1 4-16,-2-5-2 0,-8 4-6 16,-7 3 1-16,-6 4-1 0,-2 3-2 15,-2-2 2-15,-2 1 0 0,-2-3 2 16,-4 2 7-16,-4 1 2 0,-7-2-14 16,-4 1-1-16,-5 0-11 0,-11 2-9 15,-11 3-7-15,-8 6-4 0,-6 5 2 16,3 9 13-16,7 6-14 0,5 2-5 15,5 3 35-15,6-1-1 0,7-1 2 16,7-3 3-16,2 0 6 0,-1 6 4 16,0 3-6-16,-2 10-1 0,6-2-1 15,3 0 1-15,6 5 2 0,4 1 0 16,10 11 6-16,4-2-3 16,2-8 2-16,0-10 1 0,1-2-1 15,-2-6-5-15,2 0 0 0,3 0 0 0,0-6-1 16,3 2 2-16,5 0-5 0,-2-2-2 15,0-3-2-15,1-2 0 16,-2-1-9-16,0-4-19 0,-1-2-20 16,-1-4-30-16,-2 0-42 0,-1-6-52 15,6-16-60-15,-6 3-72 0</inkml:trace>
  <inkml:trace contextRef="#ctx0" brushRef="#br0" timeOffset="-164180.05">13156 13448 1224 0,'0'0'159'0,"-1"0"-159"16,0 1-14-16,0 1-36 0,1 5 11 16,0 6-14-16,0 16-13 0,0 21 14 15,0 19 44-15,0 8 8 0,2-5 10 16,1-10 12-16,0-13-2 15,5-6-18-15,-2-10 3 0,-1-6-5 16,0-11 0-16,-1-2 0 0,0 0 0 16,-1 0 1-16,1-2 1 0,-1-5-1 15,-1-3 0-15,-2-3 1 0,0-1-2 16,0 0 4-16,0 0 6 0,0-4 11 16,-1-2 2-16,-1-7-3 0,0-6 1 15,1-14-2-15,1-12-2 16,8-12 0-16,3-3-7 0,4 7-6 15,1 8 3-15,2 10 4 0,-2 6-6 16,0 5 1-16,-3 7 0 0,2-1 0 16,4-3-1-16,5-2 0 0,3-2-5 15,1 2 0-15,-1 3-4 0,1 3-4 16,0 2-1-16,0 3-3 0,-1 2-11 16,1 4-9-16,-1 1-15 0,-2 5-21 15,-2 0-44-15,3 10-69 0,-8 1-126 16,-5 1-221-16</inkml:trace>
  <inkml:trace contextRef="#ctx0" brushRef="#br0" timeOffset="-163945.464">13944 14170 1179 0,'0'0'326'16,"0"0"-324"-16,0 0-2 0,0 0-36 15,0 0-19-15,-25 32 30 0,8-16-116 16,-9 9-5-16,-11 12 53 0,-3 12 45 16,1 4 7-16,5-1-42 0,8-6-23 15,8-8-99-15,6-14-42 0</inkml:trace>
  <inkml:trace contextRef="#ctx0" brushRef="#br0" timeOffset="-162533.43">14607 13740 1181 0,'0'0'0'0,"0"0"-81"15,0 0 77-15,10 3-69 0,1-3 73 16,3 0 2-16,4-4-1 0,3-2-1 16,1 0-1-16,2-2 1 0,0-2 2 15,2 0-1-15,-1-3-1 0,0-3 1 16,0-2 1-16,0-4 1 0,-3-3 3 15,-1-1 2-15,-2 0 1 0,-2-1 4 16,-4 2-1-16,-5 2 7 0,-5 2 9 16,-3 1-7-16,-7 2 2 0,-7-1-6 15,-6 2-17-15,-6 2 0 0,-12 5-13 16,-15 10-1-16,-17 16-15 0,-6 14-4 16,4 12 22-16,13 4 11 15,16-2 14-15,9 2 8 0,7 2-3 16,7 1-19-16,6 0 3 0,8-2-3 15,6-1 10-15,3-3 8 0,10-2-6 16,6-5 1-16,0-5 4 0,0-9-1 16,-1-6-3-16,4 4-6 0,13 2 2 15,8 4-6-15,5-3 0 0,-2-5-3 16,-5-6 0-16,-3-7-12 0,-1-2-6 16,-1-3-13-16,1-5-7 0,-3-7-13 15,1-4-10-15,-1-4 1 0,-1-5-19 16,3 0-10-16,-4-2 20 0,-7 4 18 15,-3 2 21-15,-6 3 27 0,0 4 3 16,3-5 19-16,-1-3 21 0,1-2 17 16,-3-1 11-16,-6 1 10 0,-2 0-3 15,-5-1-3-15,-3 1-14 0,0-2-15 16,-8 0-7-16,-2-1-9 0,-4-1-17 16,-3 0-10-16,-3 0-7 0,-4 0-28 15,-3 2-16-15,-3 3-19 0,0 6-4 16,2 5-5-16,1 8 6 0,5 4 73 15,3 8 11-15,6 8-1 0,2 13-1 16,6 12-9-16,4-1 4 0,1-4 20 16,9-7 7-16,1-8 1 15,4 0-5-15,4 0-6 0,3-5-5 16,0-3-1-16,3-6 1 0,-1-4-4 16,2-3-6-16,0-2 3 0,0-8 4 15,0-3-3-15,0-6 1 0,-2-3-5 16,-3-4-2-16,-2-1-4 0,-3-2-6 15,-1 0 0-15,-6 4 0 0,-1 4-3 16,-4 4-1-16,-2 6 2 0,-1 4 8 16,-1 5 1-16,-4 2-1 0,-1 5-12 15,-2 6-6-15,-2 12 7 0,-2 17-17 16,-1 20 28-16,0 17 2 0,5 7 17 16,4-6-8-16,4-5-2 15,4-10 1-15,1-5 9 0,2-3-9 16,2-5 0-16,1 4 7 0,2 3-12 15,-3 2 1-15,-1 0 2 0,-3-7 22 16,-2-4 14-16,2-5-17 0,-2-4-11 16,-1-10 1-16,0-6 12 0,-1-8-14 15,-1-2-9-15,-3 0 1 0,0 2 2 16,-3 0-5-16,-4 0-3 0,-5 0-1 16,-5-4-7-16,-4 0 0 0,-4-2 5 15,-9-4-15-15,-10-7-8 0,-13-14-26 16,-3-8-28-16,4-9-52 0,11-1-48 15,18 9-50-15,9 1 1 16,10-5 64-16,4 5 37 0</inkml:trace>
  <inkml:trace contextRef="#ctx0" brushRef="#br0" timeOffset="-161898.05">15762 13634 1274 0,'-6'-4'77'0,"-5"-3"-65"16,-4-7-6-16,-5-5-6 0,-7-5-22 16,-8-7-49-16,-9-6-14 0,-7 1-11 15,-1 2 9-15,6 8 40 0,4 11 20 16,5 8-24-16,3 7-40 0,6 3 13 0,7 7 37 15,4 4-8-15,2 10 12 0,-3 16 33 32,6 19 4-32,2 11 2 0,10-3-2 15,11-5 0-15,4-15 3 0,8-7 28 16,1-8 7-16,8-6-9 0,4-8-1 16,2-6 12-16,4-7 16 0,0-8 4 15,-1-10-2-15,0-9-5 0,1-4-7 16,-2-6-5-16,-4-4-13 0,-1 2-10 15,-7-3-5-15,-4-1-3 0,-4 2-7 16,-7 4-1-16,-2 5-1 0,-6 10-1 16,-3 8 0-16,-2 4 0 0,0 2 2 15,-3 1 17-15,-5 1 11 0,-1 1-30 16,-5 5-17-16,0 8 10 16,-1 8-10-16,-2 16-12 0,-1 17 18 15,2 15 11-15,4 8 2 0,5-2 17 16,7-7-13-16,1-6 5 0,6-1 0 15,1-3-2-15,3 0 1 0,0-1-3 16,0-2-1-16,0 1 1 0,0 0 2 16,-1-1 8-16,-1 2-2 0,-1-3 9 15,-3-1 2-15,-2-3 4 0,-3-1-4 16,0-5-9-16,-5-3-6 0,-2-10 9 16,1-8-7-16,0-8-2 0,-2-3-9 15,-4 2-2-15,-4 0-10 0,-7 0-24 16,-11-4 10-16,-15-9 7 0,-14-11-31 15,-7-19-23-15,0-18-29 0,7-17-50 16,14-8-75-16,15 13-70 0,12 7-89 16</inkml:trace>
  <inkml:trace contextRef="#ctx0" brushRef="#br0" timeOffset="-161523.089">15846 12932 1171 0,'0'0'128'0,"0"0"-128"16,0 0-21-16,67 8 16 15,-41-2-43-15,-3 1-16 0,4 5-3 16,0 5 43-16,4 5 20 0,0 4 4 15,5 10 6-15,8 10 8 0,1 15-1 16,2 7-10-16,-9 2 1 0,-7 1 10 16,-9-5-4-16,-6 2 7 0,-3 0 3 15,-10 0 2-15,-3-1 1 0,-9 0-3 16,-6 1 1-16,-8-1-10 16,-5 1-9-16,-6-5-2 0,-2 0-15 15,-4-2-8-15,-2-5 2 0,-1-6 0 16,-2-5-13-16,2-6-26 0,6-7-23 15,7-10-33-15,8-12-10 0,6-10-28 16,4-8-136-16</inkml:trace>
  <inkml:trace contextRef="#ctx0" brushRef="#br0" timeOffset="-161296.165">16669 13515 49 0,'0'0'1581'0,"0"0"-1581"0,0 0-58 16,0 0 36-16,0 0-74 16,0 0 56-16,4 11-70 0,-4-7-66 15,-3 3 38-15,-1 2 22 0,0 2 12 16,-1 2-17-16,2-3-61 0,0-4-134 0</inkml:trace>
  <inkml:trace contextRef="#ctx0" brushRef="#br0" timeOffset="-161108.668">16489 13863 1104 0,'0'0'133'0,"0"0"-133"15,0 0-18-15,0 0-4 0,0 0-28 16,0 0-49-16,0 0-39 0,0 0 53 16,5 67 25-16,-5-54 4 0,0 1-41 15,-1-4-93-15,-2-3-162 0</inkml:trace>
  <inkml:trace contextRef="#ctx0" brushRef="#br0" timeOffset="-159977.46">17122 14262 1046 0,'0'0'43'0,"-1"0"-27"0,1 0-32 15,0 0 6-15,0 0-19 0,0 0 9 16,-1 0-37-16,1 0-36 0,0 0-27 16,0 2-27-16,0-1 10 0,5 3 16 15,0-1-31-15,1 0-23 0</inkml:trace>
  <inkml:trace contextRef="#ctx0" brushRef="#br0" timeOffset="-158751.45">16997 13008 827 0,'0'0'221'0,"0"0"-173"16,-11-9 0-16,8 5 3 0,2 0-39 15,1 1-7-15,0-1-2 0,0 0-3 16,4 0-6-16,3-1-4 0,3 0 0 16,8 0 4-16,3 0 3 0,9 2-1 15,12 2 2-15,9 2-1 0,1 8 0 16,-2 5 0-16,-7 5 1 16,-7 1 1-16,-1 4 1 0,-8-3-2 15,-5-1 2-15,-7-4-2 0,-3 0-5 16,1 4-8-16,2 4-4 0,-4 4 5 15,-4 0-1-15,-4 2 5 0,-3 1 3 16,-11 4 7-16,-13 6 2 0,-12 6 8 16,-9-2 3-16,-5-6-1 0,-2-6 4 15,6-9 8-15,-1-2 5 0,4-5-3 16,2-4 5-16,9-5 9 0,5-3-3 16,8-3-17-16,4-1-1 0,-1-1-5 15,1 0-3-15,1 0-11 0,6-1-3 16,4-1-5-16,4 0-3 0,0-1-1 15,5-1-5-15,8-2 5 0,7-2 4 16,10-2 8-16,13 1 0 0,7 2-1 16,5 4-1-16,-6 5 0 0,-3 7-1 15,-8 6 3-15,-1 3 3 0,-4 4-1 16,-5 0 2-16,-7-2 6 0,-7-4 0 16,-1 3-2-16,-1 2 0 0,1 4 3 15,-1 4 1-15,-5 3 4 0,-6-2 0 16,-1 2 4-16,-5-2 0 0,-5 0 13 15,-7-1 2-15,-3-1-2 0,-5 0 7 16,-11 1 2-16,-7 0-5 0,-8 0 9 16,-2-2 2-16,0-8-6 15,6-4-6-15,1-6-5 0,-2 1-4 16,0-4-13-16,1-1-7 0,0 0-6 16,5-3-1-16,2 1-3 0,9-1 0 15,6-2-1-15,9 1 0 0,1-1-2 16,1 1-8-16,2-1-4 0,1 0-12 15,5 0-14-15,4 1-25 0,2-1-39 16,4 0-47-16,12 0-78 0,30 0-60 16,-2-2-83-16</inkml:trace>
  <inkml:trace contextRef="#ctx0" brushRef="#br0" timeOffset="-124347.341">10504 14757 522 0,'0'0'25'0,"0"0"18"0,0 0-18 15,0 0-4-15,0 0-16 0,-33-31-5 16,25 25 12-16,-1 1-8 0,1 0-4 16,0 3 0-16,0-1 0 0,0 1-1 15,3 1 1-15,2 1 1 16,1 0 4-16,1 0-5 0,1 0-3 16,0-1 0-16,0 1-2 0,0 0 5 15,0 0 1-15,1 0 2 0,3 1 0 16,0 1 3-16,2 2 1 0,1-2 1 15,1 3 4-15,0 0 0 0,3 1 2 16,-1-1-1-16,0 1-4 0,3 0-2 16,-1-1 0-16,2-1 1 0,0 2 2 15,2 0-1-15,-1-1-1 0,2-2 0 16,1 2 1-16,1-2 3 0,0 1-1 16,3-1 2-16,0 3 2 0,0-2-4 15,0-1-5-15,2 2 1 16,1-2-2-16,1 1 0 0,2-1-3 15,-1 1 1-15,9-1 0 0,4 2 6 16,9-1 1-16,1-2 0 0,-1-2-2 16,-3 0-4-16,-3 0-4 0,1-2 2 15,1-2-1-15,0 2 1 0,-1-2-1 16,2 1-1-16,-3 0 0 0,2 0 1 16,-1 2-1-16,1-2 0 0,-1 3 0 15,2-1 0-15,0 0 1 0,2 0 3 16,-1 0 1-16,2 1-1 0,-2-3-2 15,-1 3 3-15,1 0 0 0,-1 0-1 32,0 0-4-32,1 0 3 0,0 3-3 15,2-3 0-15,2 1 1 0,0 0-1 16,0 0 2-16,0 0-2 0,-2-1-1 16,0 0 1-16,-1 0 1 0,0 0 3 0,-1 0 3 15,0 3-5-15,0-2-1 0,-1 0 3 16,0 0-3-16,1 0 1 0,-3-1 2 15,1 2 0-15,-1-1-1 0,0 0 3 16,1-1 2-16,0 0-3 16,1 0 5-16,1 0-7 0,-1 0-1 15,3 0-2-15,-1-1 4 0,1-2-2 16,0 1-1-16,0 0 1 0,1-1 6 16,-6 2-2-16,2-1-3 0,-4 1-2 15,0 0 2-15,0-1 1 0,0 2 2 16,0-1 1-16,1-1 2 0,0 0 1 15,-1-1-2-15,1-1 1 0,-3 1-4 16,0-1 2-16,-2 1 0 0,-2-3-2 16,-1 3 2-16,0-2-3 0,-1-1 1 15,0 1-1-15,1 0 1 0,-2 0-1 16,-3 0 3-16,-7 1 1 0,7-2 5 16,7-1-1-16,4 0 1 0,4-1 3 15,-4 1-7-15,-5 0-3 0,-1 0 0 16,1 1-1-16,1-1 0 0,3 0-2 15,-2 0 2-15,2 0-1 0,0-1 0 16,0 1-2-16,0 1 5 0,-2 0-1 16,-2 0 0-16,0-2 2 0,-3 2 3 15,-4-1-1-15,-8 3-1 0,-5 1 4 16,-1 1-4-16,2-3 0 0,1 3-2 16,4-3 3-16,-3 1-3 0,-3 0-5 15,-1 1 0-15,-3-1-1 0,0 2 1 16,-1-2 1-16,-1 3-3 15,0-2 0-15,0 0-1 0,-2 2 0 16,0 0-6-16,2-1-4 0,-1 0-10 16,1 1-12-16,2 1-16 0,0 0-19 15,2 0-25-15,-1 0-28 0,11 3-59 16,-5 1-61-16,-1 0-104 0</inkml:trace>
  <inkml:trace contextRef="#ctx0" brushRef="#br0" timeOffset="-121201.663">16228 15648 684 0,'0'0'96'15,"0"0"-9"-15,0 0 11 0,-21-10-79 16,16 7-19-16,1 1-2 0,-1-1-7 16,-1 0 9-16,0 1 6 0,1-2 12 15,1 2 15-15,0 1 5 16,2 0-7-16,1 1-11 0,0 0-18 16,1 1-2-16,0 4-11 0,0 6-1 15,0 7 12-15,0 14 0 0,1 18 10 16,0 16 0-16,-1 9 1 0,2 0-1 15,-2-3-5-15,0-6-5 0,0-2 0 0,0 0-5 16,-2-3-7-16,2-8-9 0,0-10 4 16,0-12-8-16,0-10 6 0,0-10-2 15,2-3-2-15,-2-2-5 0,1-1-4 16,-1 0-20-16,0-4-25 0,0-1-10 16,-1-9-12-16,-2-2-49 0,-2-5-150 15</inkml:trace>
  <inkml:trace contextRef="#ctx0" brushRef="#br0" timeOffset="-120621.88">16352 15522 911 0,'0'0'0'0,"0"0"1"16,0 0-3-16,0 0-1 0,0 0-26 15,0 0-2-15,87-29 14 0,-57 29 11 16,5 0 6-16,-3 5 3 0,-1 2 13 15,0 3 8-15,-7 1-11 0,2 3 0 16,-5 2-3-16,-2-2 5 0,-4 2-5 16,-2-2-3-16,-4-2-2 0,-4-2 8 15,-2 0 3-15,-3 0 8 0,-4 3 7 16,-9 4 2-16,-12 9-13 0,-16 10-14 16,-16 11-2-16,-7 2-3 15,1-4 1-15,6-6-2 0,8-8-3 16,5-6-1-16,10-4 0 0,10-9 4 15,12-5 2-15,3-2 0 0,1-2-2 16,3-1 0-16,2 1 0 0,3-3-19 16,2 1-12-16,7 1-2 0,7 1 33 15,4-1 18-15,13 3 0 0,10-1-7 16,8 1-3-16,2 1 1 0,-5 1-4 16,-13 0-1-16,-9-1-3 15,-8 1-1-15,-2-1 0 0,2 3 0 16,0 1 0-16,2 2-2 0,-5 1 2 15,-4 0-3-15,0-2 0 0,-4 2 0 16,-3-1 0-16,-2-1-1 0,0 1 4 16,-2-1 3-16,-5 2 6 0,-4-1 4 15,-4 2 4-15,-3 1-3 0,-6 1 3 16,-10 3-7-16,-11 6-6 0,-14 1-2 16,-5 1 2-16,0-2 0 0,6-3-4 15,9-4 0-15,11-4-8 0,13-3-6 16,8-5 10-16,6-1-6 0,0-1-19 15,3 0-20-15,2-3-13 0,4 0-46 16,7-1-85-16,11-6-46 16,31-24 123-16,-4 2-52 0</inkml:trace>
  <inkml:trace contextRef="#ctx0" brushRef="#br0" timeOffset="-120168.431">16995 16115 484 0,'0'0'71'0,"0"0"-58"16,0 0 19-16,0 0-31 0,5 19 4 16,-5-13-1-16,0-1 1 0,0-1 24 15,1-1 26-15,0 0 5 0,2-1-19 16,0 0-26-16,5 1-10 0,0-1 2 16,3 0 0-16,2-2-5 0,3-3-2 15,-1-4-4-15,0-2 4 0,2-4 6 16,-4-3 4-16,-4-1 3 0,1-2 12 15,-4-2 17-15,-3-2 7 0,-3-2-13 16,0-1-13-16,-5-2-4 0,-6 0-7 16,-1 4 0-16,-5 1 5 0,-3 7 1 15,-3 3-2-15,-6 5-11 0,-1 5-5 16,-7 5-10-16,-5 11 4 0,-6 14-2 16,0 10 0-16,7 7 4 0,7 2 1 15,11-1 0-15,6-2 3 0,7 1 3 16,7-1 6-16,3-1-8 15,9-2 6-15,7-5 2 0,3-7 3 16,-2-6 1-16,1-7-4 0,2 0 7 16,2 0-2-16,6 0 4 0,4-1 1 15,7-2-1-15,-6-4-3 0,-1-4-5 16,0-2-7-16,-8-2-3 0,5-2-10 16,-1-5-19-16,0-1-26 0,0-3 16 15,0-2-63-15,-3-3-50 0,-1-1-14 16,4-10-45-16,-5 4-62 0</inkml:trace>
  <inkml:trace contextRef="#ctx0" brushRef="#br0" timeOffset="-119601.009">17541 16210 324 0,'0'0'174'0,"0"0"-51"16,0 0-36-16,3 0-57 0,1 0-13 15,1-1-8-15,1 0-5 16,0 1-3-16,3-1 0 0,-3-1 1 16,1 0 10-16,2-2 15 0,2-1 5 15,2-2-3-15,4-5 1 0,1-4-5 16,0-2-8-16,3-5-9 0,-3-3-2 16,2-4-1-16,-1-6 2 0,-2 4 6 15,-6 0 5-15,-3 1 15 0,-6 5 4 16,-2-4-12-16,-3 2-17 0,-5 1 2 15,-3 5 1-15,-6 3 14 0,-3 6 1 16,-3 4-26-16,-11 6-11 0,-7 7-15 16,-8 13 18-16,-1 8-18 0,10 1 5 15,11 0 10-15,13-5 11 0,0 7 2 16,-1 11 2-16,2 12 1 16,3 3 1-16,12-3 1 0,6-6 2 15,8-6-1-15,6-4-1 0,-2-5-1 16,1-5-2-16,-2-7-1 0,2-1-2 15,4 1 0-15,5 0 0 0,2 0-1 16,1-4-2-16,-1-4-3 0,0-5-11 16,-1-4-6-16,0-4-11 0,-1-7-9 15,0-8-33-15,0-13-34 0,6-14-55 16,1-14-73-16,-6 9-48 0</inkml:trace>
  <inkml:trace contextRef="#ctx0" brushRef="#br0" timeOffset="-119257.293">18045 15887 220 0,'0'0'227'0,"0"0"-32"15,0 0-27-15,0 0-64 0,0 0-30 16,0 0-35-16,-5-19-22 0,5 20-17 16,-1 5-14-16,0 7-7 0,0 6 16 15,-3 14 2-15,-1 14 2 0,-2 13-3 16,2 2 4-16,2-7 5 0,3-9-5 16,2-12 0-16,1-6-3 0,0-7 3 15,0-5 2-15,1-5-2 0,-2 0 1 16,1-1 9-16,1 0-8 0,-3-5 1 15,1-2-1-15,-2 0 1 0,1-3 6 16,-1 0 12-16,0 0 5 16,0-3 13-16,0-4-1 0,0-4 3 15,0-7-10-15,0-13-6 0,5-16-8 16,4-13-4-16,5-3-10 0,0 10-3 16,-2 17-3-16,-2 15 0 0,-5 10-4 15,0 1 5-15,5-4-6 0,1 0-10 16,5 0-15-16,6 0-6 0,2 0 4 15,9 0 1-15,8 1-9 0,7 2-24 16,4 3-38-16,-6 7-19 16,-3 1-22-16,-15 2-63 0,-4 1-74 15</inkml:trace>
  <inkml:trace contextRef="#ctx0" brushRef="#br0" timeOffset="-118866.202">18773 16086 858 0,'0'0'86'0,"0"0"-83"16,0 0-6-16,0 0 3 15,10 0-9-15,1 0 9 0,8-2 1 16,3 0 11-16,5 0 9 0,9 0 18 16,5-3 20-16,8 0 4 0,-1 0-12 15,-3-1-5-15,-8 1-13 0,-12 3-11 16,-7-1-12-16,2 1-5 0,3 0-2 15,0-1-1-15,5-1-2 0,-2-1-3 16,-1 1-18-16,-7 0-13 0,2 0-12 16,-6 1-14-16,-2-1-15 0,-3 0-18 15,0-4-44-15,-1-15-38 0,-2 2-51 16,-1-1-115-16</inkml:trace>
  <inkml:trace contextRef="#ctx0" brushRef="#br0" timeOffset="-118506.907">19323 15680 910 0,'0'0'104'0,"0"0"-101"16,0 0-6-16,0 0-15 0,0 0-13 15,0 0-33-15,0 0 9 0,11 18 55 16,-1-11 10-16,4 0 32 0,2 1 2 16,3 0 0-16,2 0-10 15,4 1-11-15,0 0-5 0,0 0 3 16,0 0-10-16,-2 0-1 0,-1-1-2 15,-2 1-3-15,-5-1-3 0,0 1 0 16,-4-1-2-16,-1-1-1 0,-3 1-1 16,0-2-4-16,-5 1-6 0,1 0 5 15,-3-2 0-15,-3 2 5 0,-2 2 2 16,-6 2 4-16,-5 2 7 0,-6 2-4 16,-10 5 0-16,-9 5-3 15,-9 5-2-15,-5 0-2 0,7 1-2 16,4-5-17-16,7-3-14 0,6-4-14 15,9-3-22-15,6-2-27 0,3-1-33 16,-4 7-39-16,1-3-69 0,7-3-81 16</inkml:trace>
  <inkml:trace contextRef="#ctx0" brushRef="#br0" timeOffset="-116908.301">19693 15931 465 0,'0'1'201'0,"0"0"-138"0,0-1 53 16,0 0-21-16,0 1-38 16,0-1-30-16,0 1-9 0,0-1-4 15,0 0-4-15,0 0-5 0,0 1-1 16,0-1 2-16,0 0-6 0,0 0-7 16,3 1-1-16,0 0-2 0,3-1 4 15,3 0 0-15,4-4 6 16,3-5 1-16,5-4 2 0,1-5 3 15,2-4-2-15,1-5 1 0,-1-2-3 16,-2 0 1-16,-3 0 0 0,-4 1 3 16,-3 2 6-16,-6 2 4 0,-2 3-3 15,-1 0-3-15,-3 3-2 0,-5 2 2 16,-2 0-10-16,-2 5-3 0,-5 2-10 16,-2 3-9-16,-6 4-1 0,0 3 2 15,-2 7 0-15,-3 6-2 0,-2 8 6 16,-2 10 5-16,-1 13 7 0,4 12-3 15,6 1 8-15,11-4 0 0,11-5-2 0,4-9 2 16,11-3 2-16,-1-5 1 0,2-8 5 16,-2-8-7-16,2-4 1 15,4 3 2-15,6-2 4 0,11 1 1 16,6-7-1-16,11-7 4 0,-1-8 1 16,-2-9 1-16,-7-7-2 0,-6-3-5 15,-1-5-3-15,-5-4 0 16,-2-4-1-16,-2-3-1 0,-5 2-1 15,-5 1 1-15,-5 3 3 0,-2 2 3 16,-5 3 4-16,-3 6-1 0,-3 6-9 16,0 6 0-16,-2 3-2 0,-1 0-2 15,-4-1-12-15,3 1 0 16,-2 1-3-16,-1 6-4 0,-1 0-3 16,1 4-3-16,-1 0 0 0,0 4 4 15,-4 6 3-15,4 5 4 0,-1 4 15 16,3 4 1-16,-1 4 15 0,6 1-4 15,1-2-4-15,0-1-3 0,6-2-1 16,2-3 4-16,1-3 1 0,3-3 3 16,-1-3 1-16,2-4 2 0,2-1 3 15,0-4-4-15,0-2-1 0,0-1-3 16,1-4 1-16,-2-4-3 16,1-2 5-16,-2-2 1 0,0 0 1 15,-2-3-2-15,-3 0 0 0,0-1-9 16,0 0-2-16,-2 3-1 0,-1 2-1 15,-2 3-5-15,-1 2-6 0,-2 3 1 16,0 3-2-16,0 1-16 0,3 3-9 16,0 4-14-16,3 6 21 0,2 6 20 15,2 10 1-15,-1 13 4 0,4 10 5 16,-2 6 1-16,-1-2 2 0,-1-3 0 16,2-6-1-16,-2-2-1 0,1-1 1 15,-2-2-1-15,0-2 1 0,-2-2 1 16,0-5-1-16,-1-4 1 0,-4-7-2 15,-1-4 4-15,0-1 1 0,-1 1-3 0,-4 2 2 16,-4 2 3-16,-4-2 1 16,-3 0 5-16,-4-2 5 0,-6-1 5 15,-8-1 6-15,-12 1 7 0,-10 0-2 16,-4-3-34-16,4-6-11 0,12-2-33 16,18-5 6-16,9-1 2 0,-1-2-16 15,4-4-25-15,-2-4 6 0,7-7-15 16,7-13-48-16,24-29-69 0,5 6 24 15,8-2-20-15</inkml:trace>
  <inkml:trace contextRef="#ctx0" brushRef="#br0" timeOffset="-116392.652">20810 15846 514 0,'27'-21'137'16,"12"-9"22"-16,3-8-19 0,-2 1-73 16,-14 8-29-16,-12 10-14 0,-9 4 0 15,0-4-8-15,-2-3-8 16,-3-4-8-16,-3-2-28 0,-5-1-8 15,-6 1-3-15,-2-2-2 0,-3 1-4 16,-1 3-14-16,-2 0-7 0,1 5 6 16,1 4 27-16,5 4 20 0,2 6 13 15,4 3 10-15,4 5-10 0,2 10-13 16,-1 8 13-16,3 15 17 0,1 13 13 16,2 9 1-16,6 1 0 0,5-9-9 15,-1-13 3-15,-3-13-3 0,2-5-6 16,-4-3-4-16,4 1 2 0,3-1 1 15,2 0 4-15,-1-4-3 0,0-6 5 16,4-3-2-16,-3-3-3 0,2-8-5 16,0-4-5-16,1-7-1 0,0-4-2 15,-3-4-2-15,1-2 0 0,-1 0-1 16,-4 3-1-16,-1 2-8 0,-4 5-2 16,-1 6 6-16,-3 7 5 0,-1 4 0 15,-2 2-2-15,0 2-13 0,0 1-10 16,4 4-9-16,0 5 15 0,4 5 10 15,1 5 4-15,0 6 4 0,1 10 1 16,1 12 9-16,0 16 5 0,-1 4 0 16,-2 0-1-16,1-2-2 15,-4-7-8-15,-1 2 0 0,0 0-2 16,1-3-1-16,0-2 0 0,-1-1-7 16,-1-4 7-16,-2-5 1 0,-1-6 1 15,0-5-1-15,-1-8 3 0,-4-7 0 16,-2-6 4-16,-2 0-8 0,-5 0-19 15,-16 3-4-15,-16 2-13 0,-20-5 13 16,-19-6-5-16,-10-5-68 0,17-3-183 16</inkml:trace>
  <inkml:trace contextRef="#ctx0" brushRef="#br0" timeOffset="-115070.63">16431 17755 762 0,'0'0'0'16,"0"0"-17"-16,0 0-57 0,0 0 2 15,0 0 62-15,0 0 10 0,0 0 16 16,62 8 38-16,-46-6 8 0,4-1-11 16,3-1-4-16,2-3-15 15,2-2-20-15,1-5-7 0,2-4-3 16,-1-4-2-16,-3-3-6 0,-2-2 6 15,-5 0 0-15,-3-1 3 0,-7 0 3 16,-2 0 6-16,-4 0 8 0,-3 0-3 16,-3-3-7-16,-4-1-8 0,-2-1-2 15,-9-5-7-15,0 3-14 0,-6 0 5 0,-3 2-20 16,-5 7-2-16,-12 3-29 0,-8 13 11 16,-5 13 3-16,4 19 11 15,10 13 42-15,9 7 8 0,8 10 17 16,5 11-1-16,5 7-20 0,9 6 0 15,6-3-4-15,4-5-4 0,14-9 2 16,4-5 2-16,6-9 7 0,6-7 5 16,4-9 0-16,5-8-4 0,2-7-2 15,1-7 5-15,1-6 7 0,-2-5 2 16,0-7 3-16,2-6-2 0,-1-7-11 16,3-5-10-16,1-5-8 0,0-5-12 15,2-1-23-15,-2 1-14 0,2 0-24 16,-4 2-10-16,-4 3 7 0,-4 2 6 15,-4 3 24-15,-8 5 54 16,-5 5 11-16,-7 2 31 0,-2 2 26 16,2-6 0-16,1 2-6 0,-1-3-10 15,-1-1-2-15,-4 0 2 0,-5-1 5 16,-4-1-4-16,-1-2-14 0,-5-4-21 16,-6-6-18-16,-3 3-2 0,-1 2-16 15,-5 0 1-15,3 7 4 0,-6 0-19 0,1 5-29 16,1 4 5-16,2 8 36 0,0 5-3 15,4 12 9-15,1 18 2 16,5 19-1-16,4 18 13 0,5 4 1 16,7-3 12-16,8-14 15 0,3-18 32 15,1-9-11-15,-2-10-20 0,0-8-15 16,2-3-3-16,2-2-4 0,6-3-3 16,0-2 5-16,1-6 5 0,-1-8 4 15,-2-4 6-15,2-11-3 0,2-11-8 16,-3-10-7-16,-4-4-2 0,-10 4-1 15,-3 7-1-15,-9 12-2 0,0 9-1 16,0 8-1-16,-5 5-3 16,1 1 1-16,-1 3 3 0,-1 3-20 15,-1 5-7-15,0 11-19 0,-3 16 0 0,-4 28 16 16,-1 19 12-16,0 10 3 0,4-2 2 16,6-8 12-16,5-9 1 0,0 0-1 15,8-3-9-15,2-1-17 0,3-6-6 16,1-5 4-16,-1-9 3 0,-1-10 22 15,-4-7 5-15,-3-9 17 0,0-3 12 16,0 1 7-16,-2-2 13 0,0-1 2 16,-3-4 2-16,-3 0-2 0,-6-2-15 15,-8 1-36-15,-6-1-2 16,-12-1-2-16,-8-2-22 0,-9-7 14 16,-1-12-63-16,3-12-13 0,16 2-166 15</inkml:trace>
  <inkml:trace contextRef="#ctx0" brushRef="#br0" timeOffset="-114442.289">18092 17531 1096 0,'5'-7'5'16,"0"-4"-5"-16,1-11-5 0,0-16-60 15,-6-18-48-15,-4-9-54 0,-11 3 57 32,-3 15 103-32,-1 19 7 0,6 14 23 15,-4-1-3-15,-2 0-20 0,-5-3 0 16,-4 3-65-16,-1 4 60 0,0 8-40 16,0 6-56-16,2 14 37 0,-2 19 28 15,4 26 36-15,1 27 7 0,4 15 2 16,10 3-1-16,9-11 19 0,4-18 28 15,8-11-1-15,5-11-20 0,4-10-18 16,2-13-12-16,-1-14-3 0,-3-6-1 16,5-5 3-16,1-3 0 0,5-5 27 15,1-2 0-15,-3-10 16 0,4-8 23 16,-2-3 6-16,3-11-17 0,-1-9-14 16,-3-11-6-16,-8-2-4 0,-7 1 1 15,-9 10-10-15,-4 10-17 0,0 8-8 16,0 11-6-16,0 7-6 0,-1 6 3 15,-1 0 3-15,0 0 4 0,-1 2-1 16,2 0-7-16,-2 1-3 0,3 0-6 16,-1 7-16-16,0 6-17 0,-1 12 5 15,0 19 22-15,0 17 17 16,0 8 8-16,2 5 0 0,0-2 12 16,4-7-3-16,0 4-4 0,2-2-4 15,1-4-1-15,1-5-1 0,-2-2 1 16,3-6 0-16,-4-1 9 0,-2-7-2 15,-2-8 9-15,-1-9 8 0,0-7 8 16,-1-4 11-16,-2 3 9 0,-3 0 9 16,-3 2-1-16,-6-2-18 0,-5 1-23 15,-12 2-18-15,-11 2-1 16,-13-1-27-16,-5-4-2 0,5-9-39 0,5-8-12 16,12-8 7-16,9-8-27 15,3-17-60-15,11 3-70 0,9-2-81 16</inkml:trace>
  <inkml:trace contextRef="#ctx0" brushRef="#br0" timeOffset="-114034.29">18509 17681 850 0,'0'0'260'15,"0"0"-260"-15,-1 1-12 0,7-1-85 16,6 0 18-16,8 0 79 0,11 0 7 15,16-1 35-15,12-3 20 0,6-1 2 16,1 0-10-16,-1-2 4 0,-7-2-11 16,0 0-10-16,0-3-6 0,-3 2-8 15,1-3-4-15,0-2-4 0,-2 3-6 16,-5 1 0-16,0 0-9 16,0 2-7-16,-5-2-13 0,-2 3-9 15,-3 0-23-15,-4 1-23 0,-7 0-16 16,-7 1-21-16,-4 0-34 0,5-8-55 15,-4 0-46-15,-1-2-100 0</inkml:trace>
  <inkml:trace contextRef="#ctx0" brushRef="#br0" timeOffset="-113658.148">19286 17426 850 0,'0'0'71'16,"0"0"-71"-16,0 0-23 0,0 0 7 16,0 0 6-16,0 0-11 0,0 0 21 15,191-31 29-15,-165 29 23 0,5 1-1 16,0 1 5-16,4 0-9 16,-4 3-19-16,-1 0-13 0,-1 0-11 15,-7 0-1-15,1-1-1 0,-1 3 2 16,-2-3-3-16,-3 2-1 0,-3-2 1 15,-1 2-1-15,-4-1 0 0,-2 0-6 16,-2-1 0-16,-4 0-2 0,-1-1 8 16,0 3 0-16,-5-1 7 0,-6 5 5 15,-13 9-11-15,-15 6-1 16,-16 8-6-16,-2 1-7 0,6-3-7 16,10-3-12-16,14-8 14 0,5-3-8 15,5-4-26-15,1 2-32 0,2 1-38 16,1 3-8-16,2 6-20 0,7-5-93 0</inkml:trace>
  <inkml:trace contextRef="#ctx0" brushRef="#br0" timeOffset="-112923.816">20222 16959 602 0,'0'0'137'0,"-20"-11"-55"0,10 3-8 16,-1-2-29-16,3 3-12 0,3 2-3 16,1 2 6-16,0 1 7 0,3 2-1 15,1 0-16-15,0 3-26 0,0 9-8 16,0 9-6-16,0 20 4 0,-4 23 5 15,3 25 4-15,-2 11 1 16,-1 2 0-16,0-3 3 0,1-12 1 16,0-2-3-16,1-9 4 0,1-7-1 15,1-15-1-15,0-10 1 0,0-11-3 16,0-10-1-16,1-9-11 0,1-3-13 16,-1-3-23-16,0 0-26 0,2-3-36 15,-3-4-26-15,0-2-25 0,0-26-37 16,0-1-17-16</inkml:trace>
  <inkml:trace contextRef="#ctx0" brushRef="#br0" timeOffset="-112314.472">20150 16978 962 0,'0'0'88'0,"0"0"-57"15,0 0-29-15,0 0-2 0,0 0-42 16,0 0 1-16,0 0 22 0,60-43 19 15,-33 31 9-15,11 4 1 0,12 4-4 16,10 4 1-16,2 8-2 0,-2 4-3 16,-8 6-2-16,-10-1-1 0,-5 3-2 15,-7 0 0-15,-8-4 3 0,-8-1 2 16,0-1 0-16,-1 2 4 16,1 3-2-16,-1 0-1 0,-7 1 1 15,-2-2 1-15,-4-1 1 0,-5 3 0 16,-8 0-3-16,-16 7-3 0,-16 8-6 15,-20 4-9-15,-5 2 3 0,1-5 2 16,5-9-25-16,12-5-4 0,10-5 18 16,3-6 14-16,10-1 5 0,11-6-16 15,5 0-7-15,6-3 25 0,2-1 0 16,0 1 9-16,4-1 3 0,1 0-12 16,5 0-3-16,8-2 3 0,15-5 17 15,16-3 16-15,16 0-8 0,6-2-9 16,1 4-7-16,-7 2 3 0,-7 4 0 15,-3 2 6-15,-3 1-8 0,-4 6 0 16,-1 1-2-16,-4 6-8 0,-2 4 0 16,-6-2-10-16,-6-1-6 15,-9-1-1-15,0 0-6 0,-2 4 3 16,1 3 0-16,-3 2 12 0,-4-1 8 16,-6 2 10-16,-2-1 13 0,-12 2 7 15,-6 0-10-15,-11 3-3 0,-15 6 1 16,-15 3-2-16,-10 3-5 0,-3-4 1 15,2-4-10-15,3-4 2 0,6-4-3 16,2-2 9-16,10-3 15 0,10-5-16 16,5-1-9-16,7-5-14 0,9-2-20 15,8-4 7-15,2 1 4 0,4-1-10 16,2-2-15-16,3 0-32 16,6-4-78-16,31-20-73 0,-2-1 69 15,3-4-32-15</inkml:trace>
  <inkml:trace contextRef="#ctx0" brushRef="#br0" timeOffset="-111798.872">21090 17788 1121 0,'0'0'0'0,"0"0"-29"16,63 3 27-16,-25-8-29 0,5-11-22 16,-7 1 29-16,-3-2 24 0,-12 3 30 15,-6 2 16-15,3-2 6 0,1-5-5 16,-1 0-18-16,-3-6-18 15,-1-3-11-15,-4-7-1 0,-2-6-4 16,-7 4-4-16,-1 4 1 0,-3 5 2 16,-3 7 4-16,-3-6-9 0,-1-1-2 15,-5 3-5-15,0 0-8 0,-3 5-8 16,-2 3-18-16,-2 3-4 0,-2 3 5 16,-2 8-11-16,1 3 37 0,2 7-6 15,2 7 9-15,-1 6-2 0,3 12-6 16,1 11 17-16,4 11 13 0,8 1 23 15,6-5 13-15,5-6-9 0,5-8-11 16,3-6 7-16,-1-7-3 0,2-5-5 16,0-2-8-16,5 3 4 0,2-1 1 15,4 2 2-15,0-1 5 0,2-4 4 16,-2-2 1-16,2-4-2 0,0-1-10 16,0-3-12-16,1-4-4 15,1-2-12-15,1-7-29 0,0-6-27 16,14-19-57-16,-8 2-52 0,-4-2-120 15</inkml:trace>
  <inkml:trace contextRef="#ctx0" brushRef="#br0" timeOffset="-111252.04">21706 17588 1112 0,'0'0'61'0,"0"0"-61"0,0 0-53 16,0 0-3-16,69 3 22 0,-42-8 6 15,2-1 28-15,-3-2 11 0,0-1 23 16,-2-2 6-16,1-3 2 0,-1-1-9 16,-3-7-15-16,2-5-6 0,-1-11-6 15,3-14-6-15,-7-6-2 0,-4-2-7 16,-6 9-3-16,-8 9 9 0,-8 7 2 16,0 6-1-16,-3 7-5 0,0 7-8 15,1 4 4-15,-5 1 8 0,-6 1 1 16,-1 3-1-16,-3 6-3 0,-4 10-1 15,-6 18-4-15,-7 26-5 0,-1 19 1 16,7 6 15-16,12-3 2 16,18-12 22-16,6-8-3 0,8-2-5 15,9-5 3-15,2-5 5 0,5-5 9 16,-2-10-14-16,-3-6-6 0,-2-7 4 16,-1-4 6-16,5 1-5 0,4 1 1 15,3-2-5-15,2-3-13 0,0-2-1 16,-1-7-17-16,-1 0-12 0,-1-6-8 15,1-6-18-15,-2-6-26 0,1-16 3 16,1-16-37-16,0-21-78 0,-6 8-86 16,-7 8-151-16</inkml:trace>
  <inkml:trace contextRef="#ctx0" brushRef="#br0" timeOffset="-110855.16">22310 17215 743 0,'0'0'311'16,"0"0"-212"-16,0 0-97 0,0 0-2 15,0 0-50-15,0 0-7 0,6 18 12 16,-3-3 36-16,2 7 9 0,1 9 18 16,1 14 0-16,0 8-2 0,1 2-8 15,-3-5-4-15,-2-8 1 0,0-8-3 16,1-5 1-16,-3-9-3 0,1-5 0 16,-2-2-2-16,3-2-6 0,-3-1 8 15,0-2 0-15,3-3-3 16,-3-4-2-16,0 0-4 0,0-1 2 15,0-1 6-15,0-1 2 0,0-5 18 16,0-2 17-16,0-4-7 0,0-7 0 16,0-2-3-16,3-10 0 0,5-10 5 15,3-5 0-15,3 1-9 0,-4 11 1 16,1 9 0-16,-5 12 0 0,2 0 2 16,2-2 1-16,2-4-6 0,7-6-8 15,2 3-3-15,4-3-7 0,-1 4-2 0,6-2-5 16,0 4 5-16,9-5-1 0,-1 3 0 15,-3 2-4-15,-7 6-1 16,-6 5-1-16,-7 2-7 0,5 0-2 16,-2-1-26-16,-3 3-30 0,-5 1-30 15,-5 1-57-15,-2 0-120 0,-3 0-133 16</inkml:trace>
  <inkml:trace contextRef="#ctx0" brushRef="#br0" timeOffset="-103740.53">14926 12492 852 0,'0'0'138'0,"0"0"-135"15,0 0 70-15,0 0-7 0,0 0-44 16,-8 6 7-16,7-5-8 0,-1-1-21 15,-1 0-11-15,1 0-3 0,-1 0 2 32,1 0 6-32,-1 0 5 0,0 0 1 15,1 1 4-15,0-1 12 0,0 0 5 16,1 0 13-16,0 0 9 0,1 1-1 16,0-1-5-16,0 2-9 0,0 0-8 15,-2 0-5-15,2-1-3 0,-1 2-4 16,1 1-3-16,-2 4-5 0,-1 4-4 15,0 3 1-15,-2 4-3 0,-1 1-8 16,0 1-23-16,-3 0-30 0,0 1-40 16,-13 8-53-16,4-5-85 0,-2-3-145 15</inkml:trace>
  <inkml:trace contextRef="#ctx0" brushRef="#br0" timeOffset="-102469.446">15041 11382 974 0,'0'0'0'0,"0"0"-92"0,0 0 78 16,-4 1-29-16,5 0 17 0,2 0 26 15,3-1 11-15,0 0-5 0,3 0-5 16,3-2 1-16,5-2-2 0,3-3-2 16,2-3-5-16,2-2-3 15,-1-3 1-15,2-2 5 0,-3-2 4 16,1 0 1-16,-1-1 3 0,-2 3 6 16,-3-1 9-16,-2 3 3 0,-4 1-3 15,-3 1-4-15,-3 2-2 0,-4-1 4 16,-1-1 1-16,-4-1-8 0,-5 0-10 15,-3-1-5-15,-4 1-3 0,-2 2-7 16,-4 0 10-16,-3 2-11 0,0 3-3 16,-2 1-3-16,2 4-4 0,1 2 9 15,2 1 17-15,2 4 2 0,3 3 6 16,1 4-8-16,3 4-1 0,1 4 1 16,3 5 8-16,2 2 1 0,5 7 2 15,2-2 4-15,6-1 7 0,4 0-12 16,4-6-1-16,3 3-5 0,5 0 3 15,3-3-2-15,2-2 1 0,2-2 2 16,1-3-4-16,0-2-1 0,1-3 3 16,1-3-5-16,-2-3-1 0,6-2 0 15,7-5-1-15,6-9-3 0,-3-8-3 16,-5-2-5-16,-12-1-13 0,-12 6-3 16,0 1 0-16,1-5 5 0,1-1 0 15,-2-1 6-15,-2 2 2 16,-6 3 5-16,-3 1 10 0,-3 2 14 15,-3-1 8-15,0-1 1 0,-4-1 4 16,-2 0-1-16,-1 0 2 0,-3 0-3 16,-2 1-6-16,-2 1-10 0,-2 1-9 15,-2 3-3-15,-2 3-9 0,0 4 7 16,2 2 2-16,-1 4-17 0,4 8 11 16,3 6 2-16,4 4-3 0,6 9-5 15,2-1 1-15,3-1 14 0,7-3 4 16,4-9-4-16,4 0-2 15,4-5 2-15,2-5 4 0,2-3 3 16,1-4 8-16,2-6 5 0,4-8-3 16,-2-3-2-16,-1-4-6 0,-1-3-2 15,-6 1 3-15,1-4-1 0,-3 0 0 16,-5 2 0-16,-3 2 2 0,-4 4 0 16,-4 5-4-16,-2 6-2 0,-2 2 1 15,-1 5 3-15,0 1-3 0,0 0-2 16,0 0-4-16,0 3-6 0,0 6 4 15,0 8-9-15,-1 17 5 0,1 14 6 16,-1 10 5-16,1 2 0 0,1-7-4 16,1-9 1-16,1-8 3 0,1-6-2 15,-3-8 0-15,0-5 4 0,-1-3 4 16,0 2 4-16,0 2-1 0,-3 0 4 16,-3 0 5-16,-1 0 2 0,-3-2-7 15,-5 0-4-15,0-1 3 0,-5-1-7 16,-4 0-4-16,-1 0-6 0,-4-1-1 15,1-2-11-15,1-2 4 0,4-2 6 16,4-1-9-16,4-3-22 0,6-1-23 16,4-2-7-16,4-1-19 0,1-8-56 15,8-6-36-15,9-12 32 0,19-18 9 16,-4 6-49-16</inkml:trace>
  <inkml:trace contextRef="#ctx0" brushRef="#br0" timeOffset="-101904.187">16123 11370 233 0,'19'-9'162'0,"4"-4"-40"0,3-1 35 16,1-3-56-16,-4-1-30 0,-3-1-5 16,-4 1-11-16,-5-1-11 0,-3 0-12 15,-5-1-3-15,-3-1-3 0,-5-2-10 16,-5 0-9-16,-5 0-7 0,-2 1-7 16,-5 3-1-16,-4 3-9 0,0 2-13 15,0 5 3-15,1 3-15 0,2 2 42 16,3 4 8-16,5 0-4 0,2 4-4 15,3 3-6-15,3 5-4 0,3 8 1 16,3 12-2-16,3 13 3 0,10 8 1 16,5-2 4-16,2-13 2 0,0-13-7 15,-2-14-10-15,9-2 12 0,10-4 6 16,11-5 2-16,8-2 3 0,-4-11 10 16,-3-7 4-16,-7-2 5 0,-1-6 1 15,-3-1-4-15,-7 1 0 0,-7 5 1 16,-2-5-2-16,-6 2-1 0,-2 3-6 15,0-3 0-15,-7 8-7 0,-1 2-1 16,0 1-1-16,-3 7 1 0,-2 2 3 16,0 5 2-16,-3 0 1 0,-1 1-8 15,0 1 0-15,-1 5-3 0,-4 3-6 16,1 9-2-16,-4 14-3 0,-2 17 3 16,0 16 8-16,-2 5 0 0,6-1 5 15,2-6 0-15,1-6 1 0,2-1-5 16,1 0 0-16,0-4 2 15,1-2 2-15,1-3-1 0,2-4-4 16,0-5 3-16,0-7 0 0,0-6-1 16,0-7 2-16,0-1 3 0,-1 4-4 15,-2 2 0-15,-2 4 4 0,-3-2 9 16,-3 1 1-16,-6-1 1 0,-4 1-8 16,-8-1-6-16,-13 3-4 0,-13-4-4 15,-18-10-49-15,-6-14-47 0,-2-20-59 16,4-16-69-16,23 4-68 0,9 4-147 15</inkml:trace>
  <inkml:trace contextRef="#ctx0" brushRef="#br0" timeOffset="-43280.071">10069 12686 424 0,'0'0'75'0,"0"0"-66"0,0 0-9 0,0 0-6 16,-1 1-2-16,1-1 8 15,-1 0 3-15,0 0 1 0,0 1 0 16,0 0-3-16,-1-1 0 0,1 1 9 16,-1 0 4-16,0-1 2 0,-1 1 15 15,3-1-1-15,-2 1 2 0,2-1-8 16,0 1 5-16,-1-1-2 0,1 0-3 16,0 1-3-16,0-1-1 0,0 0-6 15,0 0-6-15,0 0 2 0,0 0 0 16,0 0-2-16,0 0-1 0,0 0-6 15,0 0-1-15,0 0-2 0,1 0-2 16,3 0 1-16,0 1 1 0,1 0 2 16,1-1 1-16,2 1 1 0,1 1-2 15,0 0 0-15,0 0 1 0,1-1 0 16,1 2-1-16,-1 0 0 0,2-2 0 16,-2 2 0-16,2-2 1 0,0-1-1 15,1 0 3-15,2 0 0 0,0-1 0 16,0-3 0-16,0-1 0 0,1 0-2 15,-1-2 3-15,-1 1-2 0,1 0 2 16,-1 0 2-16,0 1-2 0,-1 0 2 16,2 0-1-16,-1-1-2 0,1 2-1 15,0 0 1-15,1-2-1 0,1 2-1 16,2 0-1-16,-2 0 0 0,4 1 0 16,-1 0-1-16,1 0 1 0,0 0 0 15,0 0 0-15,-1 1 0 0,3 0-2 16,-1 0 4-16,0 1-2 0,0 0 1 15,2 0-1-15,-1 0 1 0,1 0 0 16,-1-1-1-16,2 2 0 0,0-1 0 16,2 0 2-16,0 0 0 0,0-1-1 15,1 2 2-15,1 0-2 0,-1 0 0 16,3 0-1-16,0 0 1 0,0 0 0 16,3 0-1-16,-3 1 0 0,1 1 0 15,0 0 1-15,5 0-1 0,-5 0 1 16,1 0-1-16,-2 0 2 0,3 0-2 15,7 0 2-15,6-1-2 0,0 0 0 32,-4-1 2-32,-3 0-1 0,-6 1 0 15,1 0-1-15,-4-1 0 0,-4 1 0 16,4-1 0-16,8 0 1 0,2-1 0 16,4-1 2-16,-5 1-2 0,-5-1 1 15,0 0 1-15,1 2 3 0,1-1-4 16,-2 1 5-16,2 0-5 0,-1 0 3 15,0 1-2-15,1 1-2 0,-1 1 1 16,1 1 0-16,-2-1 4 0,0 0 1 16,-1 0 0-16,0-2 2 0,-4 2 5 15,-6-1-7-15,-5 0 0 0,1 1-1 16,5 0-3-16,5 1-1 0,7 0-2 16,-3 0 0-16,-1 1-1 0,8-1 1 15,-1 0 1-15,11 0-1 0,1 1 0 0,-5-3 0 16,-5 1 0-16,-6-2 0 0,0 0 0 15,2 0 1-15,-1 1 0 0,0-1 0 16,0 1-1-16,1-1 0 0,0 0 1 16,0 0-1-16,-1 0 1 0,2 2-1 15,1-2 2-15,-1-1-2 0,1 1 0 16,0 0 0-16,0-1 0 0,0 0-2 16,2 0 2-16,-2 0-1 0,0-1 0 15,1 0 1-15,3 0 0 0,-1-2 0 16,2 0 0-16,-2 0 1 0,1-1-1 15,-1 2 0-15,0 0 0 0,-2 0 0 16,0 1 0-16,-2 0 0 0,2 1 0 16,0 0 0-16,0-1 3 0,2-2-3 15,0 1-2-15,2-1 2 16,0-2 0-16,2 1 0 0,-2-3 2 16,3 0-2-16,-2 0 0 0,1-1 0 15,1-1 1-15,-1-1-1 0,-1 1 0 16,3-2 0-16,-1 1 2 0,2 0-1 15,0-2-1-15,-1-1 0 0,2 2 0 16,0-3 0-16,1-2 1 0,1 1-1 16,3-3 2-16,-1-1-2 0,3-2 2 15,0 1 4-15,-2-1-6 0,-2 2-4 32,-3 0 4-32,-1 1 1 0,-1 2 1 15,-1-1 0-15,-2 1 2 0,-2 0 4 16,-1-1-2-16,-3 2-1 0,-2 0-1 15,-2 0-1-15,-7 3 1 0,-5 3 2 16,-5 0 0-16,-2 1 4 0,3 0 4 16,3-2 3-16,1-1-1 0,-1 1-7 15,-2 0-2-15,-2 1-2 0,-1 0-4 16,0 1 3-16,-2-3-4 0,1-1 1 16,-1 0 0-16,2-1-1 0,-2 0-2 15,0-2-2-15,-1 1 2 0,0 0 0 16,0-3 2-16,1 2 1 0,0-3-1 15,3-5 0-15,5-6 0 0,7-12 0 16,6-9-2-16,3-3-3 0,-2 1-5 16,-2 5 6-16,-4 6 4 0,-2-1 0 15,0-1 1-15,-1 1 0 0,1-1 2 16,-2 2 2-16,-3 2-2 0,-1 2-2 16,-5 0 6-16,-2 0 2 0,-1-2 1 15,-5-2 4-15,-1 5-3 0,-1 3-4 16,-6 7-3-16,-3 7 2 15,0-1 2-15,-2-4 1 0,-7-9-9 16,-4-8-2-16,-5-4-6 0,-2 4 1 16,1 8 0-16,5 9-3 0,-2 4-2 15,-1-3-5-15,-7-4 8 0,-4-4 1 16,-1 0 1-16,-3 2-2 0,-8-4 1 16,-11 0 4-16,-10-4-8 0,-7 2-2 15,-2 6 0-15,4 2-6 0,8 6 6 16,3 0 11-16,2 0 3 0,4 2 4 15,-1-1 0-15,-1-1-2 0,1 1 0 16,-2 0 2-16,-4 0-1 0,-1 0 0 16,-5 0-3-16,-4 3 0 0,-4 1-10 15,-7 2 6-15,-5 3-2 0,-2 2-9 16,-6 2-8-16,0 2-1 0,1 0 6 16,2 1 13-16,1 0 4 0,0 1-1 15,1 2 2-15,1 0-10 0,5 0 7 16,1-1 0-16,-2 0 0 0,-2 2 3 15,-4 0 0-15,-3 3 0 0,-4 2-2 16,-4 4-1-16,-5 0-4 0,-5 2-5 16,0 3-16-16,-4 0 4 0,3 1 1 15,-1 1 8-15,2-1 8 16,1 0-9-16,6 1 7 0,2-2 1 16,3 2 2-16,2-2 4 0,-3 3 2 15,4 1-6-15,-1-1 1 0,4 3 2 0,-1 0-1 16,0 2-2-16,-1 3 4 0,0 1-13 15,1 2 5-15,1 3 0 0,2-1-5 16,3 4 5-16,1 0-1 0,0 1 6 16,2 0-7-16,4-2 2 0,6 1 0 15,4-2 1-15,6 0 3 0,4 0 5 16,3 0 1-16,2 0-4 0,3-1 4 16,3 1 0-16,1 0-1 0,3 2 1 15,1 1-1-15,2-1 1 0,1 2-2 16,5 1 1-16,2 2 0 0,3 0 1 15,2 0-2-15,2 1 0 0,2-3 2 16,1 0 0-16,5-3-5 0,0 1 0 16,1-2 0-16,3-6 1 0,3-3 1 15,3-6 2-15,1-1 1 0,0 2 0 16,-1 0 1-16,0 5 0 0,3-2 3 16,0 3-2-16,1 8 5 0,0 9-1 15,1 8-2-15,1 1 0 0,2-2-2 16,2-7-1-16,1-2-1 0,0 1 0 15,2 0 0 1,0-1 1-16,1 1 1 0,1-1 1 16,2-3 4-16,2 2-1 0,0-2 0 15,-1-2-2-15,-1-6 0 0,0-3-2 16,1 2-1-16,1-4 0 0,-1 0 1 16,2 3-1-16,0-4 0 0,1 5 0 15,5 3 4-15,3 1 4 0,7 5 1 16,8 4-3-16,13 6-7 0,5-1-3 15,0-4-33-15,-3-7-37 0,-19-13-127 16</inkml:trace>
  <inkml:trace contextRef="#ctx0" brushRef="#br0" timeOffset="-21165.851">10612 12396 352 0,'0'0'54'0,"0"0"-12"0,0 0-29 16,0 0-13-16,0 0-15 0,0 0-24 15,-72 14 3-15,63-12-18 0,1-1 11 16,0 1 20-16,3-2 16 0,1 1 7 16,0-1 5-16,2 1-1 0,1 0-4 15,0-1 0-15,1 1-5 0,0-1-4 16,1 2-2-16,6-2 11 0,1 1 2 15,4-1 7-15,1 0 8 16,3-3 1-16,0 0 0 0,2-1 1 0,1 1 1 16,1-2-2-16,1 2-3 0,0-1 2 15,1 1-4-15,3 0-5 0,-1 1-2 16,0 0-4-16,0 0-2 0,2 1-1 16,1 1 1-16,0 0-1 0,0 1-4 15,0 3 0-15,1 0 2 0,-1 1-1 16,3 1 4-16,7 1 0 0,6-2 0 15,9 1 0-15,-2-2 0 0,0 0 6 16,-7-1 4-16,-4 1-1 0,-2 0 2 16,1 2-1-16,0 0 1 0,1 1 0 15,-1 0-8-15,1-1 1 0,4 1 1 16,0-1-1-16,1-1 1 0,5 0 0 16,-3 1 1-16,4-1 1 0,0-1 7 15,0 0-11-15,0-3-1 0,2 2 2 16,-2 0-4-16,1 1 1 0,3-1-1 15,-1 1 0-15,2-1 3 0,2-2 4 32,-2 2 7-32,0-3-1 0,-1 1-4 15,-1 0-1-15,1 0-1 0,-1-1-2 16,2 1-1-16,1-1-4 0,1 1-2 0,0 0 1 16,-1-1 1-16,-1 0 1 0,0 0 1 15,2 0-2-15,2-2 1 0,-2 0 1 16,1 0 1-16,2-1-2 0,-3 0 0 15,2 0 4-15,1 0-3 0,-1 1-1 16,-1 0 1-16,1 1 2 0,0 0 1 16,-2 1-2-16,2 0 1 0,0 0-4 15,-1 1 1-15,1 2-1 0,1 0 1 16,-1 0 0-16,-1 0 0 0,0-1 2 16,1 1 0-16,-1-1 4 0,1 0 2 15,2 0-5-15,-1-1 4 0,2-1-3 16,1 0-3-16,-1 0 0 0,-2 0 1 15,0-3-3-15,1 2 2 0,-1-2-1 16,2 0-1-16,1-1-3 0,3-2-1 16,-1 0 1-16,0 1 0 15,0 0 3-15,-2 1 1 0,-1 0 2 16,0 2 6-16,-1 1 5 0,0 1-8 16,-1 0 6-16,-2 0 1 0,-2 0 1 15,-2 4 1-15,-3-1-3 0,-2 0 2 16,-1 1 1-16,0-2-1 0,-2 3 1 15,3-1-4-15,-5 0-6 0,0-1 0 16,-2 1 2-16,-3 0-5 0,-2-1 3 16,-5 1 4-16,-7-1 7 0,-6-1-1 15,0 1-4-15,3 0 1 0,0 1-4 16,3 0-3-16,-5 1-4 0,-2-1-1 16,-4 0-3-16,-3-1-8 0,-2 0-12 15,0-1-17-15,-4 1-21 0,0 0-32 16,-5 5-37-16,0-1-70 0,-3 0-115 15</inkml:trace>
  <inkml:trace contextRef="#ctx0" brushRef="#br0" timeOffset="-6482.757">3923 15893 684 0,'0'0'16'15,"0"0"5"-15,0 0-21 0,0 0-18 16,0 0 1-16,0 0-11 0,0 0 25 16,3 2 3-16,0-2 2 0,0 0-2 15,3 0 0-15,0 1 0 0,3 1 1 16,4 0 0-16,-1 1-1 0,6 0 1 16,-1 1-2-16,5 0 2 0,3 1 5 0,0 0-3 15,7 1-1-15,6 2 3 0,12 0-3 16,0-1-2-16,3-3-1 0,-1-1 1 15,-3-3-3-15,5 0 1 0,4-4-7 16,0-1-6-16,2 0 9 0,2-1 0 16,0 2-10-16,2-2 15 0,3 3 2 15,0 1-1-15,1 0 3 16,7 2-2-16,0 0 1 0,5 0-1 16,0 2 6-16,0-1-5 0,4 1 2 15,-1 1-1-15,2 2 3 0,2 0 0 16,1-1-3-16,1 1 2 0,1-1-3 15,0 0-1-15,5-2 0 0,2-2 11 16,3-1-10-16,1-3 2 0,1-1-1 16,0-1 0-16,-2 0-1 0,3-1 5 15,-3 2-5-15,0 0 4 0,-3 2 0 16,-1 2 1-16,1-1-2 0,3 2 3 16,-1 0-2-16,-1 0 2 0,-2 0-1 15,-5 0-3-15,-1 0 0 0,-3 0 1 16,-3 0-2-16,-5 0 3 0,-3 0-3 15,-6 1 0-15,-4 0-3 0,-3 0 0 16,-4 0-3-16,-5-1-16 0,-7 2-16 16,-4-1-17-16,-8 2-23 0,-6 1-43 15,-6 1-30-15,-8-1-48 0</inkml:trace>
  <inkml:trace contextRef="#ctx0" brushRef="#br0" timeOffset="-5739.157">3902 17256 642 0,'0'0'24'0,"0"0"-23"0,0 0-1 16,0 0-12-16,0 0-8 0,4 0-16 16,3 0 22-16,1 0 12 0,3-1 2 15,5-2 0-15,2 2 0 0,2-1-2 16,2 1-6-16,11-3-6 15,10-2 0-15,13-2-4 0,5-5-8 16,5-2 11-16,0 0-2 0,-5-3 6 16,5 2 3-16,5-3 3 0,1 3 2 15,1 1 3-15,1 1 1 0,-2 2 2 16,0 3-3-16,1 1 2 0,2 3 4 16,0 1 1-16,3 2 0 0,2 2 3 15,2 0-4-15,-1 0-3 16,1 2 8-16,2 0-4 0,1 0-1 15,5-2 0-15,0 0 1 0,2 0 3 16,0 0 2-16,-2-2-3 0,5-3 5 16,-1 1 6-16,3 0-7 0,-1-2 2 15,0 2-2-15,0 0 1 0,2 0 5 16,-1 2-6-16,2 0 3 16,-4-1-12-16,-1 1 1 0,1 2-2 15,2-2 7-15,-1 0-2 0,-1-1-1 16,-2 1 3-16,-6 2-10 0,-4-2 2 15,-2 2-2-15,0 0-3 0,-1 4-4 16,-3-2-4-16,1 2-11 0,-7-2-13 16,0 3-14-16,1 0-20 0,-2 1-27 15,-17-2-33-15,-9-1-84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617.08099" units="1/cm"/>
          <inkml:channelProperty channel="Y" name="resolution" value="1090.7789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18-09-27T15:15:35.9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20883 17470 716 0,'0'3'37'0,"0"-1"-15"0,0-1-11 15,0-1 4-15,0 0-3 0,0 0-7 16,0 0 2-16,0 0 14 0,0 0 3 15,0 0-5-15,0 0-2 0,3-3-14 16,2-4-3-16,4-7-7 0,0-7-2 16,8-15 1-16,6-18-12 0,6-17-7 15,-3-6 5-15,0 2 2 0,-3 8 8 16,-4 11 0-16,2 1 12 0,-2 2 3 16,0 0 0-16,1 2 2 0,-2 2 4 15,-4 4 1-15,-1 1 0 0,-4 4-2 16,-4 0 4-16,-2 2 11 0,-3 0 5 15,-5 2 9-15,-7 0-7 0,-1-3 4 16,-6-3 7-16,-8-3-14 0,-3-2-14 16,-3 0-13-16,-5 2-4 0,-2 1-6 15,-8 4 1-15,-3 2-5 0,-8 6-3 16,-2 6-2-16,-4 5 6 0,-3 7 1 16,-1 5 11-16,-3 5 1 0,0 4 6 15,-1 1-2-15,3 5-2 0,1 2-2 16,0 1 0-16,2 2-2 0,-2 1-2 15,-1 3 4-15,-2 2-5 0,-4 2 3 16,0 2-3-16,0 4 1 16,2 4 0-16,4 2 2 0,4 1 2 15,1 2-1-15,3 0 1 0,4-2 0 16,4 0 1-16,7-3-1 0,1-2-2 16,6 1 2-16,3 0-8 0,1 4-5 15,1 5 3-15,0 2-6 0,0 7-4 16,2-1 6-16,3 1 10 0,5 2 4 15,7-2 13-15,2 3 1 0,8 0-3 16,5 3-4-16,3-2-7 0,3 2 0 16,7 1 0-16,4-3-2 0,2 3 1 15,7-3-4-15,1 0 0 16,4-1-7-16,1 1 1 0,2 3 4 16,1-1 2-16,4 4 1 0,1 2 4 15,1 1 2-15,3-1 0 0,-3 1-2 16,3-2-1-16,2-1 1 0,2-1-1 15,3-3-2-15,3-3 2 0,2-4 1 16,2-5 2-16,2-3 0 0,3-6 3 16,2-2 8-16,3-5-2 0,3-6-2 15,3-4-5-15,3-5-2 0,-1-5 2 16,0-4-4-16,2-6 0 0,-4-2-8 16,1-3-5-16,-1-1-3 0,0-2-15 15,-5 0-2-15,1-1-12 16,-3-3-16-16,-3-2-25 0,-1-4-52 15,-18 6-82-15</inkml:trace>
  <inkml:trace contextRef="#ctx0" brushRef="#br0" timeOffset="23781.536">20331 17772 302 0,'0'0'72'0,"0"0"-45"0,0 0 1 16,0 0-3-16,-6-2 8 0,3 2 0 15,1 0-7-15,0 0 8 16,1 0-1-16,-2 0-8 0,3 0-4 16,-2 0-4-16,2 0-7 0,-3 0-3 15,2 0 0-15,1 0 1 0,0-1 5 16,0 1 4-16,0 0 1 0,0 0-2 15,0 0 0-15,0 0 0 0,0-1-5 16,0 0-6-16,0 1-1 0,0 0-4 16,0 0-1-16,1 0-2 0,2 0 1 15,-1 0 0-15,3 0-1 0,1 0 0 16,2 0-8-16,3 0-3 0,1 0 3 16,3 0-2-16,1 0 4 0,4-1 1 15,-1 0 2-15,5-1 4 16,-1 1-1-16,2 1 3 0,4 0 0 15,2 0 0-15,8 0 1 0,7 0-1 16,10-1 0-16,5-4 0 0,-2 0 3 16,-5-5 3-16,-9 0 0 0,-1-4-1 15,-3 1 2-15,-6-1 3 0,-7 1 4 16,-6 5 2-16,-9 0 4 0,-5 1 15 16,3-3 11-16,0 2 8 0,-1-3-6 15,-3-1-9-15,-1-4-7 0,-2-4-11 16,-1-13-9-16,-3-15-12 0,0-14-9 15,-7-3-5-15,-1-1-1 0,-2 3 3 16,2 2-1-16,0-2-11 0,0-1-11 16,2 4 11-16,2 4 10 0,3 6 14 15,1 1 0-15,0 6 0 0,0 2-1 16,-3 5-2-16,1 6 1 0,0 9 2 16,-2 5 8-16,0 2 4 0,-3-2 2 15,-1-5-14-15,-5-1 0 0,-4 0-2 16,-3-2-1-16,-5 2-5 0,-6-4-5 15,-10 1-2-15,-3-1 7 0,-1 2-2 16,4 9 10-16,10 3 0 0,6 6-1 16,7 2-9-16,-3 2-1 0,-2-1 8 15,-5 3 1-15,-3 0 0 0,-2 6 0 16,-6 5 2-16,-9 6-4 0,-9 8-1 16,2 4 2-16,3 3 0 0,11-2 1 15,6-3-3-15,6-3 3 16,7-4-1-16,6-1-4 0,1 0-3 15,-6 11 2-15,1 11 1 0,-2 11-4 16,1 6 3-16,10 1 0 0,6-1 0 16,5-2 4-16,0 4 0 0,2 0-6 15,4 2-1-15,1 4 1 0,5 0 4 16,1-2 4-16,4-1-2 0,1-3-1 16,5-6 5-16,6-4 1 0,2-6 0 15,6-7 0-15,5-3-1 0,1-6-5 16,3-3-11-16,3-4 8 0,-1-6 4 15,2-1 4-15,-1-4 3 0,-2 0 4 0,4-2 1 16,-1-3 4-16,-1-1 0 0,2-3 2 16,-2-1-9-16,1-2-1 0,4-5-4 15,-1-5 0-15,2-3 4 0,3-5 4 16,0-3-4-16,-2-7-4 0,-1-2-2 16,-7-2 2-16,-3-1 0 0,-5 0 9 15,-5 5 5-15,-7 1 8 0,-8 5 13 16,0-4 8-16,-6 5 5 0,0-1 0 15,0-4-7-15,-8 7-1 0,-2-6 0 16,-1-13-12-16,-3-12-13 0,-13-18-15 16,-6-6-1-16,-4 1-13 0,-6 6 4 15,2 11-16-15,-3 2 7 16,-6 3 7-16,0 3 1 0,-1 4-9 16,1 2 4-16,-2 1 11 0,-1 5-9 15,4 2 5-15,-3 3 2 0,1 2 0 16,4 5-2-16,0 3 9 0,3 6 1 15,5 3 0-15,4 4 0 0,2 1-1 16,-13-3-5-16,-8 1 1 0,-11 1-4 16,2 2-6-16,2 6 3 0,9 2 8 15,3 0-1-15,6 3-7 0,4 0 7 16,-3 6 2-16,4-1-7 0,0 0 2 16,-3 2 4-16,4 2 0 0,-2 4 1 15,-5 2 2-15,2 6-3 0,0 2 3 16,-2 10-1-16,-3 9 0 15,-2 15-2-15,4 5 0 0,5 2 0 16,6-2 1-16,7 2-3 0,-1 2-2 16,3 7 2-16,1-1 4 0,6-2 1 15,1-3 0-15,3-4-2 0,8-3 1 16,5-2 0-16,4-3-1 0,5-3-12 16,4-4-5-16,6-3 0 0,-1-5 4 15,8-4 7-15,0-4 1 0,2-5 7 16,2-4 6-1,2-5-2-15,0-4 3 0,4-5 1 0,-2-6 0 0,4-6 3 16,-1-4 1-16,3-10-2 0,2-4 1 16,2-9 0-16,-1-8-2 0,3-5 5 15,-5-9 2-15,1-2-7 0,-3-5-2 16,-9-3-2-16,-2 2 2 0,-5 0 1 16,-6 0 6-16,-2 1-4 0,-5 1 1 15,-1 0-2-15,-5 4-2 0,-7 2 3 16,-4 2 1-16,-3 4-4 0,-3 1 1 15,-6 1-1-15,-5-2-6 16,-3 1-1-16,-6-1-1 0,-3-2-7 16,-5 1-2-16,-3 2-14 0,-2-1 11 15,0 2 5-15,-2 1-9 0,2 3 13 16,3 9-6-16,5 5 6 0,3 6 2 16,-5-1-2-16,-13-3 3 0,-18 1-6 15,-13 3-15-15,-6 13-2 0,0 9-19 16,4 19-4-16,-5 11 3 0,-2 15-5 15,3 12-9-15,2 13-21 0,19-15-59 16,12-5-85-16</inkml:trace>
  <inkml:trace contextRef="#ctx0" brushRef="#br0" timeOffset="32353.956">20736 17909 527 0,'0'0'0'0,"0"0"-41"15,0 0-51-15,0 0 4 0,-45-17-68 16,33 9 73-16,1 3 83 0,0 0 90 16,0 3-16-16,0 2-44 0,-1-1 10 15,0 0-40-15,4-2-10 0,-3 0-65 16,3-1-35-16</inkml:trace>
  <inkml:trace contextRef="#ctx0" brushRef="#br0" timeOffset="32666.418">20613 17805 199 0,'0'0'132'0,"0"0"-70"0,0 0-52 16,0 0-10-16,0 0-51 0,0 0-29 15,0 0-7-15,0 0 17 0,0 0 12 16,-42 7 49-16,41-7 9 0,-2 0 34 15,3 0 0-15,-2 0-1 0,2 0-8 16,0 0-10-16,0 0-7 0,2 2 2 16,2 0 19-16,4 1 8 0,5 2 11 15,1 1-10-15,7 2 12 16,4 0 7-16,8-1-10 0,8 0-8 16,8 0-4-16,2-3-10 0,-4-2-9 15,-10-2-2-15,-7 0 2 0,-5 1-5 16,-9-1-2-16,1 0-5 0,1 3-1 15,2-1-3-15,2 0 0 0,-4 1-1 16,0 0-26-16,-2 1-17 0,5-3-28 16,-6 1-57-16,-5-2-96 0</inkml:trace>
  <inkml:trace contextRef="#ctx0" brushRef="#br0" timeOffset="33453.932">22853 16487 922 0,'0'0'329'16,"0"0"-329"-16,0 0-1 0,0-4-72 15,-8-4-32-15,0-1 12 0,-4-2-40 16,-1 1 121-16,-3 3 12 16,0 0 96-16,-4 4-18 0,-2 1-34 15,-11 2-43-15,-10 10-1 0,-9 5-25 16,3 4-10-16,8 0 0 0,14-2 22 15,11-7 12-15,2 3 1 0,-2-1-2 16,0 4 2-16,2 1-2 0,0 2-2 16,6-2-3-16,2 1-10 0,4 0-19 15,2 2 11-15,0-1 10 0,5 1 6 16,4 1 6-16,4 1 3 0,1-1 10 16,5 1 15-16,3-2-16 0,4 0-4 15,8 3 11-15,7 1-9 0,4 0-7 16,0 0 0-16,-10-6-5 0,-11-6 3 15,-13-4 1-15,0 0-1 0,-2 1 2 16,-2 0 2-16,-1 0 12 0,-3 0 10 16,-1 1 8-16,-5-1-2 0,-5 4-4 15,-6 2 1-15,-7 0-16 0,-11 6-9 16,-8 2-2-16,3-1 0 0,4-5-1 16,6-4-5-16,8-3-4 0,0 1-4 15,-1-2-5-15,4-1-3 16,6-2 3-16,1 0 2 0,7 0-10 15,1 2-7-15,1 4 9 0,1 5 12 16,4 4 13-16,1 3 11 0,5 1 3 16,0 2 9-16,3 1 0 0,1 0-3 15,2 0-6-15,-3 1 6 0,2-2-8 0,-3 1-3 16,-5-3 4-16,3 0 7 0,-7 2 1 16,0 1 0-16,-4 6-1 0,-7 8 5 15,-10 8 0-15,-4 6 5 0,-2-4-6 16,-1-6-5-16,4-7-5 0,7-9 0 15,0-5-9-15,5-7-5 0,2 0-4 16,-2 0-15-16,3 2-11 0,-2 1 0 16,5-7-13-16,2-3 11 0,6-4-39 15,5-7-68-15,21-28-39 0,1-4-92 16,0-9-59-16</inkml:trace>
  <inkml:trace contextRef="#ctx0" brushRef="#br0" timeOffset="34320.476">23653 16341 1013 0,'0'3'112'16,"0"-2"-90"-16,0-1-22 0,1 0-22 15,3 0-19-15,0 0-17 0,0 0 17 16,0 0 13-16,1 2 28 0,-1-1 11 16,3 3 2-16,4 2 0 0,3 2-7 15,5-1-5-15,0 1-1 0,3 0 0 16,2-2-3-16,-2 0 2 16,0 1 1-16,-3-1 3 0,0-1-3 15,-5 1 0-15,-1 0 0 0,-5-1-3 16,0 1-8-16,-4-1 3 0,-4 2 3 15,0 2-7-15,-8 2 6 0,-4 3 6 16,-1 1 3-16,-6 4-1 0,-3-2-1 16,3 1 0-16,0-2 0 0,5 0 1 15,0-1 1-15,6-1 1 0,0-2 5 16,3 1 7-16,3 0 3 0,2 1-12 16,0 1-4-16,5 2 0 0,0 0 0 15,3 0-1-15,0 1-2 0,3 1-1 16,0 0-3-16,-1-1 3 0,2 1 0 15,3-2-1-15,0 0 2 16,-2-1-2-16,4-2-4 0,-4-2-2 16,3-2 4-16,-5-1-5 0,0-2-9 15,-2-1-7-15,-4-1 1 0,-2-3 0 16,-3 0 1-16,0 0 23 0,0-1 8 16,0 0 5-16,0 2 3 0,-3 0-9 15,-2 1-7-15,2 0 3 0,-3 0-3 16,3 0 0-16,-2 1 0 0,2 2-4 15,1 0-6-15,2 3 1 0,0 2 6 16,0 5 3-16,3 1 3 0,4 4-1 16,0 5-2-16,1 2 1 0,4 10-2 15,3 12 0-15,-2 16 1 0,1 6 0 16,-4 3 1-16,-4-2 3 0,-1-6 6 16,-2 1 0-16,3-7-2 0,-3-6 12 15,2-7 14-15,-3-6 6 0,-1-3-14 16,-1-10-8-16,0-5-8 0,0-8 0 15,-3 1 5-15,-2 0 8 0,-7 6 9 16,-1 1-5-16,-6 2-25 0,-6-2-2 16,-10 3-9-16,-16-1-2 0,-18-3-23 15,-7-8-42-15,-4-11-50 0,7-10-41 16,21-5-72-16,11-4-161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617.08099" units="1/cm"/>
          <inkml:channelProperty channel="Y" name="resolution" value="1090.7789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18-09-27T15:17:58.2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7295 8751 703 0,'0'0'3'16,"0"0"14"-16,0 0-7 0,0 0-9 16,0 0-1-16,0 0-1 0,0 0-1 15,0 0-6-15,0 0 1 16,-8-9-16-16,13 11 8 0,2 1 7 15,2 0 3-15,4 2 2 0,2 1 3 16,2 1 0-16,2 1 0 0,3-1 1 16,2 2 0-16,3-2 1 0,2 1-1 15,5 0 3-15,6 1-1 0,8-1 0 16,2 0 1-16,0-2 0 0,-2-1 2 16,0-4-1-16,2 0 0 15,1-1 1-15,4 0 0 0,5 0 1 16,1-4-3-16,6-1 1 0,1 0-1 15,3-1 0-15,0 2 0 0,-1 1 0 16,2 1-2-16,-2 2 4 0,2 0 0 16,2 0-6-16,1 0 4 0,2 0 0 15,1 0-2-15,0 0-1 0,2-4 0 16,3 1 0-16,1-1 2 0,1-4-2 16,1 2 3-16,-2-1-1 0,-1-1-1 15,-1 3 0-15,0 1 5 0,-1 1 1 16,-2 2-5-16,1 1 8 0,-4 0-3 15,1 0-4-15,-3 0 2 0,2 3-2 16,1-1 3-16,0-2-2 16,-1 0-2-16,1 0 4 0,-2 0 1 15,-1-1 2-15,1-2-2 0,-2 1-1 16,2 0 3-16,-3-3-6 0,0 2 3 16,-2 0-3-16,-3-1 2 0,-1 2-1 15,1 1 1-15,-4 0 4 0,2 1 4 16,1 0 1-16,-1 0 2 0,1 0 0 15,-2 0-1-15,-3 2-4 0,0 0-2 16,-2 0 1-16,-2 1 2 0,1 1 0 16,-1-1-4-16,0 0 4 0,-1 0 2 15,-2 1-2-15,-3-1-4 0,0 1-3 16,-4 0-5-16,0 2-1 0,-1-1-3 16,0 1-24-16,1 2-27 0,2 3-38 15,3 6-63-15,-12-3-88 0,-11 0-156 16</inkml:trace>
  <inkml:trace contextRef="#ctx0" brushRef="#br0" timeOffset="53850.746">8523 9826 636 0,'0'0'10'15,"0"0"-7"-15,0 0 3 0,0 0-6 16,0 0-3-16,0 0 3 0,0 0 5 16,0 0-4-16,-2 6-1 0,2-6 0 15,0 0-8-15,0 0-6 0,2 0-6 16,2-2 6-16,2 0 7 0,3-1 0 15,5 0 5-15,1 0 2 0,4 0 1 16,1 0 1-16,0 1 1 0,2 0-2 16,1 0-1-16,0 1 0 0,-1 0 0 15,2 0 0-15,1 0 3 0,0 1 1 16,-1-1 2-16,4-1 0 0,5 1-2 16,-2 0-1-16,1 0-1 0,5 0 0 15,-9 1 1-15,6 0 1 0,4 0 7 16,4 0-3-16,12 1-2 0,3-1-4 15,-2 0 0-15,-6-2 4 0,-3 0 3 16,-1 0-2-16,1 0 0 0,-1-1-2 16,1 2 0-16,0-1-1 0,-2 1 2 15,4 0 0-15,0-1-4 0,3 2 6 16,-1-1 0-16,2 1 0 0,1 0-2 16,-3 0-3-16,4 0 0 0,-2 0-1 15,3 0-1-15,1 3 0 0,-2-1-1 16,2 1 1-16,1 1-1 0,0-1 0 15,1 1 0-15,-1-1 0 0,0 0 0 16,-2 1 0-16,-1-1 0 0,1 0 2 16,-2 1-1-16,2-2-1 0,-3 1 2 15,3 0-2-15,1-1 2 0,-1 2-1 16,2-2-1-16,-3 0 0 16,0 0 0-16,1-2 0 0,-2 0-5 15,3 1 5-15,1-1 4 0,-1 1-4 16,2 1 0-16,-2-1 0 0,-1 2 0 15,-1-1 1-15,1-2 1 0,-3 1-1 16,2-1 1-16,-3 0 4 0,1-1 2 16,1-2-5-16,-2 0-2 0,3 0 3 15,-1-2 0-15,-2 3 1 0,1-1-4 16,-3 0 4-16,0-1-2 0,0 1 3 16,-2 1-1-16,-1 0 3 15,-1 2 2-15,0-1-2 0,-5 1-4 16,1 0 7-16,-2 0 0 0,-2 2-5 15,-7 0-4-15,-4 0-2 0,-7 0 4 16,1 0-3-16,3 1 0 0,2 2-1 16,3-2 0-16,-1 2-1 0,-2-2-12 15,0-1-12-15,-3-2-13 0,-1 0-23 16,0-1-35-16,7-15-50 0,-5 1-59 16,-4-3-97-16</inkml:trace>
  <inkml:trace contextRef="#ctx0" brushRef="#br0" timeOffset="62961.92">12646 15225 956 0,'0'0'3'15,"0"0"43"-15,0 0 3 0,0 0-42 16,0 0 18-16,0 0-25 0,-80-18 0 16,54 15-3-16,-2 2-11 0,-11 0-16 15,-10 2-5-15,-12 7-2 16,-4 4-14-16,3 2 6 0,2 3-8 15,6 1-6-15,0 2 2 0,2 3 15 16,4 0 19-16,4 1 10 0,6-2 13 16,8-4 13-16,8-4-1 0,6-3-1 15,3-3-1-15,1 2-4 0,1 2-1 16,0 0 9-16,5-2 5 0,4-1-2 16,2 0-1-16,4 1-1 0,5 1 6 15,6 0-7-15,2 0-1 0,5 3-7 16,3-2-1-16,3 1-2 0,3 3-2 15,0 0-1-15,6 3-5 16,-5-1 3-16,-2 1-9 0,0 0 7 16,-8-3 4-16,3 2 1 0,-5-2-1 15,0 0 3-15,-5-1 5 0,-3-1 1 16,-5 1 5-16,-3 1 7 0,-4 3 3 16,-5 4 2-16,-8 3-16 0,-11 8-10 15,-15 8-18-15,-11 2 13 0,-6-1 2 16,4-8 0-16,9-9-1 0,9-6 4 15,9-7 0-15,6-5 4 0,7-1-1 16,4-4 1-16,-2 1-2 0,3-1 4 16,1 0 6-16,3-2 1 0,1-1-9 15,2 0-4-15,1 1 0 0,3 2-13 16,3 3 12-16,6 2 0 0,2 5 1 16,5 3-3-16,4 7-1 0,0 2-17 15,4 12-7-15,3 10 4 0,4 12 13 16,-1 3 6-16,-7-5 5 0,-3-6 3 15,-8-7 8-15,-3-6 24 0,-4-4-1 16,-1-9-8-16,-3-7-7 0,-2-3-4 16,1 1-4-16,-1-1-7 0,0-1-4 15,1-6-21-15,-2-5-27 0,3-3-49 16,3-9-72-16,1-3-61 16,2-3-62-16</inkml:trace>
  <inkml:trace contextRef="#ctx0" brushRef="#br0" timeOffset="63649.383">9463 15316 890 0,'0'0'0'0,"0"1"-43"15,2 0 38-15,5 1-4 0,5 3-3 16,7 2 4-16,11 6-8 0,9 5 16 15,12 6 0-15,4 5 0 0,1 2 2 16,-3 5-2-16,-3 3 3 0,2 7-3 16,1 5 5-16,2 7-3 0,-1 5 2 15,-1 6-2-15,1 5 1 0,-1 6-3 16,-4 4 2-16,0 5 1 0,-3 4 0 16,-2 1-3-16,-5-1-6 0,-3-7-10 15,-3-9-12-15,-4-14-34 0,-1-13 14 16,-6-16-16-16,-6-14-45 15,6-20-27-15,-5-6-46 0</inkml:trace>
  <inkml:trace contextRef="#ctx0" brushRef="#br0" timeOffset="63915.048">10667 15193 1153 0,'0'0'4'16,"0"0"-8"-16,0 0 2 0,0 0-1 16,0 0-12-16,0 0-63 0,0 0 78 15,-262 298-11-15,196-207-6 0,3 2-4 16,6 0 5-16,1 2-6 16,2-2 21-16,4 1 1 0,0-6 1 15,6 0-1-15,1-5-1 0,5-2 0 16,2-3-6-16,5-8-4 0,4-6-7 15,4-7-9-15,6-9-8 0,3-8-17 16,7-11-24-16,4-8-42 0,3-8-57 16,3-7-73-16</inkml:trace>
  <inkml:trace contextRef="#ctx0" brushRef="#br0" timeOffset="64227.492">10996 16175 836 0,'0'0'0'0,"0"0"-108"0,0 0 90 16,0 0-16-16,0 0-44 0,0 0-9 16,27-35 87-16,-18 22 2 0,2 0 3 15,-1 1-5-15,-2 1-3 0,-1 2-1 16,1-1-29-16,1-1-41 0,-1 2-48 16,-1 0-76-16</inkml:trace>
  <inkml:trace contextRef="#ctx0" brushRef="#br0" timeOffset="64461.83">11024 16436 955 0,'0'0'0'16,"0"0"-30"-16,0 0 10 0,0 0-49 15,0 0-36-15,0 0-86 0,0 0 51 16,104-95-56-16</inkml:trace>
  <inkml:trace contextRef="#ctx0" brushRef="#br0" timeOffset="65934.92">13853 16208 885 0,'0'-11'21'0,"0"-2"7"0,0-5-2 16,-3-4-18-16,0-4-4 0,-3-10-4 15,0-12 0-15,-2-16 2 0,-2-4-2 16,-4-1-1-16,-1 3-2 0,-2 8-2 15,-2 3-18-15,-1 6 0 0,-2 6 0 16,-1 6 8-16,1 9-3 0,2 7-6 16,2 7-7-16,0 3-3 0,-6 2-11 15,-4 3 0-15,-4 2 6 0,0 6-6 16,0 11 3-16,2 9-4 0,-1 13 7 16,1 18 0-16,3 17-17 0,3 10-17 15,10 1 16-15,7-1 26 0,6-8 27 16,1-4 4-16,7-4 11 0,4-5 8 15,4-5 4-15,3-5-2 0,4-5 5 16,2-6-3-16,0-10-2 0,-4-7 17 16,-1-9 4-16,0-3 2 0,3-1-18 15,6-4-13-15,10-4-2 0,7-11 2 16,4-18-2-16,4-10 0 0,-4-12-1 16,-6-4-7-16,-6 3 1 0,-1 0 2 15,-6 6 0-15,-5 5 4 16,-6 10-2-16,-7 10-5 0,-3 6-2 15,-4 6-1-15,1 1-2 0,-2 1-4 16,-1 2-3-16,-1 4-2 0,-2 1 9 16,0 4 1-16,0 5-2 0,0 6 3 15,0 6 0-15,0 12 5 0,4 12 5 16,3 14 7-16,0 3 13 0,3-2 7 16,1-8 7-16,-1-10 7 0,1-3-4 15,1-5-4-15,-1-7-11 0,-3-6-7 16,1-6-10-16,-1-2-4 0,0 0-5 15,1 1-6-15,1 1-1 0,-1-4-14 16,0-4-26-16,0-3-39 0,1-4-36 16,4-7-33-16,-1-3-87 0</inkml:trace>
  <inkml:trace contextRef="#ctx0" brushRef="#br0" timeOffset="66872.644">14802 14811 906 0,'0'0'11'0,"0"1"-6"0,0-1 22 16,1 0-27-16,-1 0-23 0,0 1-8 16,1 0 15-16,2 3-11 0,4 3 4 15,2 1 22-15,6 4 0 0,0 0 0 16,4 2 1-16,1 2 1 0,-1-1 1 16,2 1 2-16,1 0 0 0,-1 1 1 15,0 0-1-15,-1 1-2 0,-4 0 1 16,-2 1-3-16,-5 2 2 0,-4 1 0 15,-5 5-2-15,-7 9-2 0,-16 10-3 16,-13 12 0-16,-10 3-1 0,-1-4-3 16,-1-6-8-16,10-10 1 0,2-3-2 15,8-7 0-15,7-9 8 0,8-6 7 16,4-3 3-16,-2 3 0 0,3-2 5 16,1-2 8-16,3-2 8 15,4-3-6-15,0-2-10 0,3-1 3 16,3-1 2-16,2 0 2 0,4-1-3 15,0-1-5-15,1 0 0 0,2 0-2 16,-3 0 3-16,1-1 0 0,-3 1-5 16,-4-1 0-16,-1 1 0 0,-3 0 0 15,-1 0 0-15,0 0-3 0,-1 2-16 16,0 0 1-16,0 1 6 0,-2 1-5 16,-1 1 1-16,0 2-2 0,-1 1-3 15,0-1 1-15,0 0 0 0,1 0-1 16,2 0-3-16,1 0-3 0,2 2 6 15,4 1 8-15,2 2 1 0,4 2 5 16,3 4 3-16,3 2-70 16,2 4 74-16,3 1 4 0,5 8 3 15,5 7 4-15,4 7 19 0,0 3 8 16,-3 0-1-16,-7-1 18 0,-6-1 3 16,-3 1-3-16,-4 2-12 0,-4 0-7 15,-1-1-5-15,-6-1-3 0,-3-5-2 16,-1-3 0-16,-4-2 5 0,-3-4 13 15,-1-2 3-15,-1-6-1 0,-1-4-4 16,2-6-3-16,-1-3-9 0,-4 4-9 16,-3-1-14-16,-4 1-7 15,-4-3-2-15,1-3-16 0,-4-2-13 16,-8-3-10-16,-6 1-17 0,-10-1-16 16,-2-2-7-16,2-1-32 0,3 1-50 15,16-3-79-15,7 1-150 0</inkml:trace>
  <inkml:trace contextRef="#ctx0" brushRef="#br0" timeOffset="69940.439">19444 14519 1041 0,'0'0'0'0,"0"0"0"16,0 0 2-16,0 0 15 0,0 0-4 15,0 0-3-15,0 0-7 0,0 0-3 16,-74-6-7-16,32 6 0 0,-12 8-2 15,-6 7 4-15,-1 7-2 0,2 3-11 16,5 1-2-16,-1-1-4 0,5 2-6 16,1-2 11-16,6-2 0 0,3-3 7 15,7-4 12-15,11-4 0 0,5-4 8 16,4-2 7-16,-1 1 1 0,3-1-2 16,0-1-6-16,4-1-8 0,6-3 0 15,1 3-11-15,8-1-11 0,4 3 2 16,9 2 2-16,1 2-10 0,16 4-18 15,6 4 4-15,11 7-1 0,1 3 5 16,-6 3 14-16,-5 4 11 0,-9-1 7 16,-1 0 6-16,-5-1 0 0,-5-5 3 15,-7-6-1-15,-3-6 8 0,-4-2 9 16,2 1 1-16,-2 1 3 16,-3 1 6-16,-3 1 0 0,-5-1 3 15,-2 2 4-15,-9 5-3 0,-13 8-12 16,-12 7-13-16,-12 5-2 0,-6 0 1 15,1-7 3-15,4-5-4 0,6-7-6 16,4-2-2-16,4-3-7 0,8-3 6 16,9-5 2-16,8-3 0 0,2-3 1 15,-1 1-3-15,4 2-3 0,0 4 2 16,3 4 0-16,2 7 1 0,7 15 3 16,7 20 1-16,4 17 2 0,5 10 2 15,-1 2-2-15,-1-2 2 16,1-7-5-16,-3 0-12 0,1-3 2 15,1-9-23-15,-3-11-35 0,0-13 14 16,-2-15-5-16,-2-15-32 0,11-20-56 16,-3-10-49-16,1-5-52 0</inkml:trace>
  <inkml:trace contextRef="#ctx0" brushRef="#br0" timeOffset="70393.541">19877 15257 936 0,'0'0'3'0,"0"0"-3"0,0 0 40 16,-14-88-35-16,2 47-5 0,-4 3-7 15,2 5 4-15,-5 6-5 0,-1 10-14 16,-11-1-21-16,-8 4 2 0,-7 12-28 15,3 8 30-15,10 10 23 0,3 17 0 16,4 20 3-16,0 18-5 0,5 20-7 16,9 7-11-16,11-5 24 0,4-5 12 15,11-12 7-15,7-15 0 0,0-20 1 16,1-17 4-16,7-10-4 0,9-14-3 16,7-4-4-16,8-13 2 0,-3-9 9 15,-5-9 4-15,-1-6 7 0,-1-4-1 16,-1-4 7-16,-7-1-15 0,-2 0-8 15,-3-1-2-15,-7 2-1 0,-5 6 0 16,-5 8-3-16,-4 12 3 0,-2 7-1 16,-4 6-2-16,-1 2-16 0,1 4-17 15,0 4-5-15,-1 3 29 0,3 12 9 16,0 13 1-16,3 20-1 0,0 17-1 16,3 11-11-16,-3-1-11 0,3-10-1 15,6-12-4-15,4-13-34 0,-5-14-88 16,1-11-144-16</inkml:trace>
  <inkml:trace contextRef="#ctx0" brushRef="#br0" timeOffset="70581.582">20846 15573 1121 0,'0'0'152'0,"0"0"-149"16,0 0-3-16,0 0-14 0,0 0-51 16,8 107-20-16,-16-81-2 0,-6 7-12 15,-3 9-38-15,-5 10-9 0,0-1-32 16,9-12 1-16,2-12-26 16</inkml:trace>
  <inkml:trace contextRef="#ctx0" brushRef="#br0" timeOffset="71238.301">21739 13862 967 0,'0'0'0'0,"0"0"-41"16,0 0 35-16,0 0-35 0,0 0-23 16,0 0-4-16,0 0 17 0,41 327 17 15,-42-210 14-15,-7 7-12 0,0-1-18 16,0 6 10-16,2 1-17 0,4-4-25 15,2-11 18-15,0-12 26 0,2-18 34 16,6-18 4-16,-1-21 23 0,0-20 12 16,-3-13 15-16,0-9 6 0,-1-4-21 15,0-3-35-15,-1-4-1 0,4-6 1 16,-2-7 0-16,3-12 5 0,-2-20 1 16,3-19-4-16,4-12 3 0,3 2 4 15,2 6 17-15,2 14 10 0,5 10-22 16,1 10-10-16,2 13-1 0,-6 11-3 15,-1 6-1-15,5 5 1 0,10 2 6 16,14 3 1-16,6 1 3 0,-1 5 0 16,-5 5-1-16,-6 3-4 0,-4 5 0 15,-1 3 3-15,-10-2 6 0,-5 2 6 16,-6-4 2-16,-4 2-2 0,5 9 6 16,-2 1 4-16,-3 3 5 15,-5 0 7-15,-5-2 6 0,-3 2 10 16,-5 2-3-16,-11 3-9 0,-14 9-5 15,-15 5-26-15,-12-1-10 0,-5-4-2 16,-1-7 2-16,0-8-5 0,3-2-7 16,7-4-7-16,3-3-6 0,12-7 1 15,8-4-2-15,8-4-10 0,10-4-15 16,2-3-25-16,0 0-9 0,-1-2-17 16,3-15-53-16,7 1-56 0,1-5-65 15</inkml:trace>
  <inkml:trace contextRef="#ctx0" brushRef="#br0" timeOffset="72006.451">23073 13952 1165 0,'0'0'0'0,"0"0"-2"0,0 2 2 16,0-2 0-16,0 0-24 0,0 0-43 16,3 0 41-16,-1 0-2 0,5 0 3 15,3-2-1-15,6 2-7 16,4-1-2-16,7 1-22 0,1 1 1 16,1 3 7-16,1 2-15 0,-9 4 4 15,1 0 15-15,-8 5 33 0,-6 3 12 16,-7 5 10-16,-2 4 3 0,-15 9-3 15,-12 14-3-15,-13 10 3 0,-4 2-7 16,3-5 1-16,7-7-4 0,6-9 0 16,6-3-10-16,5-3-1 0,7-6 5 15,2-7 6-15,4-5 0 0,3-2 6 16,2 3 5-16,0 2 7 0,7 1-11 16,2-3-7-16,1 1 0 0,1-3-1 15,6 0 1-15,-3-3 1 0,2-1 1 16,-3-1-1-16,1-1 2 0,-6-2-2 15,0 1-1-15,-5-2 0 0,-1 1-1 16,-2 1-7-16,-2 0-15 0,-3 3 3 16,0 0 11-16,2 1 0 0,0-1 4 15,3-1-10-15,0-1-10 0,5 2 13 16,4 1 11-16,5 2 1 0,4 3 1 16,4 4 2-16,5 2-2 0,1 3 4 15,2 1 11-15,0 1 17 16,0 0 11-16,-4 1-1 0,1 5 0 15,-5-4 1-15,-2-1 7 0,-7 3 5 16,-5 1-3-16,-6 9 0 0,-7 6 9 16,-10 5-4-16,-10-1-12 0,-8-3-35 15,-2-5-2-15,-7-6-18 0,1-5 8 16,-4-6-30-16,1-6-20 0,-5-6-12 16,-5-6-9-16,-3-7-29 0,-4-4-36 15,12-5-57-15,8-3-110 0</inkml:trace>
  <inkml:trace contextRef="#ctx0" brushRef="#br0" timeOffset="72731.352">19696 16383 1054 0,'0'0'32'0,"-12"0"2"15,-1 0 9-15,-8 0-18 0,-9 0-25 16,-14 0-18-16,-16 7-8 0,-7 4 4 16,-6 4-5-16,4 5-12 0,3 3-11 15,-1 5 0-15,6 2-15 0,2 1-22 16,9 0-8-16,11-6 75 0,11-8 1 15,10-5 13-15,6-7 6 0,8-2 2 16,0-2-1-16,3 0 8 0,2 1-9 16,11-2-2-16,12 3 2 0,17-2 25 15,15 3 1-15,11 0-8 0,-1 2-15 16,-2 3-2-16,-7 3 0 0,-4 5-1 0,-3 4-1 16,-10 4 1-16,-9 1 2 15,-10-3 1-15,-6 5-1 0,-3 7 4 16,-1 7 9-16,-5 2 4 0,-6-4-3 15,-6-5-8-15,-8-1-8 0,0-7-7 16,0-6-9-16,2-5 4 0,-1-2 9 16,-3 0 3-16,-3-1 5 0,-1 1-4 15,0-5-1-15,1-1-8 0,0-2 8 16,-2 0 0-16,5 0 1 0,1 0-1 16,4 0 6-16,3-1 5 0,0 1-8 15,5 3-3-15,0 2-6 0,1 4 2 16,2 7 2-16,0 12 2 0,3 14 5 15,7 15 4-15,4 5 3 0,2 1 8 16,1-6 8-16,2-8-3 0,0-2-12 16,5-3-5-16,1-4-3 0,0-3-5 15,2-3-2-15,0-2-18 0,2-5-24 16,-3-7-16-16,-3-5-32 0,13-7-50 16,-8-6-106-16</inkml:trace>
  <inkml:trace contextRef="#ctx0" brushRef="#br0" timeOffset="73184.48">20613 17183 1114 0,'0'0'42'0,"0"0"-23"0,0 0 3 16,0 0-22-16,-45-79-2 0,12 37-8 15,-16-7-20-15,-2 5-8 0,1 9-21 16,1 15-16-16,10 17-2 0,0 10-25 16,5 15 23-16,5 3-29 0,2 17 89 15,9 10-26-15,7 5-19 0,6 11 62 16,6-4 2-16,10 0-11 16,5-5 11-16,3-5 5 0,7-10 6 15,-1-13 2-15,8-8 1 0,5-12-5 16,1-10 9-16,4-5-3 0,-3-15 17 15,-1-7 3-15,-1-9-4 0,-3-4 17 16,-4-4 9-16,-2 0-22 0,-4-3-10 16,-7 3-5-16,-1 1-2 0,-8 5-7 15,-2 5-3-15,-4 10 1 0,-2 8-3 16,0 6-4-16,3 2-2 0,-3 2-6 16,1 1-17-16,-2 3 2 0,2 8 6 15,1 5 2-15,3 8 13 0,6 14 0 16,3 18 1-16,3 11-1 15,1 5 0-15,2-8-2 0,-1-10-18 16,2-15-19-16,0-9-30 0,8-10-54 16,-7-6-102-16</inkml:trace>
  <inkml:trace contextRef="#ctx0" brushRef="#br0" timeOffset="73325.064">21431 17426 1114 0,'0'0'44'0,"0"0"-22"0,0 0-22 16,0 0-43-16,0 0-90 0,-58 129-42 15,31-92-92-15,3 0-152 0</inkml:trace>
  <inkml:trace contextRef="#ctx0" brushRef="#br0" timeOffset="73684.451">22362 16642 1189 0,'0'0'15'15,"0"0"-14"-15,0 0 20 0,0 0-21 16,0 0-37-16,0 0 9 0,0 0 10 16,0 0-20-16,-225-27-4 0,159 31-3 15,6 11 4-15,16 7 8 0,19-1-8 16,9 2 38-16,3 5 3 0,7 10 3 16,6 8 0-16,10 8 2 0,10-1 2 15,10-5 13-15,6-2 2 16,10-4-3-16,6-6-7 0,2-8 0 15,6-9-9-15,0-9-3 0,2-10-12 16,-2-6-17-16,-2-14-24 0,2-11-47 16,-3-12-55-16,-14 7-62 0,-10 1-110 15</inkml:trace>
  <inkml:trace contextRef="#ctx0" brushRef="#br0" timeOffset="74359.25">22903 15808 1165 0,'0'0'0'0,"0"0"-50"0,0 0 38 16,0 0-40-16,0 0-68 0,0 0-10 16,40 3 123-16,-21-3-12 0,7 0 0 15,8 0-4-15,7 1 8 0,7 4 13 16,-6 2 2-16,-7 0 0 0,-13 2-2 16,-7-1-1-16,0 3-5 0,1 5-9 15,-2 4-18-15,-9 4-22 0,-5 4-29 16,-9 9 4-16,-14 10-13 0,-10 9 11 15,-4-1 26-15,2-7 32 0,11-12 19 16,6-13 7-16,9-8 17 0,0-2 22 16,2-2 22-16,1 0 29 0,4-1 15 15,-1-3-20-15,3-3-9 0,0-1-10 16,3 0-25-16,-1-2-21 0,-1 2-1 16,1-3-8-16,-2 1-8 0,2 1-3 15,-1-2-1-15,-1 1-12 16,0-1-5-16,0 0-3 0,0 0-15 15,0 2-1-15,0 2 10 0,0 1-6 16,2 5 3-16,3 4 6 0,2 4 16 16,1 6 7-16,5 5 1 0,1 12-1 15,7 8-3-15,6 1 4 0,-2-1 4 16,2-2 6-16,1-6 6 0,-1 2 7 16,3 1 16-16,3 3 11 0,-3 0 9 15,0 3-17-15,0 1 45 0,-5 3-2 16,-7 1-35-16,-1-1 18 0,-6 0 1 15,-6-5-17-15,-5-5 3 0,-5-4-15 16,-6-2-22-16,-6-5-5 0,-3-5-12 16,0-4-1-16,-10-1-8 15,-9-1-8-15,-7 0-26 0,-7-2-19 0,5-13 4 16,1-10-36-16,-1-15-28 0,-4-7-46 16,14 0-58-16,6 0-134 0</inkml:trace>
  <inkml:trace contextRef="#ctx0" brushRef="#br0" timeOffset="123362.211">14997 14185 492 0,'0'0'25'0,"0"0"-14"16,0 0-8-16,0 0 24 0,0 0 2 16,-19-5-16-16,16 4 7 0,0 0-6 15,0 0 25-15,0 0-23 16,0 0 3-16,1 1-2 0,0-1-6 16,0 0 4-16,0 0-9 0,1 0 4 15,-2 0-6-15,3 0-4 0,-1 1-2 16,1 0-2-16,0 0-1 0,0 0-2 15,0 0-1-15,0 0 1 0,1 0 1 16,2 0 0-16,0 0 4 0,2 0 0 16,3 1 2-16,2 0-1 0,2 1 0 15,2-1-1-15,2 0 0 0,1 0 2 16,1 0 0-16,2-1 0 0,0 1 0 16,3-1 2-16,0 1 4 0,3-1 0 15,-1 1-2-15,2-1 1 0,2 0-5 16,0 0 0-16,3 0-2 0,6 0 4 15,10 0 10-15,5 0-3 0,1-3-2 16,-2 2-5-16,-6-2-1 0,-3 1-1 16,-2 0 2-16,3 0 1 0,0 1-1 15,2-1 0-15,-1 2 2 0,3 0 0 16,0-1 0-16,-1 0 0 0,1 0 2 16,2 0 0-16,4 0-4 0,-3-1 4 15,5 0-5-15,-1-2 2 16,1 1-1-16,2 0 3 0,0 1-2 15,-2-1 1-15,1 0 1 0,-1 2-4 16,-3-1 15-16,3 1 6 0,0-1-4 16,1 0-12-16,1 2-6 0,-2-1 4 15,-4 1 1-15,-1 0 5 0,-2 0 1 16,-1 1-2-16,5 0-7 0,-4 3 2 16,0-2-1-16,1 2-1 0,-2-2-1 15,0 0 3-15,0 1-2 0,-2 0 5 16,1-1-5-16,-4 1 0 0,2-1 1 15,0-1 1-15,-2 0 2 0,1 1-3 16,-2-2 2-16,-1 0-3 16,-2 0-1-16,2 0 4 0,-1 0 0 15,3 0-2-15,-2-1-3 0,2 0 1 16,-5 1 4-16,0-2 6 0,-2 2-8 0,-1-1-3 16,-6 0 1-16,-4 1 6 15,-7-1 3-15,0-1-9 0,4 0 2 16,2 2 3-16,-2-2 4 0,2 1-1 15,-5-2-1-15,-2 2-5 0,-1 0-2 16,-2 0-1-16,0 0 0 0,-3 0 0 16,0 1-2-16,-3 0-8 0,-1 0-2 31,-1 0-4-31,-1 0-9 0,-2 0-4 0,1 0-7 0,-3 0-17 0,0 0-25 16,-1 0-18-16,0 0-47 15,0-1-80-15,-1 0-134 0</inkml:trace>
  <inkml:trace contextRef="#ctx0" brushRef="#br0" timeOffset="129309.995">19100 12475 796 0,'0'0'22'0,"0"0"-20"0,0 0 4 15,0 0-6-15,0 0 0 0,0 0-14 16,-9 10 5-16,1-5 7 16,-5 5-10-16,-3 3-5 0,-2 3 7 15,-4 3 5-15,1 3 4 0,-1 2 1 16,-2 3 0-16,1 1 0 0,0 0 0 16,-1 0 0-16,1-1 5 0,0-2-3 15,2-2 2-15,0-2-4 0,1-2-2 16,-1-2 1-16,0-2-8 0,1-3-9 15,1-1-12-15,-3-1-20 0,0-2-12 16,1-3-21-16,2-1-31 16,2-3-17-16,-1-7-2 0,7-4 4 15</inkml:trace>
  <inkml:trace contextRef="#ctx0" brushRef="#br0" timeOffset="129547.419">18552 12772 188 0,'0'0'132'0,"0"0"-40"16,0 0-6-16,0 0-18 0,0 0-24 15,0 0-12-15,0 0-8 0,0 0-18 16,-3 25-6-16,1-9-13 0,1 8-2 16,-1 10 0-16,1 9 3 0,-1 9 9 15,2 0 3-15,0-11 0 16,0-12 3-16,2-14-3 0,2-5 4 16,0 0-4-16,5-1-5 0,-1 0-2 15,1-4 7-15,5-2 4 0,1-3 7 0,4-1 8 16,3-7 2-16,12-11-7 0,12-16-4 15,15-22-10-15,6-15-2 0,-1-7-33 16,-2 0-65-16,-21 25-107 0,-10 11-121 16</inkml:trace>
  <inkml:trace contextRef="#ctx0" brushRef="#br0" timeOffset="130344.805">19567 12688 973 0,'0'0'0'0,"0"0"-36"0,0 0 30 16,0-9-1-16,0-2-7 0,-2-7 14 16,-3-13 6-16,-4-16-5 15,-5-19-1-15,-4-9-22 0,-5-2-18 16,0 8-19-16,1 14-16 0,-5 8-11 15,2 14-9-15,2 12-11 0,5 10 2 16,-4 9 34-16,-4 4 19 0,-8 13 51 16,-10 16 0-16,-2 20-2 0,-2 12 2 15,11 7 16-15,8-1-9 0,11-7-7 16,5-5-5-16,8-10-8 16,3-15 5-16,4-13 8 0,3-9 3 15,5-5 2-15,3-1-3 0,7-3 0 16,3-1 26-16,4-2 17 0,-1-7 2 15,4-3 1-15,-1-5 15 0,7-7-21 16,7-11-5-16,5-13-12 0,3-8-16 16,-5 0-9-16,-3 2-12 0,-12 10-7 15,-2 5-3-15,-8 10 4 0,-7 10 7 16,-6 7 1-16,-2 8 10 0,0 1 0 16,2 3 17-16,-2 2 19 0,1 7 12 15,-1 8 9-15,3 8-12 0,0 16-14 16,2 14-12-16,1 11-3 0,-1 0 10 15,0-10 5-15,-1-19 1 16,-2-15-10-16,-2-6-22 0,0-3 0 16,4 2-3-16,-1 1-12 0,2-2-5 15,0-2-16-15,0-4-34 0,1-3-27 16,3-7-42-16,-2-2-57 0,-1-6-20 0</inkml:trace>
  <inkml:trace contextRef="#ctx0" brushRef="#br0" timeOffset="130861.137">20078 12472 834 0,'0'0'114'0,"0"0"-99"0,0 0-4 16,0 0-11-16,0 0-1 0,0 0 1 15,-1-1 12-15,-2 0-7 0,-2 0-5 16,-1 1-5-16,0 0-9 0,1 3 6 15,-3 4 4-15,0 3-17 0,0 4-8 16,2 5-11-16,-1 13-10 0,1 10 8 16,3 12-3-16,1 0 20 15,2-9-1-15,1-15 26 0,3-13 4 16,1-1-4-16,1 0-27 0,4 0-66 16,4-2-65-16,7-8-14 0,-3-6-4 15</inkml:trace>
  <inkml:trace contextRef="#ctx0" brushRef="#br0" timeOffset="131223.261">20312 12548 149 0,'0'0'104'0,"0"0"2"15,0 0 35-15,0 0-46 0,0 0-37 16,0 0-17-16,0 0-21 0,0 0-19 16,-12 6-1-16,5-3-9 15,-1 3-9-15,-2 2 4 0,1 3 0 16,2 3-5-16,2 4-5 0,1 3 6 15,4 1-1-15,0 0 19 0,4-4 16 16,1-3-5-16,4-3-11 0,5-3 0 16,-1-2-5-16,4-1 5 0,-2-5 1 15,3-1-1-15,-2 0 5 0,1-5 3 16,-2-3 0-16,-1 0 6 0,-4-2 0 16,-2-1 3-16,0 0 0 0,-4-1 5 31,-2-1 0-31,-2-1-6 0,-4 0-5 15,-3-1-3-15,-4-1-4 0,1-1-4 16,-4 0-7-16,-1 3-10 0,2 2-6 16,-2 2-5-16,3 3-13 0,0 3-13 15,4 4 9-15,-1 0 9 0,5 6-32 16,0 5-27-16,4 16-7 0,0-3-21 16</inkml:trace>
  <inkml:trace contextRef="#ctx0" brushRef="#br0" timeOffset="131651.457">20736 12557 653 0,'0'0'25'0,"0"0"-10"16,0 0-17-16,0 0 2 0,0-7 0 15,0 1 0-15,0-1 0 0,0 0-6 16,-3 0-6-16,1 3 6 16,0 0 6-16,1 1 7 0,1 2 8 15,-2 0-1-15,2 1 5 0,0 0 6 16,0 0 10-16,0 0-5 0,0 0 1 15,2 0-7-15,-2 2-8 0,1 1-4 16,3 2-7-16,-1 3 1 0,-1 3-3 16,5 4 2-16,-5 3-3 0,4 6-1 15,-3 9-1-15,1 14-1 0,-1 9-13 16,0 3 14-16,-1-5 16 0,-2-6-6 16,3-9-3-16,1-4-2 0,-4-6 4 0,2-9 0 15,-2-5-2-15,1-6-7 0,1 1-3 16,-2-5-17-16,0 0-33 0,0-11-57 15,-3-5-101-15,-3-7-147 0</inkml:trace>
  <inkml:trace contextRef="#ctx0" brushRef="#br0" timeOffset="138031.818">18064 12964 876 0,'0'0'0'0,"0"0"0"0,0 0 10 16,0 0-10-16,0 0-10 0,0 0 5 15,0 0 5-15,0 0 6 0,8 0-2 16,-7-2-4-16,1 1 0 0,0 0-1 15,1-1-1-15,0 1 1 0,2-1 0 16,-1 2 1-16,2-1 1 0,1 0 1 16,-1 1 1-16,1 0 1 0,2 0-2 15,0 0 0-15,1-1 3 0,3 1-3 16,0-1 0-16,2 0-2 16,-2-1 1-16,3 0-1 0,1-1 3 15,3-1 5-15,0-3 1 0,3-1 8 16,3-2-2-16,3-3 0 0,6-5 6 15,8-3-5-15,11-7-11 0,2 0 2 16,3-1-3-16,-1 0-3 0,-1 3 3 16,5-3 1-16,1 0-3 0,2-2 0 15,3 1 1-15,5-1 0 0,4-1 1 16,6 0 2-16,3-2-5 0,3 0 6 16,1-1 0-16,-3 2-3 15,1 1-3-15,-4 2 1 0,0 3 10 16,2 1 2-16,3 2-6 0,-2 1 7 15,1 2-3-15,-2 3-3 0,-4 1 7 16,0 3-9-16,-3 4-6 0,-5-1-1 16,-1 4 0-16,-7 2 2 0,-2 1-2 15,-4 2 0-15,-8 2-4 0,-4-1 3 16,-6 1-5-16,-6 0 1 0,-4 0-5 16,-7 0-4-16,-8 0-11 0,-4 0-7 15,-5 0-20-15,-2 0-22 0,3 0-28 16,-5 1-13-16,-1-1-26 0,-17 0-39 15,-2 0-28-15</inkml:trace>
  <inkml:trace contextRef="#ctx0" brushRef="#br0" timeOffset="138563.149">18376 13209 684 0,'0'0'11'0,"0"0"4"0,2-2-16 0,1-4 2 16,4-3 2-16,1-4 0 16,6-6 4-16,5-3-4 0,9-9-3 15,13-8 0-15,13-6 0 0,8-1-3 16,4 6 1-16,-1 6 2 0,-2 7 0 16,3 1 1-16,4 2 7 0,4 0 11 15,4 0 12-15,4 1 8 0,5 0-7 16,1-1-13-16,2 0 7 0,-3 1-2 15,0 2-6-15,0 2 0 0,3 1 3 16,0 1 10-16,1 2-7 16,-3 1-4-16,0 0 8 0,-2 2-9 15,2 2-3-15,-1 0 2 0,-2 0-8 16,-4 3 9-16,-2 0-5 0,-7 2-3 16,-3 2-4-16,-8 2-2 0,-2-1 3 15,-4 1-1-15,-3 1-6 0,-5 0-1 16,-3 0 0-16,-4 3 0 0,-4-3-2 15,-7 1-5-15,-10 0-11 0,-5-1-16 16,-4 0-19-16,0 1-24 0,0-1-27 16,-3 1-38-16,-7 0-51 0,-2 0-104 15</inkml:trace>
  <inkml:trace contextRef="#ctx0" brushRef="#br0" timeOffset="146626.617">8200 14180 581 0,'0'0'34'0,"0"0"-34"16,0 0 38-16,0 0-3 0,0 0-23 16,0 0-9-16,0 0 15 0,-59-6-10 15,51 3-6-15,0 1-2 0,1 0 1 16,-1-1-1-16,3 3-1 0,1-1-1 15,2 0-2-15,1 1-5 0,1 0-1 16,0 0-4-16,0 0 0 0,0 0 2 16,0 0 1-16,4 0 5 0,1 0 3 15,4-1 3-15,1 1 0 16,1-1 2-16,3-1 0 0,1 1-2 16,3-1 1-16,0 0 0 0,1-1-1 15,3 0 0-15,1-1 1 0,0 2-1 16,3-3 0-16,0 2 0 0,1-1 0 15,0 0 0-15,0 0 3 0,3-1-2 16,1 3-1-16,2-2 1 0,4 2 0 16,7-1-1-16,3 0 0 0,3 2 1 15,-5 0-1-15,-4 0 0 0,-3 1 0 16,1 0 0-16,-1 0 0 0,1 0 3 16,-1 0 1-16,2 0-1 0,-1 0-1 15,0 0-1-15,3 0 2 0,0 0-3 16,0 0 1-16,1 0 0 0,0 0 3 15,0 0 1-15,1 0 0 0,-1 0 3 16,4 0-4-16,-4 0 3 0,3 0-2 16,1 0-1-16,-2-1 8 0,3 0-4 15,-1-2-1-15,1 2 5 0,0 1-1 16,0-2-3-16,1 2-2 0,0 0-3 16,-1 2-2-16,0 1 0 0,-1 2-1 15,-1-1 0-15,0 1 0 0,0 0 0 16,0 1 2-16,3-1-1 0,-1-2 0 15,2 1 0-15,0-1 0 0,-2 0 0 16,0 0 3-16,-1 0-1 0,0 0 2 16,-1 1 3-16,-1-1 0 0,0 0 2 15,2 1 0-15,-1 0-6 0,2 0 3 16,-2 1-1-16,1-2-5 0,-1 1 0 16,0 0 0-16,-2 1-1 0,3 0 1 15,-3 0-1-15,0 0 0 0,1 0 3 16,0 0 3-16,-1 1 2 0,0-2-4 15,2 0 2-15,-3-1 2 0,3 0 4 16,-3-2-3-16,1 1-4 0,-1-2-1 16,-1 0 2-16,0 0-2 0,-2-2 4 15,0 0-4-15,1-1 3 0,-1-1 1 16,-1 0-7-16,-1-1 7 0,-1 0 9 16,-8 2-10-16,-6 0-6 0,-3 0 1 15,-1 2 0-15,1-1 2 0,4 0-2 16,1 0 0-16,-1 1-1 0,-3 0 1 15,-2 0-2-15,-2 0 0 0,-1 1 0 16,-3 0 0-16,-1 0-1 0,-2 0 0 16,-1 2 1-16,0-1 0 0,-2 0 0 15,-1 0-7-15,0 1-9 0,0-1-9 16,-2 0-13-16,0 0-13 0,0 0-15 16,1 0-21-16,1-1-37 0,-1 0-80 15,-2 0-85-15</inkml:trace>
  <inkml:trace contextRef="#ctx0" brushRef="#br0" timeOffset="148470.587">11433 13061 744 0,'0'0'10'0,"0"0"19"0,0 0-13 15,0 0-16-15,0 0 0 0,0 0-6 16,1 4 5-16,-1-4 1 0,0 0-4 15,0-1 1-15,0 1-5 0,0-2 8 16,0-1 0-16,0-3 3 0,0-4 4 16,0-4 0-16,0-5-2 0,1-1 3 15,1-3-2-15,-1 1 1 0,0-2-1 16,-1 1-2-16,0-2 1 16,-1 2-1-16,-3-3-4 0,-1 1-4 15,-2-3-7-15,-1 3-4 0,-1-3-3 16,0 1-3-16,-1 0 0 0,0 0 2 15,0 2-1-15,1 0-2 0,-1 4 3 16,1 4 6-16,0 4 2 0,0 4 1 16,-2 3 4-16,1 5 5 0,0 1-6 15,-1 3 7-15,1 7 0 0,-1 5-5 16,0 8-2-16,-1 14-6 0,-3 22-3 16,1 22 4-16,0 10 3 15,6-2-9-15,3-9 10 0,5-19 2 0,5-9 5 16,6-11 1-16,2-11-1 15,1-10 1-15,-1-8 0 0,1-4 8 16,5-1 6-16,3-1 4 0,5-1 5 16,0-5 9-16,1 0-23 0,2-4 17 15,-1-6-11-15,1-2-5 0,0-4-1 16,-2-2-3-16,1-5-6 0,0-2 0 16,-2-3-1-16,3-7-9 0,3-8-5 15,-1-9-6-15,-1-2 2 0,-8 4-4 16,-6 10-3-16,-5 12 2 0,-5 8 7 15,-2 6 2-15,-2 7-2 0,-1 0 5 16,0 2 12-16,-1 2 0 16,0 2 23-16,-1 1 15 0,0 4-9 15,0 4-9-15,-1 5-3 0,-1 3-3 16,0 4-1-16,0 4 4 0,0 0 1 16,0 0-7-16,-1 1-5 0,2 1 0 15,-1-2 0-15,2 2 4 0,0 0 8 16,0-2 6-16,0-1 7 0,0-2 0 15,1-4-5-15,1-1-1 0,0-2-11 16,-1-3-11-16,2-2-3 0,-1-2-2 16,0-1-10-16,-1-3-13 0,1 0-7 15,-2-1-10-15,1-1 6 0,0-1-14 16,0 0-20-16,-1 0-51 0,0 0-89 16</inkml:trace>
  <inkml:trace contextRef="#ctx0" brushRef="#br0" timeOffset="149095.548">12059 12841 48 0,'1'-1'3'0,"0"-1"7"0,1 0-4 16,0-1 3-16,1 0-9 0,-2 0-1 15,1 0-2-15,-1 1-8 0,0 1-1 16,-1 1-5-16,0 0-4 0,0 0 10 16</inkml:trace>
  <inkml:trace contextRef="#ctx0" brushRef="#br0" timeOffset="150566.698">12059 12841 31 0,'17'-18'92'0,"-17"18"-9"0,0 0 4 16,0 0-4-16,0 0-5 0,0 0-12 16,0 0-10-16,0 0-12 0,0 0-15 15,1 0-6-15,-1 0-8 0,0 0-6 16,0 0-5-16,-3 1-4 0,0 0 0 16,0 0-2-16,-1 0 2 0,1 0 1 15,0 0 2-15,-1 0 3 0,2 1 3 16,-1-1-1-16,2 0-1 0,-1 0 1 15,1 1-3-15,0-1 2 0,0 1-4 16,0-1-2-16,0-1-1 0,-1 2 0 16,2-1 1-16,-1 1-1 15,0-1 0-15,0 1 0 0,0 0 3 16,0 0-3-16,0 0 0 0,0-1-1 16,0 0-1-16,1-1 2 0,0 0 0 15,0 0 3-15,0 1 6 0,0-1 4 16,0 0 1-16,0 0 5 0,0 0-6 15,0 0-2-15,0 0 1 0,0 0-4 16,0 0-3-16,0 0-4 0,0-1 1 16,0 1 1-16,0 0-2 0,0 0 1 15,0 0 2-15,0 0 1 0,0-1 0 16,0 1 1-16,0 0-1 16,0 0 0-16,0 0-1 0,0 0 0 15,0 0 0-15,0-1-2 0,0 1-1 16,1 0 2-16,-1 0 0 0,0 0 0 15,0 0-2-15,0 0 2 0,0 0 2 16,0 0-2-16,0 0 0 0,0 0 2 16,0 0-3-16,0 0 0 0,0 0 2 15,0 0-1-15,0 0 0 0,0 0 2 16,0 0-2-16,0 0 4 0,0 0 0 16,0 0 2-16,0 0-1 0,0 0-3 15,0 0-2-15,0 0-2 0,0 0-1 16,0 0 0-16,0 0 0 15,0 0 2-15,0 0-2 0,0 0 1 16,0 0-1-16,0 0 2 0,0 0-2 16,0 0 3-16,0 0-1 0,0 0-2 15,0 0 1-15,0 0 0 0,0 0 2 16,0 0-3-16,0 0 0 0,0 0-1 16,0 0 1-16,0 0-2 0,0 0 2 15,0 0 0-15,0 0 0 0,0 0 0 31,0 0-1-31,0 0-2 0,0 0 2 16,0 0 0-16,0 2 0 0,-1-1 0 16,1 0 0-16,0-1 0 0,0 1-2 15,0-1 3-15,0 2 0 0,0-2-1 16,0 1 1-16,0 0-1 0,0 0 1 16,0 0 2-16,-1 0-2 0,1 1 4 15,-1 0 1-15,0-1-1 0,1 2 1 16,-1 0-3-16,1-1 1 0,-2 1-1 15,1-2 1-15,1 1 0 0,-1-1 0 16,1 0-1-16,-1 0 4 0,1 0 0 16,0-1 3-16,0 0 1 0,0 0 2 15,0 0 0-15,0 0 1 0,0 0-3 16,0 0 1-16,0 0-2 0,0 0-3 16,0 0-1-16,0 0-4 0,0 0 0 15,0 0-1-15,0 0 1 0,0 0-1 16,0 0 1-16,0 0-1 0,0 0 1 15,0 0 1-15,0 0-2 0,0 0-2 16,0 0 2-16,0 0 0 0,0 0 3 16,0 0-2-16,0 0-1 0,0 0 0 15,0 0-1-15,0 0-2 0,0 0 3 16,0 0 0-16,0 0-1 16,0 0 0-16,0 0 1 0,0 0 1 15,0 0-1-15,0 0 0 0,0 0 0 16,0 0 1-16,0 0-1 0,0 0 0 15,0 0-1-15,0 0 0 0,0 0-1 16,0 0 2-16,0 0 0 0,0 0-1 16,0 0 1-16,0 0 1 0,0 0-1 15,0 0 0-15,0 0 1 0,0 0 1 16,0 0 1-16,0 0-3 0,0 0 2 16,0 0-1-16,0 0-1 0,0 0 1 0,0 0 0 0,0 0 0 15,0 0-2-15,0 0 1 0,0 0-1 16,0 0 0-16,0 0 0 0,0 0-1 15,0 0 2-15,0 0 0 0,0-2 0 32,0 1 0-32,0 1 0 0,0 0 2 15,0 0-1-15,0 0-1 0,0 0 1 16,0 0-1-16,0 0 1 0,0 0-1 16,0 0 0-16,0 0 0 0,0 0-1 15,0 0 0-15,0 0 1 0,-1 3-1 16,1 0-1-16,-1 2 0 0,0 1 2 15,0 2-1-15,-1 3 0 0,-1 4 1 0,0 1-1 0,0 2-1 16,-1 1 1-16,1 1 1 0,0-1 0 16,-2-1 0-16,3-1 0 0,0 1-1 15,-2-1 1-15,2 0-2 0,-1 1 2 32,1 0-3-32,1-2 0 0,0-1-1 0,-1-3 0 0,2-1 2 0,-2-3-2 31,2-1 1-31,0-1-6 0,0-2-2 15,0-2 1-15,0 0 0 0,0-1-7 16,0-1-13-16,0 0-12 0,0 0-28 16,0 0-37-16,1-4-35 0,2-4-43 15,8-23-1-15,-1 3 7 0</inkml:trace>
  <inkml:trace contextRef="#ctx0" brushRef="#br0" timeOffset="151144.819">12266 12992 268 0,'1'0'24'0,"1"0"-24"0,0 0 1 0,1-3 10 0,-1-1 11 0,0-3-4 16,0-1 6-16,0-3-9 0,-1-2 3 31,-1-4 5-31,0-1 3 0,0-3-3 0,0-2-9 0,0 0-2 15,0 1-3-15,0 1-4 0,0 2-4 16,0 3 3-16,0 3-2 0,-2 4 0 31,1 2 1-31,-1 3 3 0,-1 2 3 16,-3 2 3-16,1 0-12 0,-3 5-6 16,0 5 6-16,-2 1-15 0,0 5 13 15,1 3 2-15,0 2 4 0,3 0-2 16,2 0 1-16,2-3 0 0,1 0 7 0,1-5 6 0,1-2 5 0,3-1-2 15,3 0-6-15,3-2-6 16,0-1-6-16,2-3-1 0,1-1-5 16,-1-3 3-16,3 0-2 0,-1-1 2 15,1-2 0-15,1-4 1 0,-1 0 1 16,0-3 1-16,0 0 0 0,0-1 1 16,-2-2 2-16,-1-1-3 0,-3 0 2 31,-1 0 2-31,-3 1 3 0,-2-1 5 15,-2 3 6-15,-1 1 3 0,-4 3 2 0,-3 0-2 0,-2 0-6 0,0 2 2 16,-2 1 0-16,0 1 1 0,1 1-3 16,0 0-12-16,-1 2-4 15,1 0-10-15,0 1-5 0,-1 3-5 16,0 0-7-16,2-1 7 0,0 2-10 16,2-1-6-16,3 0-5 0,0 0-8 15,3-1-10-15,1 1-27 0,2 0-35 16,7 4-8-16,0-1-33 0</inkml:trace>
  <inkml:trace contextRef="#ctx0" brushRef="#br0" timeOffset="151566.639">12716 12830 443 0,'0'0'54'0,"0"0"-10"15,0 0 36-15,0 0-46 0,16-24-15 16,-16 14-13-16,0-3-6 0,-1 1-1 16,-3 0-14-16,-2 3 0 0,-1 1 3 15,0 3 12-15,-1 2 0 0,1 2 3 16,1 1 1-16,-1 3-3 0,-1 1 3 16,1 4-4-16,-1 1-5 0,1 1-1 15,1 4-2-15,0 3-12 0,2 1-8 16,1 3 4-16,2-1 10 0,1-1 8 15,1-1 6-15,4-2 6 16,4-4 4-16,0 0 7 0,3-5 7 16,2-2-3-16,1-3 7 0,1-2-2 15,0-3 0-15,0-5 1 0,-1-1 10 16,-1-3-2-16,-1 0 2 0,-3-1-5 16,0 0-7-16,-4 0 0 0,-1 1-3 15,-3 0-7-15,-2 1-3 0,-5 1-10 16,-4 0-2-16,-5 2-16 0,-2 2-18 15,-5 4-54-15,-1 2 8 0,-1 7-21 16,-10 14-51-16,5 0-42 0,4-1-58 16</inkml:trace>
  <inkml:trace contextRef="#ctx0" brushRef="#br0" timeOffset="154039.022">10919 12935 863 0,'0'0'15'0,"0"0"3"15,0 0-11-15,0 0-7 16,0 0-5-16,0 0-20 0,0 0-19 15,-24-11-17-15,13 9-21 0,1 0 2 0,0 2 3 16,-4 4-25-16,3 1-71 0,2 4-53 16</inkml:trace>
  <inkml:trace contextRef="#ctx0" brushRef="#br0" timeOffset="154792.755">11032 13245 600 0,'0'0'38'16,"0"0"-38"-16,2 0-2 0,1-2-11 15,0-1-1-15,3-2-15 0,0-1 14 16,-1 0-37-16,0-1-28 0,0 2-7 15,-2 1 15-15,-2 2 4 0,-1 2-23 16,0 3-24-16</inkml:trace>
  <inkml:trace contextRef="#ctx0" brushRef="#br0" timeOffset="165733.49">14109 11234 497 0,'0'0'70'0,"0"0"-54"16,0 0 8-16,0 0-8 0,0 0-1 15,0 0-12-15,0 0-2 0,0 0 1 16,-151-133 10-16,141 125 2 0,2 2 1 15,1 1-1-15,3 0-3 0,1 1-1 16,1 1-6-16,2 1-4 0,0 2-1 16,0 0-28-16,4 0-34 15,3 3 34-15,4 2 27 0,3 1 2 16,4 1-1-16,3 1 1 0,2 0 0 16,3 2 1-16,2 0-1 0,7 1 0 15,6 1 1-15,6 0 0 0,4 0 4 16,-2-4 3-16,-3-1-1 0,-3-2 9 15,0-1-11-15,0 1-2 0,0 1 1 16,1-1-2-16,-1 2 1 0,1-1-3 16,-1 2 4-16,-1 0 2 0,2 0-6 15,-1 0 2-15,2 1 1 0,0-1 0 16,3-2 2-16,1 0 1 0,3-1-2 16,1-2 2-16,2-2-4 0,2 0 0 15,4-1 1-15,-1-1-2 0,1-2 0 16,-1-2 2-16,1 0-1 0,0-1-2 15,-1 0 0-15,5-2-1 0,0-1 0 16,1-1 2-16,5-2-1 0,-3-1 0 16,1-1 0-16,3 0 1 0,-2 0-1 15,3 0 0-15,-3 3-1 0,2 0 1 16,-1 1-1-16,-2 0-1 0,-1 2-2 16,-2 0 0-16,-2 2 2 15,0 0 1-15,-4 2-3 0,2-1 4 16,-2 2 0-16,0-1 0 0,-1-1 0 15,-1-1 0-15,-2 2 0 0,0-3 0 16,0 2 0-16,0-1-1 0,1 0 1 16,-1 0 0-16,-1 0 0 0,-2-1 0 15,-3 1 0-15,-2 2 1 0,-1 0-2 16,-4 0 2-16,3 2-1 0,-6 0 2 16,2 0-2-16,1 0 1 0,-2 2-1 15,0 0 0-15,0 0 0 0,-5 0 0 16,1 1 0-16,-4 0-3 0,-4 1 3 15,-4-1-9-15,-6 0 5 0,1 0 1 16,2 0 0-16,2 2-1 16,1-1-2-16,-1 0 4 0,-1 1 0 15,-2-1-1-15,-3 0 3 0,-1-1-2 16,-3 2 0-16,-1-2-1 0,-4-1-1 16,-2 1-4-16,-3 0 1 0,-2-1 0 15,0 1 0-15,-2-1-5 0,0 0 9 16,0 0 3-16,0 0 0 0,0 0 0 15,-4 0 2-15,0 0 0 0,-3 0-2 16,-4 2-2-16,-3-2 0 0,-3 1-4 16,-1 0 4-16,-2 1-1 0,-3 0 1 15,0 1-4-15,-4 1-1 0,-3 1-5 16,-6 2 0-16,-8-1 3 16,-7 3 3-16,-5 1 4 0,3-2 0 15,-1 0 0-15,6-1-1 0,0-1 0 16,-1 1 2-16,1-2 1 0,1-1 0 15,-4 3 1-15,-2-2-1 0,-3 0 1 16,2-1-1-16,-6 0 0 0,2-1 2 16,-2 0 0-16,0-2 1 0,1-1-3 15,-1 0 5-15,0 0-2 0,-2-1-1 16,0-2-2-16,-1 0 2 0,0 2-2 16,-1-2 3-16,-1 2-2 0,2 1 5 15,-3 0 2-15,-2 0 0 0,-1 0-2 16,-1 1-6-16,-1 2 0 0,-1 0-1 15,1-1 1-15,2 3 0 0,-2-3-4 16,3 2 2-16,-1-1-2 0,1 0 1 16,1-1 2-16,1-1 1 0,1-1 3 15,2 0 7-15,1 0-1 0,1-2-8 16,1 0-1-16,0 0 0 0,0 0-1 16,1-1 1-16,-1-1-1 0,0 1 0 15,1-1 1-15,-1 1 0 0,3-1 0 16,1-1 0-16,-1 2 1 0,2-1-1 15,-1 0 0-15,1 0 1 0,2-1-1 16,0 0 0-16,6-1 1 0,-1 0 1 16,4-1 0-16,3 0 7 0,0 0 2 15,3 0-6-15,1 2-5 0,-1 0 0 16,1 0 3-16,5 2-3 0,7 1 0 16,-3 0-1-16,4 2-1 0,0 0 1 15,-2 0 1-15,7 0-1 0,-4 0 1 16,-2 0 0-16,3-1 1 0,4 1-1 15,0-2 0-15,4 0 4 16,2 0-2-16,3 1-2 0,2-1 0 16,2 1-3-16,3 0-2 0,1 1-7 15,1-1-10-15,0 1-16 0,2-1-25 16,3 1-11-16,3 0 56 0,4 0 15 16,4 0 3-16,3 0 1 0,3 0-1 15,3 0 2-15,5 0 0 0,5 0 0 16,8 2-2-16,7 1 1 0,6 1-1 15,-4 0 2-15,-2-1-1 0,-2 2 0 16,1 0 1-16,1 1 1 0,1 0-2 16,4 3 1-16,-3 0 2 0,2-1-4 15,1 2 3-15,-3 0 3 16,2 0 3-16,0 0-4 0,-1 0 3 0,2-2 1 16,4 1 3-16,1-1 0 0,5-2-3 15,3-2-2-15,1 2-4 0,1-1 1 16,0-1-3-16,2 0 1 0,0-2 1 15,4-1-3-15,1-1 0 0,2 0 0 16,1 0 0-16,2 0 0 0,0-3 0 16,0-1 0-16,4 0 3 0,2-1-3 15,2-2 1-15,2 0-1 0,0 0 0 16,-1 0 0-16,2 1 1 0,1 2-1 16,-1-2 2-16,-1 2-2 0,-2 1 0 15,-6 2 0-15,-2 0-1 0,-4 1 1 16,-2 0 1-16,-2 0 0 0,-4 2-1 15,-3 0 0-15,-4 2 3 0,-3-1 0 16,-1 2 6-16,-1 1-4 0,-6-1-3 16,3 2-2-16,-1 3 0 15,-1 0-2-15,-1 4-7 0,0 3-7 16,-1 2-12-16,1 6-21 0,-2 2-32 16,-14-6-69-16</inkml:trace>
  <inkml:trace contextRef="#ctx0" brushRef="#br0" timeOffset="172535.677">12179 14143 232 0,'0'0'97'0,"0"0"-55"0,0 0 2 16,0 0 13-16,0 0-16 0,0 0-26 15,-64-57-6-15,58 52-6 16,3 1 4-16,0 2-5 0,1 1-2 16,2 0 0-16,-1 1-12 0,1 0-23 15,-1 0-18-15,0 1-13 0,-2 5 16 16,-2 1 42-16,-3 2 8 0,-1 3 2 16,-1 0 1-16,-2 0 1 0,2-1 0 15,0 0 3-15,-2-2-1 0,2 1 1 16,-2 0-2-16,-1-1 0 0,-1 3-2 15,-2-1 2-15,0 1-1 16,-1-1 3-16,1-1 1 0,-2-1 1 16,2-1 2-16,1-1 3 0,2-3 3 15,-1 1-3-15,3-2-1 0,-1 1-2 16,2-2-4-16,0 3-6 0,-1 1-1 16,2-2-1-16,1 2-1 0,0-1 2 15,1 1-1-15,0 2 0 0,-1 1-1 16,-1 2-7-16,-1 3 1 0,2 0-2 15,1 0 2-15,2-1 4 0,0 0-2 16,2-3 0-16,1-1 2 0,2-2 0 16,0-1 0-16,0-2 3 0,0-3 1 15,0 1 1-15,0-2 7 0,0 0 12 16,2 0 4-16,-2 0-4 0,2 0-2 16,-2 0-9-16,0 0-5 0,1 0-4 15,0 0-3-15,3 0-1 0,0 0 1 16,2 0 2-16,2 0 0 0,4 0 1 15,0 0-1-15,1 1 1 0,3 2 0 16,1 0-1-16,2 2 1 0,2-1 0 16,0 2-2-16,0-1 1 0,0 1 1 15,0-1 0-15,0 0-1 0,-1 0 0 16,-1-1 1-16,2 0 0 0,-2-2 0 16,-1 1 1-16,1-3 0 0,-3 1 2 15,3-1-1-15,-2 0-1 0,-1 0 0 16,-1 0 2-16,-1-1-1 15,-1 1 0-15,0-1 1 0,-3 0-2 16,-2 0 1-16,-1 1 2 0,-2-1 2 16,-3 1 3-16,-1 0 11 0,-1 0 15 15,0 0 7-15,0 0 6 0,0 0 0 16,0 0-2-16,0 0-4 0,0 0-6 0,0-1-3 16,0 0-9-16,0 0-10 15,-1-3-9-15,-2 1-5 0,1-1-1 16,-1-1-3-16,0 0-5 0,0-1 2 15,1 1-1-15,1-1 2 0,-1 2-2 16,1-1 0-16,0-1 2 0,0 3-3 16,1-2 4-16,-1 2 4 0,0-1 1 15,1 0 0-15,-1 1 2 0,1-1 0 16,-2-1 0-16,2 0 1 0,-2-1-3 16,2 0 0-16,-1-2-1 0,1 0-2 15,0 0 3-15,0-2-2 0,-2 0 2 16,2-1 0-16,-2 1 0 0,0-1 2 15,0 0 2-15,0 0 1 16,-1 1 4-16,-2 1 0 0,1-1-1 16,0 3-1-16,-1-1-4 0,1 0-1 15,-1 1-2-15,-1 0 0 0,1 0 0 16,2 1-3-16,0-1-5 0,0 1-4 16,1-1-7-16,0 2-7 0,2 1-6 15,-1-1-6-15,1 4-8 0,0-1-10 16,-1 0-8-16,1 1-21 0,0 0-37 15,7 1-38-15,1 0-41 0</inkml:trace>
  <inkml:trace contextRef="#ctx0" brushRef="#br0" timeOffset="191770.065">8241 14028 432 0,'0'0'2'0,"0"0"-2"16,0 0 8-16,0 0-3 0,0 0-5 15,-15 1 0-15,15-1-1 0,-1 0 1 16,0 0-10-16,0 0 3 0,1 0 7 15,-1 0 3-15,0 0 1 16,0 0 3-16,0 0 0 0,0 0-2 16,1 0 1-16,0 0-2 0,0-1-2 15,0 1 2-15,0 0-2 0,0-2 0 16,0 2 2-16,0 0-1 0,0 0 2 16,0 0-3-16,0 0 1 0,0 0-2 15,0-2 0-15,1 1 2 0,1 0-3 16,0 0 0-16,0-2 1 0,0 2-1 15,1 0 0-15,-1 0 1 0,0 1 0 16,1-1 0-16,0-1 0 0,0 2 4 16,-1-2 1-16,1 1 2 0,1 0 0 15,1 0 0-15,0-1 1 0,1 0-1 16,1 1 3-16,-1 0-3 0,0 0-1 16,0-1 0-16,2 2-2 0,-1 0-2 15,-1-1 0-15,1 0-2 0,0 1 0 16,1 0-1-16,0 0 1 0,0-1-2 15,0 1 2-15,1 0-1 0,-1-1 0 16,0 1 0-16,0-1 0 0,0 1 0 16,0 0 1-16,0-2-1 0,3 2 1 15,-2 0-1-15,2 0 3 0,1 0 0 16,0-1 4-16,0 1 3 0,2-1-9 16,0 1 1-16,1 0 3 0,1-2-2 15,0 1 1-15,-1-1-2 0,2 1-1 16,1 0 0-16,-1 1 0 0,0 0-1 15,1 0 2-15,2 0-2 16,0 0 0-16,-1 0 1 0,2 2-1 16,-2 1 0-16,2-1 0 0,0 0 0 15,-2 1 0-15,2-1 1 0,-1 2-1 16,0-2 0-16,0 0 3 0,0 1 0 16,0-1 3-16,0 1-2 0,-1 0-3 15,-2-1 2-15,3 3-2 0,-2-3 1 16,1 2 1-16,0-1-1 0,0 0 1 15,2 0 0-15,-1 1-1 0,-1-1-1 16,2 0 0-16,1 0-1 16,-2-1 3-16,1 1-2 0,-1-1 1 15,0 0-1-15,1 0 3 16,0 1-1-16,-1-2 1 0,2 2 0 0,0-1-1 16,-1 0 0-16,2 0-1 0,0 1 1 15,-1-1-3-15,1-1 0 0,2-1 1 16,0 1-1-16,1-1 0 0,-1 0 1 15,0 0 0-15,0 0 5 16,0 0 4-16,2-2-1 0,-2 1-2 16,1 0-1-16,-1 0-3 0,2-1 1 15,-1 1-1-15,1 1 1 0,0-1-4 16,1 1 2-16,0-1-2 0,0 1 0 16,0-1 0-16,1-1 0 0,1 2 0 15,-1-2 0-15,-1 1 0 0,0 0-1 16,-1 0 1-16,-1 0 0 0,1 1 0 15,1 0 0-15,-1 0 0 0,0 0 1 16,2 2 1-16,-1-1 3 0,2 1-2 16,-1 1 1-16,1 0-1 0,1 0 1 15,-1 0-2-15,1 0-2 0,-1-1 1 16,0-1-1-16,1 0 0 0,-1 0 0 16,-1-1 0-16,1 2 0 0,0-1 2 15,-1 1 4-15,1-1-1 0,-1 0-1 16,1 1 3-16,0-2-3 0,0 1 4 15,1-1-2-15,0 0-5 0,-1 0-1 16,2 0 1-16,-1 0 0 0,1 0 0 16,0-3-1-16,-2 3 0 0,1-3 0 15,1 1 0-15,-2 0 0 0,0 2 0 16,0-2 0-16,-1 1 0 0,-1-1 0 16,2 1 0-16,-4 0 0 0,2 0 4 15,0-1-2-15,-1 1 2 16,0-1 2-16,0 1-1 0,-2 0-1 15,1 1 1-15,0-1-3 0,0 0-1 16,0 0 0-16,-1 0-1 0,0 0 0 16,-2 0 1-16,2 0-1 0,-1-1 0 15,0 0 0-15,-1 0 2 0,0 1-2 16,-2-2 0-16,0 1 0 0,-1 0 1 16,1-1-1-16,-1 0 0 0,-1 1 1 15,1 0 0-15,0-1-1 0,-1 2 0 16,0-2 1-16,-2 1-1 0,1 0 0 15,-1 1 0-15,-1-2 0 16,-1 1 0-16,-1 1 0 0,-1 0 0 16,0 0 1-16,-2-1-1 0,0 2 0 15,-4 0 0-15,-1-1-1 0,-2 0 1 16,-1 1 1-16,0 0 0 0,-2 0-1 16,1 0 2-16,-2 0 0 0,0 0 1 15,0 0-1-15,0 0 1 0,0 0 2 16,0 0-2-16,0 0 3 0,0 0 4 15,-2 0-1-15,1 0 4 0,-2 0-4 16,-1 0-2-16,-2 0-5 0,-2 0-1 16,-5-1 0-16,0 0 0 0,-3 0 0 15,-1-2-1-15,-1 1 0 16,-3-2 0-16,0 1 0 0,-2-1-1 16,-2-1-1-16,-2-1 1 0,0 0-1 15,0-1 0-15,-2 0 1 0,1-1 1 16,-5 0-1-16,-8-3 0 0,-4 1 1 0,-3 1-1 15,2 3 0-15,1 1 0 16,4 3 1-16,0 1-1 0,-2 0 1 16,1 1 0-16,-2 1-3 0,0 1 3 0,1 0 0 15,2-1-5-15,-1 1 5 0,0-2 0 16,-5 1 0-16,-4 0-2 0,2-1 2 16,-1 1 0-16,1 1 1 0,-3-2-1 15,2 4 3-15,0-2-3 16,1-1 1-16,-1 2-1 0,0 0-2 15,1-1 2-15,0 1-1 0,-1-1 0 16,-2-1-1-16,1 1-1 0,-2-1-5 16,2 0 5-16,3 1 0 0,-3-2-1 15,1 0 1-15,0 0 2 0,-1-2 1 0,2 1-6 16,-1-1 6-16,0 1 1 0,0 1 2 16,-2-1 5-16,0 1-6 0,1 0 0 15,0 0-2-15,1 0 1 16,2 0 4-16,-2 0-3 0,1 0-2 15,0 2 0-15,-1 2-1 0,4-1 1 16,-1 0 0-16,1-1 0 0,0-1 0 16,0-1 1-16,1 0-2 0,2 0 0 15,2 0-1-15,-3 0 2 0,3 0 0 16,-2 0 0-16,0-1 0 0,2 0 2 16,-1 1-1-16,2-1-1 0,2 0 0 15,0-1 1-15,0 1-1 0,2 1-1 16,1-1 1-16,0 1 0 0,0-1 0 15,5 1 0-15,6-1 0 0,7 1 0 16,-3 0-1-16,-1 0 0 16,-4-1 1-16,-3 1 0 0,1 0 0 15,1-1 0-15,0 1 0 0,2 0 0 16,1 0-1-16,2 0 1 0,0 0 0 16,2 0-2-16,2 0 1 0,1 0 0 15,3 0 1-15,1 0-1 0,0 0 1 16,4 0 0-16,2 0 0 0,0 0-1 15,2 0 1-15,1 0-1 0,2 0-1 16,1 0-2-16,0 0 0 0,0 0-1 16,0 0-2-16,0 0-8 0,1 0-1 15,2 0 0-15,3 0 10 16,2 0 2-16,2 0 2 0,3 0 0 16,2 0-1-16,3-1 0 0,0 0 2 15,3 1 0-15,1 0 0 0,0-1 1 16,1 1 0-16,1-1 0 0,3 0-1 15,-2 1 1-15,1-1 0 0,1 1 0 16,1 0 0-16,0 0 0 0,1 1 1 16,1 0 0-16,5 0 0 0,6 0-1 15,7 0 0-15,1 0 1 0,-2 1-1 16,-4 0 1-16,-3-1-1 0,0 0 0 16,-1 1 0-16,4-2 0 0,-2 1 0 15,-2-1 0-15,4 1 2 0,-3-1-2 16,1 1 1-16,3-1 0 0,-2 0 1 15,2 0 0-15,-1 0 2 0,1 0 0 16,-1 0 0-16,0 0-1 0,2 0-1 16,-2-1 1-16,2 1 0 0,-3 0-3 15,2-1 1-15,-1-1 0 0,2 0 0 16,0 1-1-16,1 0 0 0,1 0 3 16,-2 0-1-16,2-1-2 0,-2 1 1 15,-2 0-1-15,3 1 0 0,-1 0-1 16,-2 0 1-16,1 0-1 0,0 0 1 15,0 0 0-15,0 0 1 0,1 0 2 16,0 0 1-16,-1 0-1 0,2 1 4 16,-2 3-3-16,-1-3-2 15,3 1 0-15,-3 0-2 0,-1 1 0 16,-1-1 0-16,1 2 0 0,-1-2 0 16,0 0 4-16,-1 1-4 0,1 0 2 15,0 0-2-15,-1 0 0 0,1 0 1 16,-1 2 0-16,-2-1 2 0,0 0-1 15,1 0 1-15,-1 0-1 0,-1 1 2 16,-1 0-1-16,0-1 0 0,1-1-2 16,-1-2-1-16,0 1 0 0,0-2 2 15,2 1-2-15,0-1-2 16,-2 0 2-16,-6 0 0 0,-3 0 2 16,3 0-2-16,-4-2-2 0,1 2 2 15,3-1 0-15,-6 0 0 0,3 1-1 16,3-3 2-16,-2 2-1 0,-1-1 0 15,-2 1 0-15,0 0 0 0,-1-2 0 16,-1 2 2-16,-2 0-2 0,-1 0 1 16,-1 0 0-16,-3 1-1 0,1 0 0 0,-3-2 0 15,-1 2 0-15,-2 0 0 0,-2 0-4 16,-1-1 3-16,-3 1 1 0,0 0-1 16,-1 0 1-16,0 0 1 15,-1 0 2-15,-1 0-2 0,-1 0-1 16,0-1 2-16,-1 1-1 0,0 0 3 15,0 0 2-15,0 0-1 0,0 0 3 16,0 0 1 0,-1 0-3-16,-1 0-2 0,-2 0-2 0,0 0-1 0,-3-1 2 0,-1 0-1 15,-3 1-1-15,-2-1-1 0,-4 1-5 16,-1-2-3-16,-3 2-1 16,-1 0-5-16,1 0-7 0,-1 0-19 15,-2 0-19-15,1 0-22 0,-11 0-50 16,6 2-100-16</inkml:trace>
  <inkml:trace contextRef="#ctx0" brushRef="#br0" timeOffset="213474.905">12275 13347 137 0,'0'0'23'0,"0"0"-7"16,0 0 3-16,0 0-5 0,-1 0 5 15,-1 0 4-15,1 1-4 16,0-1-14-16,0 2 0 0,-1-1 1 16,1 0 3-16,0-1 1 0,0 2-5 15,1-2-5-15,0 1-3 0,0 1-2 16,0-1-6-16,1 1 3 0,3 0 7 15,2 0 1-15,-1-1 3 0,1 0-1 16,2-1-1-16,0 0 2 0,1 0 0 16,0 0 1-16,1 0 2 0,1-1-4 15,-1 0 2-15,1-1-2 0,1 0-1 16,0 0 0-16,1 1 0 16,-1-1 2-16,-2 1 0 0,1 0 2 15,-2 0 1-15,0 0 1 0,1 1-1 16,-1-1 0-16,-1 1 0 0,-1 0 0 15,3 0-3-15,-2 0 0 0,0 1-1 16,2 0-2-16,-1 2 1 0,1 0-1 16,0 1 0-16,1-1-1 0,-2 1 0 15,0-1 1-15,-1 0-1 0,-2 1 1 16,-1 0 0-16,0-1 0 0,-1 1 1 16,0 1-1-16,-1 0 1 0,0 0 0 15,-1 1-1-15,-1 0-1 0,-1 0 1 16,1 1-2-16,0 1 1 0,0 0-1 15,-1 1 2-15,1 0-1 0,0-1 1 16,-1 0-2-16,0 0 1 0,0 0 0 16,0 0-1-16,0 0 2 15,-2-1 0-15,0 1-1 0,-1 1 1 16,-1 1 0-16,-2 1 1 0,0 0-1 16,-1 1-2-16,-1 1 2 0,-1-1 0 15,0 1 0-15,0 0 0 0,-2 0 1 16,2 0 0-16,-1-1-1 0,-1 2 2 15,0 0-2-15,0-1 0 0,-2 1 0 16,0 0 0-16,-1 0 1 0,0 1-1 16,0-1 2-16,-2 1-1 0,2-2 2 15,-2-1 1-15,2 0-1 0,-2 1 4 16,1-3-1-16,-1 2-1 0,0-1-3 16,0-1 3-16,2-1 2 0,-1 0 2 15,3-2-3-15,-1 0 1 0,2-1 1 16,1 0 4-16,-1-1-2 0,2-3-2 15,-1 2 5-15,0-1 5 0,2-2-2 16,0 2 1-16,1-2-3 0,-1 1-6 16,3-2 0-16,0 1-3 0,1 0-4 15,0 0-1-15,2 0 0 0,0-1-1 16,-1 1 1-16,2-1-1 0,1 0-2 16,-1 0 1-16,1 0-3 15,-1 0 1-15,1 0-2 0,0 0-1 16,0 0 1-16,2 0 3 0,2 1 3 15,1 0 4-15,0-1 0 0,1 2-2 16,1 0 1-16,2-1-3 0,0 1 2 16,1-2-2-16,0 2 1 0,0 0-1 15,0-1-5-15,0 0 4 0,0 0 0 16,0 1 0-16,4 0-1 0,-1-1 2 16,2 1 13-16,0-2-1 0,2 2-10 15,-1 0 0-15,-1-1-2 0,-1-1 1 16,1 2-1-16,-2-2 1 15,0 0-1-15,1 0 1 0,-2 0 0 16,0 0 0-16,-1 0-1 0,-2 0 3 16,1 0-1-16,-2 0-1 0,0 1 2 15,-1-1-1-15,1 1 1 0,-3-1 0 16,1 0 0-16,-2 0-2 0,1 0 2 16,0 0-3-16,0 0 0 0,0 0 0 15,-1 0 0-15,0 0 0 0,1 0 0 16,-2 0 2-16,2 0 2 0,1 0 3 15,0 0 0-15,-1-1 0 0,0 1-1 16,1-1-2-16,-1 1-3 0,1 0 1 16,-2-1-1-16,1 0-1 15,0 0 1-15,0 1 1 0,0 0-2 16,1 0 1-16,-1 0-1 0,0 0 0 16,0 0 0-16,0-2 2 0,-1 2-2 15,2-1 1-15,-3 0 0 0,1 1 0 16,-1 0 2-16,1 0 4 0,-2 0 0 15,1-1 2-15,-1 1-4 0,0 0 0 16,-1 0-2-16,-1 0 0 0,1 0 0 16,0 0 4-16,-1 0 0 0,0 0-2 15,0 0-3-15,0 0-2 0,0 0-1 16,0 0-18-16,0 0-14 0,-2 0-28 16,-1 2-41-16,0 2-76 0,-2 2-137 15</inkml:trace>
  <inkml:trace contextRef="#ctx0" brushRef="#br0" timeOffset="-208209.783">11458 13347 594 0,'0'0'0'0,"0"0"-5"16,0 0-5-16,0 0-7 0,0 0-11 15,0 0 11-15,0 0-7 0,-113-17 20 16,100 9 2-16,1 0 2 0,-1 0 8 16,1 2 8-16,2 1 1 15,1 1 8-15,1 2 2 0,2 0-8 16,1-1-6-16,-1 3-1 0,1-1-1 16,1 0 2-16,0 1-5 0,2 0-2 15,0 0 1-15,0 0 0 0,0 0-3 16,1 0-2-16,1 0-2 0,-1 0 0 15,0 0 0-15,1 0 0 0,0 0-1 16,0 0-1-16,0 0-3 0,0 0 0 16,3 0 0-16,3-1 5 0,1 0 6 15,3-2 2-15,2 0 2 16,3-2 3-16,2 0 1 0,1-1 1 16,2 1-4-16,1-2 2 0,0 1-3 15,3-1 0-15,0 2 0 0,3-1-2 16,1 0-4-16,5 1 0 0,-3 0-2 15,4 0-2-15,3 0 0 0,4 0 0 16,10 0 0-16,3-1 1 0,-7 2-1 16,-1 0 0-16,-5-2 1 0,2 3 0 15,1-1 1-15,-1 0-2 0,2 1 0 16,-2-1 1-16,0 2-1 0,-2-1 1 16,-1 1 2-16,0-2 3 0,-2 1 2 15,-1 0 2-15,-3 0 1 0,-1 2-2 16,-5-1 2-16,-5 1-2 0,-5 0-2 15,-1-1 1-15,3 2-2 0,1 0-3 16,2 0-1-16,-1 0-2 0,-4 0 1 16,-1 0-1-16,-4 0 2 0,-2 0-1 15,-3 0-1-15,-2 0 0 0,-3 0 2 16,-2 0-1-16,0 0 4 0,-1 0-2 16,0 0 2-16,0 0 2 0,-1 0 2 15,-4 0 2-15,-3 0 0 0,-5 0-9 16,-4 0-2-16,-5 0 0 0,-3 0 1 15,-5 2 2-15,-1 1-3 16,-8 1 0-16,-8 3-6 0,-12 2 3 16,-3 3-1-16,2 0-1 0,1 1-2 15,7-1-3-15,-1 1 5 0,1 0 4 16,2 0 1-16,-2-1-1 0,3-1 1 16,-1 2-2-16,-3-1 0 0,2 0 2 15,-4 1-2-15,0 0-4 0,4 0-1 16,1-1 7-16,4 1 3 0,3 1 5 15,4-3-7-15,2 0 2 0,1-1-2 16,8-2 4-16,5-2-1 0,6-2 1 16,1 0 1-16,-2-1 1 0,1 2-2 15,-3-2-5-15,4 1 4 16,4-2-2-16,3-2-2 0,1 1 0 16,4-1-4-16,1 0 0 0,3 0-3 15,0 0-5-15,0 0-2 0,2-1 2 16,7-1 4-16,0-1 6 0,4-1 1 15,6-1-2-15,4 0 3 0,5-1 0 16,7-2-1-16,8-2 1 0,7-1 0 16,2 0-1-16,-3 1 1 0,-2 0 1 15,-4 3 0-15,1-1 0 0,3 2 3 16,1 0-2-16,2 0 2 0,-1 2 2 16,-1 1 0-16,0 1-3 0,0 0 1 15,1-2 2-15,-2 2 2 16,0 1-2-16,-2-1-3 0,2 2 3 15,-2 0 3-15,0 0-1 0,-1 0 4 16,-1 0 3-16,-2 2-1 0,-1 1 2 16,-1-1-1-16,-1 1-2 0,-4-1-3 15,-6-1-3-15,-4 0-2 0,-7 0 1 16,0-1-4-16,0 1 0 0,2 1-1 16,1-1 1-16,-5 0-1 0,-4 0-2 15,-2-1 0-15,-4 1-7 0,-2 0-12 16,-1-1-10-16,-2 0-16 0,0 0-15 15,0 1-31-15,-5 3-38 0,-3 0-43 16,-4 1-119-16</inkml:trace>
  <inkml:trace contextRef="#ctx0" brushRef="#br0" timeOffset="-188414.29">13619 11313 492 0,'0'0'6'0,"0"0"0"16,0 0 23-16,0 0-20 0,0 0-9 15,0 0-2-15,0 0 2 0,-46-28 2 16,40 21 1-16,-2 1 0 0,1 0 5 15,0 1 1-15,1 1-3 0,-2 1-3 16,3 1-3-16,0 0-1 16,2 1 1-16,2 0 0 0,0 0 0 15,0 0 0-15,1 1-1 0,0-1 1 16,0 0 2-16,0 1 2 0,1-1 8 16,1 0 8-16,1 0 1 0,1-1-2 15,2 0-4-15,3 1-3 0,-1-1-7 16,4-1-3-16,1 1-1 0,4-2-1 15,1 0 0-15,4-2 0 0,-1 1 0 16,3-1 0-16,1-1 0 0,0 2 0 16,2-1 1-16,1-1-1 0,1 1 0 15,1 0 0-15,8 0 0 0,4 0 2 16,9-1 3-16,0 1 3 0,-2 0-2 16,-3 0 3-16,-4 2-4 0,1-1-1 15,-1 0 1-15,3 0 2 0,0 0-1 16,2 0-1-16,0 1 2 0,2-1-5 15,1 0 6-15,-1 1-1 0,5-1 1 16,-2 1-2-16,-1-1 1 0,3 1-3 16,-2 2 1-16,-1 1-3 0,0 1 2 15,1 0-2-15,-3 0 1 0,3 2-1 16,4 1 0-16,-3-2 1 0,2 1-2 16,1 1 2-16,-1-3-1 0,1 2 0 15,1-2 2-15,1 0-1 0,-1 0 1 16,3 0 4-16,1 0-7 15,0 0 7-15,0 0 3 0,1 0-4 16,-1 0-1-16,-1 0-3 0,-1 0 1 16,-1 3-3-16,-1 1 0 0,2 1 1 15,-1 0 0-15,0 1-2 0,0 2 0 16,0-1 0-16,-1 1 2 0,0 0-2 16,-2-1 0-16,2 1 0 0,0-1 2 15,0 0-2-15,0 0-1 0,1 0 1 16,0-1 0-16,0-1 1 0,1 0-1 15,-2-1 0-15,1 0 0 0,-4 0 0 16,2-3 0-16,-1 0 1 16,0-1-1-16,0-1 0 0,3-2 0 15,-2-1 2-15,-3 0-2 0,-1 0 0 16,-5-2 0-16,0 1 2 0,-1-3-1 16,1 1-1-16,-2-2 0 0,-1 1-1 15,-1 1 1-15,-4-3 0 0,-1 0 0 16,0-2 0-16,-2 0 1 0,-2-2-1 15,-4 0 4-15,-7 2-2 0,-6 1 3 16,1-2-3-16,1-4 1 0,3-3 2 16,1-4-1-16,-2 0-3 0,-1 0 8 15,-5-1 1-15,-2-2 2 0,-2-1-1 16,0-7 0-16,-1-9-4 16,-2-10-4-16,-2-3 0 0,-2 0-3 15,-4 3-1-15,-3 5 0 0,-3 0-2 16,0-2-2-16,-2-1 1 0,-2 3 1 15,-2 1 1-15,0 2 2 0,-1 2 4 16,-2 0 1-16,-2 2 0 0,1-1 1 16,-5 2-5-16,1 0 0 0,-5 2 6 15,-1-1 0-15,-2 1-2 0,-5 1-4 16,-1 1-1-16,-4 0 0 0,-5 2 0 16,-2 3-1-16,-5 1-3 0,-7 5-4 15,-1 0 1-15,-3 3-1 0,0 3-2 16,-4 0 6-16,0 5 2 0,-1 1 2 15,-4 1-4-15,-2 2 1 0,0 1-2 16,-2 3 1-16,-3 2 2 0,-1-1-1 31,-4 4 1-31,-3-1 1 0,-2 1-4 0,-4 0 0 0,1 2 0 0,-1 0-3 16,-3 1-4-16,1 3 3 0,1 0 2 16,2-1 3-16,3 1 4 0,2 0 1 15,1 1-1-15,2 2 1 0,-4 0 1 16,2 3-1-16,-1-1 0 0,2 2-1 15,0 2 0-15,-1 0 0 0,2 1 0 16,-3 2 0-16,0-2-1 0,1 2 0 16,2 2-1-16,1 0-3 15,1 1 2-15,4 1 1 0,-2 2 1 16,4-1-6-16,3 1 6 0,1 1-1 16,6 0 2-16,2 0 0 0,5 0 1 15,-1 3 0-15,3 0-1 0,5 1 0 16,2 2 0-16,3-2 1 0,6 2-1 15,5-2 0-15,9-5 1 0,6-5 1 16,5 2 1-16,-3 3-3 0,0 10 0 16,-2 8-3-16,5 7 2 0,2 3 0 15,6-2 0-15,4-1-5 0,2-6 2 16,2 2-1-16,4 1-1 0,1 1 2 16,1 0-2-16,1 2 3 0,3 0-3 15,-1 0 2-15,2 2-2 16,1-2 5-16,1 3 1 0,1-1 0 15,0-1 1-15,3 0 3 0,3-4 0 16,1 1 4-16,4-3 1 0,3-3 0 16,2-1-1-16,6-4 0 0,2-4-4 15,2-4 1-15,1-4 0 0,0-2 0 16,2-4 4-16,2-2-4 0,3 0 8 16,0-2-7-16,2-1 4 0,1-2 1 15,1 0-3-15,4-1-2 0,-1-2-1 16,0 0 2-16,0 0-1 0,0-1 2 15,1-2 0-15,1 0-1 16,0-2-3-16,4-1-4 0,0 0 0 16,2 0-9-16,0 0-21 0,1-1-28 15,3-2-49-15,-15 2-79 0,-12-2-147 0</inkml:trace>
  <inkml:trace contextRef="#ctx0" brushRef="#br0" timeOffset="-116136.182">19967 13890 580 0,'0'0'19'0,"0"0"2"16,0 0 69-16,0 0-56 0,0 0 6 16,0 0-16-16,0 0 2 0,-48 0 4 15,41-1 20-15,0-2-20 16,0-1-22-16,1 1 9 0,0 0 3 15,1-2-17-15,-1 0-3 0,3 0-11 16,-1-2-7-16,3-1 5 0,1-3-2 16,5 1 4-16,4-3 4 0,2-1 7 15,5-1 1-15,4 0 7 0,4 1 2 16,3-1 1-16,0 1 2 0,4 0 0 16,6-2-4-16,6-4-5 0,12-3 0 15,2-3-1-15,2 2-3 16,-2 1 2-16,-1 3 5 0,1 1-3 15,3 1-2-15,0 0 3 0,2-1-2 16,2 0 1-16,0-1 3 0,5-1-1 16,2-4 3-16,2-2-1 0,4-2 0 15,1-3 2-15,2-3-1 0,-1-4-2 16,0-3 3-16,-2-3-5 0,-4 1 0 16,-2-2 4-16,-4-3-1 0,-1-4 1 15,-1-5-2-15,-2-6-4 0,-2-8-3 16,-2-3-2-16,-5-3-7 0,0-5-5 15,-7 0-2-15,-4 0-9 0,-5-1 6 16,-5 0 0-16,-6 0 7 16,-4 1 2-16,-2-1-8 0,-7-1 18 15,0 0-3-15,-8-3 3 0,-2 0-2 16,-4 0 2-16,-2 0 0 0,-10-2 0 16,-1 2 0-16,-7-2 3 0,-7 3-2 15,-3 0-1-15,-8 3 0 0,-5 4 0 16,-6 0 1-16,-2 3 1 0,-2 1 1 15,-4 0 0-15,0 0-2 0,-5 2-2 16,-1 3 1-16,-3 3-7 0,-1 3 4 16,-1 4 2-16,-4 3 0 0,1 2 2 15,-2 6-1-15,-6 3 2 0,-3 5 1 16,-5 1 1-16,-4 5-4 0,-4 3 3 16,0 7-2-16,2 3 1 0,-1 5-2 15,1 4 4-15,1 3-4 0,1 5-5 16,5 4 5-16,-1 2-5 0,2 5-4 15,2 5 1-15,1 5 5 0,0 2-2 16,4 6 2-16,2 0 2 0,6 5 1 16,2 1-1-16,8 2 1 0,3 0 4 15,5 2-3-15,4 1 0 0,4 0 2 16,7-2 2-16,6-5 3 0,9-5 4 16,7-5 0-16,1-1-1 0,-1 3-3 15,-1 2-2-15,1 1 2 0,2-3 0 16,3-2 1-16,3-3-5 0,1-1-1 15,2-4-3-15,3 0 0 0,-1-2 0 16,2-2-1-16,0-1 0 0,0-1-5 16,0-2-7-16,0 1-12 0,0-1-7 15,2-1-10-15,-2 0-24 0,1 0-8 16,-1 0-20-16,2 0-39 0,-2-10-47 16,0 2-48-16</inkml:trace>
  <inkml:trace contextRef="#ctx0" brushRef="#br0" timeOffset="-115714.232">18911 9629 1064 0,'1'3'0'16,"4"5"-46"-16,6 5 29 0,2 6-114 16,0 4 39-16,0 4 8 0,-1 4 27 15,-7 8 2-15,-1 11 10 0,-4 14-1 16,-4 6 29-16,-1 0-2 16,2-6 19-16,-2-11 4 0,3-4-1 15,0-1 4-15,0-3 5 0,2-6 0 16,0-7 1-16,0-8 10 0,2-6 1 15,2-3 2-15,1 1 0 0,1 0 10 16,3-1 14-16,1-3-4 0,1-4 3 16,2-3 8-16,3-5 0 0,4 0-6 15,2-8-5-15,3-5-17 0,11-9-10 16,12-10-4-16,15-11-8 16,6-2-6-16,3 0-1 0,-6 6-8 15,-6 7-2-15,-3 4-1 0,0 4-2 16,-6 3-1-16,-2 3-6 0,-2 6-22 15,-4 1-36-15,-5 6-66 0,-10 3-82 16,-9 1-145-16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617.08099" units="1/cm"/>
          <inkml:channelProperty channel="Y" name="resolution" value="1090.7789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18-09-27T15:25:41.5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13837 10540 356 0,'0'0'135'16,"0"0"-122"-16,0 0 23 0,0 0 9 16,0 0-34-16,0 0-11 0,0 0-4 15,0 0-9-15,-56-29-14 0,42 28 6 16,-1 1-1-16,1 0 4 0,0 2 9 15,1 2 9-15,3 1 0 16,1-2 2-16,1 1 0 0,4-2 14 16,0-1 31-16,2 0-9 0,-1 0-12 15,3-1-3-15,0 0-3 0,0 0 2 16,0 0 0-16,0 0-4 0,0 0-2 16,0 0-2-16,0 0 2 0,0 0 2 15,0 0-5-15,1 0-6 0,0 0-7 16,1 0 9-16,-2 0 13 0,1 0-7 15,1 0-3-15,0 0-5 0,0 0-2 16,0 0 0-16,2 0 0 0,2 0 2 16,-1 0 1-16,1 0 0 0,0 0 4 15,2 0 2-15,3 0 1 16,0 0-8-16,3 0-1 0,1 0 11 16,0 0 2-16,1-1 1 0,1 1-4 15,-1-1-6-15,3 0-3 0,-1 1 0 16,2-2 1-16,0 0-4 0,2 0 2 15,1-1 0-15,2 0-2 0,0 0-1 16,2-1 3-16,1 0-2 0,0 1 1 16,2-1-2-16,4 1 4 0,-2 2-4 15,1-1-1-15,5 1 2 0,3-2 1 16,11 2 1-16,2-1-6 16,-6 1 1-16,-3-1 1 0,-3 1 6 15,0 0 1-15,5 0 1 0,-2-1-6 16,0-1 1-16,1 1 5 0,2-1-1 15,-3 1 1-15,1-1-1 0,0-1-1 16,0 3-1-16,0-2-3 0,-1 1-3 16,1 0 0-16,-1 0 1 0,2 1 0 15,1-2-1-15,-1 1 0 0,3 0 0 0,-1-3-1 16,-1 1 2-16,2 0-1 16,2-2 3-16,1 2 0 0,0 0 0 15,1-2-1-15,-4 3-1 0,1 0 7 16,0 1 5-16,-2-1-7 0,1 1-1 15,-2 1-1-15,1 0-3 0,0 0-1 16,-1 0 2-16,2 1-2 0,-1-1 1 16,1 1 1-16,0 0 3 0,-1 0-3 15,2 0 0-15,-3 2-1 0,0-1 1 16,-1 0 2-16,3-1-1 0,1 0 3 16,-3 0-1-16,1 0-6 0,-2 0 5 15,1 1 7-15,0-1 0 0,0 0-4 16,0 0 3-16,-2 0-8 0,-2 0-2 15,0-1 3-15,-2 0 4 0,1 1-1 16,-1-1-1-16,2 0 1 0,-5 0-2 16,1 0 2-16,0 0-4 0,-1 0 2 15,-1-1 6-15,0 0-1 0,-3-1-3 16,-4 1-2-16,-6 0 1 0,4 0-2 16,-5 0 0-16,1 1-2 0,-1-2 3 15,-7 1 6-15,5 1 0 0,1-2-5 16,0 2 2-16,-1-1-3 0,0-2-2 31,-4 3 1-31,1-2 0 0,-3 1-2 16,0 0-1-16,-2 1 2 0,-1 0 3 15,-3 0-2-15,0 0-2 0,-1 0-2 16,-3 0 1-16,-1 1-1 0,0-1 1 16,0 1 0-16,-2 0-1 0,1 0 0 15,-1 0 1-15,-1 0-1 0,0 0 0 16,1 0 0-16,0 0 1 0,0-1-1 15,0 1 0-15,1 0 0 0,-2 0 0 16,3 0 0-16,-2 0-4 0,1 0 4 16,0 0 0-16,0 0-9 0,-1 0-12 15,0 0-13-15,1 0-7 0,-2 0-21 16,1 0-34-16,-3-2-52 0,-3-2-98 16,-1 0-177-16</inkml:trace>
  <inkml:trace contextRef="#ctx0" brushRef="#br0" timeOffset="7088.514">6449 9027 651 0,'0'0'50'16,"0"0"-29"-16,0 0 10 0,0 0-25 15,0 0-6-15,0-2-2 0,0 2 1 16,0 0-7-16,0 0-2 0,0 0-13 16,0 0 4-16,1 3 0 0,2-1 11 15,0 2 6-15,1 0 2 0,1 1 4 16,0-1 1-16,0 0 1 0,0 0 6 15,1-1 3-15,-1 1 0 0,1-2 2 16,0 1-1-16,3-1 1 0,1 0 2 16,0-1 1-16,5 1 2 0,0-2-2 15,3 0-1-15,1 0-10 0,3-3 0 16,1 1-3-16,3-2-2 0,0 1 2 16,4-1-5-16,8-2 1 0,6 0-2 15,9-1 0-15,2-1 0 0,-4 1 0 16,-1 2 1-16,-4 0-1 0,3 0 0 15,2-1 2-15,1 0-1 16,1-2 0-16,6 1 1 0,1-1-2 16,4-1-2-16,3 0 2 0,1-1 0 15,4 2 2-15,0-2-1 0,-1 3-1 16,1 0 0-16,0 0 1 0,0 1 6 16,3 1-5-16,-1 1 5 0,2 0 1 15,0 0 0-15,2 0-1 0,0 0 1 16,2 0 1-16,0 1 0 0,3-1-4 15,2 1 5-15,0 0-4 0,-1 0 1 16,0 1-4-16,1-1 2 0,0-1 4 16,1 0-2-16,2 0 4 15,0-2-3-15,0 2-3 0,0 0 5 16,1 0-1-16,-2 1-1 0,2 2-7 16,0-3 5-16,1 2-1 0,0-1 0 15,1-1 0-15,1 0 1 0,0-2 2 16,2 2-5-16,-2-2 2 0,0 1 0 15,0 1 1-15,-2-1-1 0,2-1-1 16,1 0-4-16,-2 2 4 0,1 0-3 16,-1 1-1-16,-1-1 1 0,0 1 1 15,1-1 2-15,0 1-4 0,0 1 4 16,-2-1 0-16,1-1 1 16,0 0 3-16,2 1-5 0,-1 0-1 15,0 0 0-15,-1 0-1 0,-1 1-1 16,0 1-1-16,2-1 1 0,-2 2-1 15,3 0 2-15,0 0-1 0,-2 0 1 16,1 2-1-16,1 1 1 0,-1 0 0 16,1 0 2-16,2 1 0 0,-3-2 2 15,1 0 1-15,2 0 0 0,-2-1 3 16,2 0-1-16,0 0-3 0,1 0-4 16,-2 0-1-16,1 0 1 0,0 0 1 15,0 0-1-15,4 0 0 0,-3-1-1 16,2 0 0-16,1 1-1 0,0-1 1 15,1 1-1-15,1-1 2 0,0 0 0 16,-1 1-1-16,-1-1 0 0,1 2 0 16,0-1 1-16,3-1 1 0,0 1-1 15,-1 2-1-15,-1 0 0 0,-1 0-3 16,-3-1 3-16,1 0 2 0,-2 0-1 16,-2 0 0-16,2 1 4 0,1 1 4 15,0 0-3-15,1 2 6 0,-1-2-11 16,-3 0-2-16,-3 0 1 0,1 0-1 15,-1-2 1-15,0 0 0 0,1 1 2 16,-4-1-1-16,0 2 1 0,-3-2 1 16,-2 0-1-16,0 1 2 15,-2-2-2-15,-4 3 0 0,-3 0-1 0,-2 1-1 16,1-2-1-16,-1 2 0 0,-2 1 0 16,1-1 1-16,-1 1 0 0,-3 2 1 15,4 1-1-15,-7 1-1 0,-2 2 1 16,-3 1 2-16,-1 1-2 0,-5 0 0 15,-4 2 0-15,-3-1 0 0,-8 1-1 16,-4 1-17-16,-7-4-36 0,-9-2-55 16,-3 5-77-16,-6-6-136 0,0 0-244 15</inkml:trace>
  <inkml:trace contextRef="#ctx0" brushRef="#br0" timeOffset="19050.628">18165 10472 734 0,'0'0'20'0,"0"0"6"0,0 0 36 15,0 0-21-15,0 0-21 0,0 0 16 16,0 3-8-16,0-3-5 0,0 0-13 16,0 0-6-16,0 0-3 0,0 0-1 15,-5 0-10-15,-1-1 10 16,-2-1 2-16,2 2 1 0,-1 0 4 15,-1 0 4-15,1 0 0 0,-1 0 8 16,-2 2 4-16,-1 0 0 0,0 1 0 16,-2 1-4-16,-2 2-3 0,-2 1-6 15,-3 4-7-15,-3 0-3 0,-3 4-1 16,-2 4-7-16,-3 3-9 0,-5 5-4 16,3 0 5-16,0 0 7 0,2-2 4 15,4-2 2-15,-3 1 0 0,0-1 3 16,1 0-1-16,-2 0 2 15,2-1-1-15,-1 0 4 0,0-1 2 16,1 0-1-16,1 0 0 0,3-3 4 16,0-1-2-16,4-2 0 0,3-2-4 15,3-1 1-15,4-3-3 0,0 0 2 16,4-2-1-16,3-3-2 0,-1 0 1 16,3-2-1-16,1 0-2 0,1 0-1 15,0 0-1-15,0 1 0 0,2 1-2 16,4 2 4-16,1 1 0 0,4 0 2 15,3 1 0-15,4 0 1 0,2 1 1 16,4 0 0-16,4-1 1 0,8 1-2 16,8 2-1-16,5-1 1 0,2 1 2 15,-1-4 1-15,-7 0 0 0,-5-2 4 16,0 0-1-16,1 0 4 0,-1-1 2 16,1 1 4-16,0-1-4 0,-4-1 5 15,-7-1-4-15,-5 0-2 0,-6-1-4 16,1 1 0-16,1-1 3 15,2 0-2-15,0 2-1 0,-1-2-3 16,-2-1 0-16,-5 0 2 0,-1 0 0 16,0 0 3-16,-6-1 0 0,-1 0 2 15,-2-1-1-15,-1 0 0 0,-1 0-4 16,-1-1 5-16,0 0 1 0,0-3 2 16,-1-3 6-16,-2-2 3 0,-4-3-6 15,-1-4 1-15,-2-3-5 0,0-3-3 16,0-1-5-16,-2-3-3 0,2 0-1 15,-1-4-2-15,0 1 0 0,0 0-7 16,1 0-6-16,-2 1-4 0,1 4 0 16,1 1-4-16,-1 4-2 0,2 3 0 15,-1 3 1-15,1 4 2 0,3 1 2 16,1 3 0-16,-1 3-1 0,2-1-1 16,0 2 0-16,1 0-6 0,1 2-12 15,1-1-15-15,0 2-21 0,0-1-21 16,-1-2-42-16,2-3-52 0,0 1-81 15,3-2-127-15</inkml:trace>
  <inkml:trace contextRef="#ctx0" brushRef="#br0" timeOffset="24317.126">14461 9753 394 0,'0'0'33'0,"0"0"-23"15,0 0 22-15,0 0-6 0,0 0 1 16,5 1-3-16,-5-1 12 0,0 0 2 16,0 0-5-16,0 0 6 0,-2 0-1 15,-1-3-7-15,-2 0-16 0,1-1 8 16,-2-2-10-16,-1 0-4 0,-1-1-5 15,-1 0 0-15,0-1-1 0,-1-1-3 16,-2 0 1-16,0-2 1 0,-2 1 1 16,-1-1 4-16,-2-1 1 0,-2-1-2 15,-2 0-6-15,-2-1 2 0,0-1-2 16,-2 0 1-16,-1 1-1 0,-2-2 0 16,-1 1 0-16,0-1-2 0,-1 0 2 15,-4-3 0-15,3 2 1 0,-1-1 0 16,-5-2 0-16,-1 0 3 0,-10-4-3 15,-3-2 1-15,6 4-2 0,0 0 0 16,5 2 0-16,-2-1 1 0,-1-1-1 16,-1 1 0-16,-2-3 0 15,0 3 1-15,-2-2-1 0,2 0 1 16,-3 0-1-16,3 1 0 0,-3 0 0 16,1 2-1-16,-1 0 1 0,-2 2 0 15,2-2 2-15,-3 2 2 0,1 1 1 16,-2 2-5-16,-3-2 2 0,1 3-1 15,-2 2 0-15,2 0 1 0,0 0 0 16,-1 3 0-16,1 0 2 0,-1 1-1 16,0 2-1-16,1 1 1 0,-2 1-3 15,0 2 1-15,-1 2 1 0,0 0-2 16,2 1 0-16,1 3 0 0,2 0 1 16,-1 0 0-16,4-1 0 15,0 1 3-15,2-1 2 0,1-1 7 16,1 0 1-16,2-1-2 0,2 0-2 15,1 0-1-15,1 0 0 0,3 0-1 16,5 0 3-16,7 0-2 0,5 0 6 16,1-1-6-16,-3 1-9 0,-2-1 0 15,-1 2 0-15,3-1 0 0,1 0 0 16,3 0 0-16,3 0-1 0,2 0-1 16,4-1-4-16,1 2 1 0,3-1-5 15,1-1-4-15,-1 0-5 0,4 0-2 16,0 0-7-16,0 0-15 0,1 0-16 15,-1 1-8-15,1 0-14 0,0 0-22 16,0 3-26-16,2 0-31 0,0 0-25 16</inkml:trace>
  <inkml:trace contextRef="#ctx0" brushRef="#br0" timeOffset="24710.982">11015 8902 711 0,'0'0'3'0,"0"0"1"16,-8 2-4-16,6-2-44 15,2 0-42-15,0 0 27 0,0 0 56 16,1 2-15-16,1 0 3 0,3 1 11 16,-1 0 4-16,1 0 4 0,1 1 8 15,0 0 11-15,2 2 9 0,1-1 0 16,0 1-1-16,1-1 2 0,1 2-5 15,0 0-1-15,3 3-4 0,0 0-5 16,4 1-5-16,-1 3-2 0,2 0-2 16,0 3 1-16,1 0 0 0,2 1 5 15,0 0 1-15,0 2-4 0,3-2 3 16,1 0-1-16,-1-1-4 0,-1 1 0 16,2-5-4-16,-3 1-2 0,1-3-3 15,-2-1-1-15,-3-1-1 0,-1-2-1 16,-3-1-5-16,-1 0-10 0,-3-3-13 15,-1 1-13-15,-2-2-25 0,-3 0-23 16,-2-2-25-16,-5 0-23 0,-3-2 5 16,-4-3-56-16</inkml:trace>
  <inkml:trace contextRef="#ctx0" brushRef="#br0" timeOffset="25023.515">10952 9003 1006 0,'0'0'3'0,"0"0"30"0,0 0-33 16,0 0-13-16,0 0 4 0,54-38 5 15,-28 22 4-15,3-2 0 0,7-2-2 16,7 1-5-16,6 0 0 15,3 2 3-15,-4 3 0 0,-6 5 2 16,-6 2 2-16,-1 2 1 0,-2 1 6 16,1-1 0-16,1 0-1 0,-8 1-1 15,-3-1-2-15,-4 0-2 0,-2 2-1 16,5-3-7-16,3 1-18 0,3-2-27 16,-2 2-30-16,0-2-35 0,-2 1-20 15,6 2-39-15,-8 1-43 0</inkml:trace>
  <inkml:trace contextRef="#ctx0" brushRef="#br0" timeOffset="34405.92">13475 11274 489 0,'0'0'24'0,"0"0"36"0,0 0-2 16,0 0-56-16,0 0-4 0,0 0-1 15,0 0-3-15,-7-15 6 0,3 6 0 16,-2-4 0-16,1-3 4 0,0-4-1 16,1-3-3-16,0-13-2 0,4-13-18 15,4-15-25-15,5-7-16 16,1 2-5-16,2 5 7 0,-3 14 20 16,-2 6 28-16,-3 7 11 0,-3 8 12 15,-1 8 21-15,0 7 18 0,-3 3-2 16,-2 0-9-16,-4-1-14 0,-3 1-5 15,-3 5-5-15,-3 2-12 0,-3 4-4 16,-3 7 0-16,-1 7-3 0,-1 9 3 16,-5 12-1-16,0 14 0 0,0 13 1 15,5 5 3-15,11-1-1 0,7-8-1 16,8-8 1-16,3-2-2 0,7-4-1 16,2-2 1-16,6-6-5 0,-1-8-4 15,1-6-2-15,-1-8 0 0,0-3-4 16,10 2 8-16,8 0-1 0,0-4-1 15,-2-3 3-15,-6-6 6 0,-3-6 2 16,3-4 8-16,4-5 8 0,-1-5-9 16,0-5-7-16,2-6-1 0,-5-1-1 15,-2 2-1-15,-5 1 1 0,-6 7 2 16,0 0 3-16,-5 5 4 0,-1 4 7 16,-3 5 0-16,-3 3 4 0,-2 3 6 15,0 2 5-15,0 0 0 0,0 0-13 16,0 0-14-16,0 0-4 0,0 2-1 15,-1 1-2-15,-1 2 0 0,0 5 1 16,0 5 1-16,0 5 1 0,1 5 9 16,1 7 7-16,0 11 3 0,4 7-1 15,-1-2 5-15,1-9-4 0,-2-12-7 16,0-12-10-16,1-2-2 16,2 2-26-16,-1 1-20 0,3 1-19 15,-1-2-16-15,0-3-23 0,3-1-48 16,-2-3-51-16</inkml:trace>
  <inkml:trace contextRef="#ctx0" brushRef="#br0" timeOffset="34768.541">14037 11225 728 0,'0'0'148'0,"0"0"-104"16,1 0-44-16,-1 0-5 16,0 0-28-16,0 0 21 0,-2 1 10 15,-1 1-1-15,-1-2-14 0,0 2 8 16,1 0 4-16,0 2 3 0,0 3 0 16,1 3 2-16,-1 4 3 0,2 3 2 15,1 3 3-15,0 1 5 0,0 3-1 16,0 3-4-16,1 0-8 0,1 2 19 15,-1 0-1-15,1-1-5 0,0 0 5 16,0-1-8-16,0 0-6 16,2-2 6-16,0-2-4 0,-2-2-1 15,1-3-2-15,0-2 6 0,-1-4-6 16,0-1 0-16,-1-4-3 0,0-2-5 16,0-3-12-16,0 0-16 0,-1-1-21 0,0-1-16 15,0 0-20-15,0-10-33 0,-1-1-50 16,-1-3-99-16</inkml:trace>
  <inkml:trace contextRef="#ctx0" brushRef="#br0" timeOffset="35929.564">17615 11598 818 0,'0'-4'79'0,"0"-3"-75"16,-1-4-8-16,-2-8-12 0,-3-12-7 15,-4-10-1-15,-4-8 5 0,-4 0 1 16,2 10 1-16,-1 12-7 15,4 10 8-15,-4-1-3 0,-4-4-3 16,-10-4-19-16,-11-4-3 0,4 5 2 16,5 7 35-16,5 6 7 0,6 5 4 15,0 1 0-15,-4 2-2 0,1 2-1 16,2 2-1-16,2 2-4 0,1 5-8 16,0 3 3-16,3 5-2 0,0 5-2 15,2 13-12-15,1 11-15 0,4 17-7 16,6 8 27-16,4 1 1 0,1-9 9 15,6-11 10-15,2-9 10 0,2-11 16 16,-1-8-20-16,1-6 8 16,4 1 16-16,2-1-17 0,5-3 8 15,1-1 7-15,3-8 2 0,-1-4-9 16,3-8 3-16,-1-6-1 0,2-5-7 16,-3-5-1-16,1-4-3 0,2-8 0 15,1-8 1-15,-4 5 5 0,-5 5-8 16,-2 8-4-16,-6 8 0 0,1 0 4 15,-1 2-8-15,-3 6-2 0,-1 5-2 16,-1 3 1-16,-2 3 0 0,3 8 1 16,-1 4 0-16,1 5 0 0,0 8-2 15,-2 8 4-15,0 8-2 0,0 6 5 16,0-1 7-16,1-9 5 0,-2-12 0 16,-1-11 3-16,1-3-17 0,2 0-3 15,1 1-13-15,2-1-27 0,0-5-40 16,9-10-52-16,-3-5-69 0,-2-7-107 15</inkml:trace>
  <inkml:trace contextRef="#ctx0" brushRef="#br0" timeOffset="36273.289">17994 11459 807 0,'0'0'141'0,"0"0"-141"15,0 0-18-15,0 0-40 0,-14 20-74 16,0-10 63-16,-2 5-15 0,-3 3 23 16,-1 3 19-16,-2 2 24 15,1 1-11-15,2 2-2 0,0 0-4 16,2 1 12-16,1-1 17 0,0-2 3 16,4 0-10-16,2-2 13 0,1-3 3 15,5-1 31-15,3-4 13 0,1-3-1 16,1-2-11-16,6-2-7 0,2 0 0 15,4 0 17-15,2 0 14 0,3-2-10 16,4-1-8-16,1 1-4 16,0-3-12-16,4 0-5 0,-3-2-9 15,0 0-6-15,0 0-3 0,-1-3-2 16,-1 1-5-16,-1-2-18 0,-3 0-16 16,1 0-17-16,-2-2-12 0,-4-2-30 15,4-7-46-15,-6 1-32 0,-2-1-44 16</inkml:trace>
  <inkml:trace contextRef="#ctx0" brushRef="#br0" timeOffset="36491.974">18013 11564 852 0,'0'0'172'0,"0"0"-166"16,0 0-6-16,0 0-37 15,0 0-20-15,0 0 13 0,-25 53 12 16,18-30-2-16,0 5 2 0,1 9 14 16,-1 7 10-16,2 3 2 0,2-5-12 15,1-12-35-15,2-11-45 0,4 0-69 16,2-4-80-16</inkml:trace>
  <inkml:trace contextRef="#ctx0" brushRef="#br0" timeOffset="36711.562">18287 11686 844 0,'0'0'157'16,"0"0"-150"-16,0 0-7 0,0 0-6 16,0 0-25-16,0 0 8 0,0 0-6 15,0 0 2-15,1 130-7 0,-4-85-4 16,-2 9 18-16,1 2 9 15,4-9-9-15,0-14-18 0,0-16 23 0,0-6-13 16,4-4-32-16,1-3-20 0,4-4-78 16,0-3-54-16</inkml:trace>
  <inkml:trace contextRef="#ctx0" brushRef="#br0" timeOffset="36899.08">18710 11488 1111 0,'0'0'60'0,"0"0"-60"0,0 0-39 16,0 0-84-16,0 0 1 0,0 0-40 15,0 0-23-15,-9-5-116 0</inkml:trace>
  <inkml:trace contextRef="#ctx0" brushRef="#br0" timeOffset="37055.319">18999 11433 946 0,'0'0'97'16,"0"0"-97"-16,0 0-41 0,0 0-66 15,0 0-99-15,0 0-17 0,0 0-71 16</inkml:trace>
  <inkml:trace contextRef="#ctx0" brushRef="#br0" timeOffset="37211.56">19322 11410 730 0,'0'0'168'16,"0"0"-122"-16,0 0-38 0,0 0-8 16,0 0-73-16,0 0-65 0,0 0-59 15,0 0-78-15</inkml:trace>
  <inkml:trace contextRef="#ctx0" brushRef="#br0" timeOffset="37852.168">19873 11523 652 0,'0'0'102'0,"0"0"-51"0,0 0-49 15,0 0-2-15,0 0-11 0,0 0-16 16,0 0-6-16,0 0 12 0,101-223 7 15,-101 204 14-15,0 0 5 16,-4-1 14-16,-1 3 3 0,-3 2-6 16,-3 2-8-16,-5 2-8 0,-2 1-7 15,-4 1-8-15,-3 4-1 0,0 2 5 16,-2 3 7-16,0 1 1 0,3 5-2 16,1 3-1-16,1 4 3 0,1 4 2 15,1 7 1-15,-1 11-7 0,3 13-6 16,0 15 2-16,3 5-3 0,4-1 9 15,8-9 1-15,3-10 2 0,5-4 0 16,6-9 1-16,-2-9 1 16,1-8-3-16,1-6 3 0,-1-5 4 15,4 1 4-15,2-2 5 0,5-2-4 16,0-4 6-16,1-1 11 0,0-9 4 16,1-3-2-16,-1-6-14 0,-2-4-4 15,4-11-3-15,1-10 1 0,1-10 5 16,-4-2-2-16,-2 6-3 0,-11 14-4 15,-2 13-4-15,-4 8 0 0,-1 6-1 16,-2 0 1-16,1 2 2 0,0 1 3 16,-1 3 1-16,0 3-4 0,0 0-1 15,0 0-1-15,0 3-8 16,0 3 6-16,0 6-3 0,0 7 5 16,0 11 0-16,0 12 14 0,0 7 7 15,0 2 9-15,0-8 6 0,0-11 0 16,0-10-3-16,1-6-4 0,1-3-5 15,-1 2-12-15,2-1-5 0,-1 2-7 16,1-5-6-16,-2-2-9 0,1-4-11 16,-2-2-11-16,1-2-22 0,-1-1-35 15,2 0-33-15,3-4-44 0,0-3-80 16</inkml:trace>
  <inkml:trace contextRef="#ctx0" brushRef="#br0" timeOffset="38274.028">20211 11580 888 0,'0'0'126'15,"0"0"-125"-15,0 0-2 0,0 0-20 16,-9 4-22-16,-1-1 24 0,-2 3-22 16,-3 2-10-16,3 3-1 0,-2 2 25 15,5 1 21-15,0 0 6 0,3 0 0 16,3 0-3-16,3 1-1 0,0-1 3 15,3-1 1-15,3 0 0 0,5 0 0 16,0-1 0-16,5-1 1 16,-2-2 0-16,5 0 0 0,-1-1 3 15,1 0-4-15,2-2 7 0,-3 0 0 16,1 1 1-16,-5-1 3 0,0 0 6 16,-4 0-1-16,-4 0-6 0,-2-1-4 15,-3 1 3-15,-1 0-7 0,-1 4 0 16,-4 1 0-16,-3 1-1 0,-5 0 6 15,1 0 15-15,-1 0 10 0,-5-1-6 16,2-2-3-16,-2 1-3 0,-4 0-7 16,2-1 5-16,-2-2-7 0,1-1-7 15,3-1-4-15,-1-3-4 16,2 0-5-16,1-2-2 0,2 0-10 16,1-2-16-16,2-5-18 0,-2-2-23 15,1-21-23-15,3 2-71 0,2-1-122 16</inkml:trace>
  <inkml:trace contextRef="#ctx0" brushRef="#br0" timeOffset="38464.134">20259 11653 984 0,'0'0'93'0,"0"0"-93"0,0 0-17 16,0 0-5-16,0 0-21 0,53 24-21 15,-42-21-13-15,1 0 10 0,3-1-22 16,3 2 14-16,-1-1 10 0,2 0 9 16,6-1-22-16,-1-1-80 0,-4-1-45 15</inkml:trace>
  <inkml:trace contextRef="#ctx0" brushRef="#br0" timeOffset="38889.336">20677 11801 671 0,'0'0'136'0,"0"0"-124"0,0 0-12 15,0 0-16-15,0 0-9 0,0 0 4 16,0 0 18 0,0 0-13-16,-31-25-26 0,20 18 16 15,1 3 21-15,-1 0 4 0,2 1-1 16,-1 2-23-16,1 0-5 15,1 1 13-15,-2 2 12 0,4 2 0 16,-2 3 5-16,4 4 2 0,3 3-2 16,1 4-2-16,4 2-5 0,5 1 7 15,2-2 9-15,3 0 9 0,5-4 6 16,2-2 9-16,2-3-5 0,0 0-9 16,2-6-1-16,0-1 6 0,-1-3 7 15,-2-3-3-15,3-5 4 0,-1-5-2 16,-2-4-11-16,-4-2-6 0,0-3 2 15,-5-1 7-15,-2-1 5 0,-8 3 10 16,-3 0-9-16,0 1-11 0,-9 2-3 16,-2 0-9-16,-5 3-5 0,-2 3-6 15,-3 3 0-15,0 6-6 0,-6 4-11 16,-6 12-14-16,3 5-17 0,-9 12-16 16,1 11 18-16,3 6-35 0,1 3-51 15,11-14-90-15,8-11-114 0</inkml:trace>
  <inkml:trace contextRef="#ctx0" brushRef="#br0" timeOffset="41472.968">17002 11926 658 0,'0'0'30'15,"0"0"-22"-15,0 0 19 0,0 0-25 16,0 0 2-16,0 0 3 0,0 0-4 16,0 0-1-16,0 1-2 0,0-1-3 15,0 0-1-15,0 0 0 0,0 0-3 16,0 0-1-16,0 0-3 0,0 1-5 16,1 0 2-16,4 0 6 0,3 4 8 15,2-1 5-15,4 0 1 16,5 1 3-16,3 0-1 0,0-1 5 15,10 0-6-15,8-1-1 0,8 1 0 16,3-1-1-16,1 1-3 0,-3-1-1 16,1 2-1-16,4-2 0 0,2 1-1 15,5 1 1-15,3 0-1 0,1 0 1 16,2 1 0-16,1 0 0 0,3 1 1 16,6 2 2-16,1-1-2 0,2 4 3 15,0-1 3-15,2 1-7 0,-2 2 5 16,3 0 1-16,2 0-1 0,2 0 6 15,0-3-8-15,1-1 5 16,-2-4 6-16,0 1-5 0,0-2 2 16,0-4 3-16,0 1 0 0,-1-2-4 15,2 0 2-15,-2-1-2 0,-3 0-1 16,-5 0-6-16,0 1 1 0,-4-2-3 16,-1 2-1-16,1 2 0 0,-7 0 0 15,-1 5 2-15,-3 0-2 0,-2 0 2 16,-5 4 2-16,-3 0-4 0,-1 2-3 15,-4-1 3-15,-4 1-3 0,-7-1-8 16,-4-2-7-16,-9-1-16 0,-8-3-27 16,-1 0-32-16,-3 2-52 0,1 1-85 15,-8-1-77-15</inkml:trace>
  <inkml:trace contextRef="#ctx0" brushRef="#br0" timeOffset="42212.401">12890 12069 841 0,'0'0'15'0,"0"0"-15"16,0 0-5-16,0 0-11 0,0 0-1 16,0 0-7-16,0 0 17 0,101-80-2 15,-75 60-1-15,1 2-3 0,1 2 10 16,2 1 3-16,8 1 1 0,7 0 5 15,10 0 9-15,2 1 6 0,1 1 2 16,-5 2 3-16,-1 2-1 0,3-1-1 16,0 1-1-16,-1-1-3 0,0 0-5 15,-3 2-6-15,-2-2-2 0,-1 3-3 16,-1 0 1-16,0 1-3 0,-1 0 0 16,1 1 0-16,-3 1-1 0,2 1-1 15,-5 1 0-15,0 0 1 16,-4 1-1-16,-2 0-2 0,-6 1-9 15,-5 1-13-15,-6 1-12 0,0 0-20 16,1 1-35-16,5 5-42 0,-4-1-68 16,-7 1-130-16</inkml:trace>
  <inkml:trace contextRef="#ctx0" brushRef="#br0" timeOffset="68268.841">19254 10426 519 0,'0'0'12'0,"0"0"23"0,0 0-20 15,0 0 20-15,0 0-32 0,0 0-1 16,0 0-1-16,0 2-1 15,0-2-2-15,0 0-2 0,-3 0-3 16,1 0-3-16,-1 0 1 0,-1 0 4 16,1 0 1-16,0 0 4 0,1 0 1 15,0 0 6-15,0 0 6 0,1 0 1 16,0 0-4-16,1 0-7 0,0 1 24 16,0-1 2-16,0 0-13 0,0 1 0 15,1-1-4-15,2 0-2 0,1 0-3 16,1 0 0-16,3 0-6 15,0 0-1-15,4 0-3 0,1-2 0 16,3 0-1-16,0-1 3 0,2 0-2 16,2 0 2-16,0-2 0 0,4 2 0 15,1-2 1-15,1 1 0 0,4-1 0 16,0 0 1-16,9 0 0 0,1-1-1 16,10 0 4-16,-2 1-2 0,0-1 4 0,-5 2-2 15,-3 1 1-15,1 1-1 16,0 0 3-16,-1 2-1 0,2 0-3 15,-4 0 0-15,3 3-1 0,0-1 2 16,-1 1 0-16,1 1-1 0,1-2 1 16,1 1-2-16,0 0-2 0,2-1 1 15,0 1-1-15,2-1 2 0,1 2 5 16,0-1 1-16,1-1 2 0,1 1 4 16,3-1 2-16,-1-1 1 0,1 0-11 15,-1-1 12-15,6 0 2 0,2-1 0 16,-3-2-13-16,0 2-5 0,0-2 9 15,-2 0 1-15,0 1-4 0,2-1-4 16,-3 1-1-16,0 1-1 0,1-2 1 16,2 0-3-16,0 1-2 0,4-2 1 15,1-1 1-15,1 0-1 0,2 0-2 16,-2-1-3-16,-1 0 2 0,1 1-1 16,-3 1 5-16,-3-1 0 0,1 3 0 15,-1 0 0-15,-6 0 0 0,1 2 1 16,-3 0 0-16,-3 0 3 15,-3 0 0-15,1 3-1 0,-3 0-1 16,-1 1-2-16,0-1 3 0,-10-1-3 16,-6 1 3-16,-5-1 2 0,0 1 0 15,2 0-2-15,2-1 1 0,6 3-2 16,-4-3 0-16,-2 2 0 0,0-2-2 16,-1 2 3-16,-3-3-3 0,-2 1 1 15,-1-1-1-15,-3 1 2 0,1-1 6 0,-5 0 0 16,1 1-5-16,-1-1-3 0,-1 0-1 15,-1 1 1-15,-1-1 1 0,-3-1 0 16,2 1 0-16,-2-1 0 0,-3 0 0 16,0 1-1-16,0-1 1 15,0 0-1-15,0 0-3 0,0 0 3 16,0 0 0-16,0 0 0 0,0 0 0 16,0 0-11-16,0 0-3 0,0 0 14 15,0 0 9-15,0 0-9 0,0 0-1 16,0 0-1-16,0 0-16 0,-2 0 17 15,-2 0 1-15,-1 0 1 0,-3-2 1 16,0 0-2-16,-6-1 5 0,1 0-4 16,-4-1-1-16,-2-2 0 0,-2 2 0 15,-2-1 0-15,0 0 0 0,-4 1 0 16,-1 0-1-16,-4 1-2 0,-4-1 2 16,-11 0-2-16,-5 1-2 0,1 0 2 15,1 0 1-15,7 0 0 0,2-2 0 16,0 1 0-16,3-1-1 0,-5-1 1 15,2 0-1-15,0-2 3 0,-3 1 0 16,-1-1 0-16,2 0 0 0,-2-1 0 16,1 1 1-16,-5 0-1 0,2 1 0 15,1-2 1-15,-3 2-1 0,3-1-3 16,-3 1 1-16,1 1-9 0,-1 0 10 16,2 0-5-16,-5 0 3 0,3 2-1 15,0-1 0-15,-3 0 3 0,6 0 1 16,-3 0 0-16,0-1 0 0,5 1 2 15,-5 0-2-15,1 0 0 0,-2-1-1 16,0 1-3-16,-1 2-1 0,-1-1 4 16,2 1-1-16,2 0 2 0,3 2 0 15,0-1 3-15,2 1-1 0,-1 0 2 16,2 1-4-16,-2 0-6 0,2 0 6 31,-1 0 0-31,-3 2 0 0,2 1 1 16,-3 2-1-16,4 0 0 0,-4 1 0 15,0 2 0-15,0-1-1 0,3 0 0 16,-3 1 1-16,4-2 1 0,0 0-1 16,2 0-2-16,1-1 1 0,3 1 1 15,-2-1-1-15,4-1 0 0,-2 1 1 16,1 0 0-16,2 0 2 0,0 0 1 16,-1 0 3-16,5 0-1 0,5-1 0 15,-5 2-1-15,-5 1-3 0,-6 1 0 16,-2 0-2-16,5 2 1 0,3-2 0 15,-1 0-3-15,3 0 0 0,5-3-3 16,7 1 2-16,2-2 4 0,5 0 0 16,-3-1 0-16,-1 2 1 0,-2 1-1 15,2-1 1-15,2-2 1 0,2 1 1 16,1-1 1-16,4 0-3 0,-2 0 0 16,5-1 1-16,2 0-2 0,0-1 0 15,1-1 0-15,2 1-2 0,0-1-5 16,1 1-3-16,0-1-3 0,0 1-7 15,0 0-6-15,2 2 0 0,4 0 13 16,-1 0 8-16,3 1 3 16,3 1 2-16,3 1 0 0,2-3 0 15,3 1-1-15,3-1 0 0,4-2-1 16,1-1-1-16,3 0 1 0,3-2 0 16,5-3 1-16,10-2 1 0,6-3 1 15,1 1 0-15,-1 0-1 0,-5 1 4 16,-3 1 1-16,1 1-2 0,4-1 1 15,-1 0-2-15,1 0-2 0,2 0 1 16,1 0 0-16,-2 0-1 0,0 1 0 16,0 0 0-16,0 0 1 0,1 1-1 15,-1-1 1-15,2 1 3 16,1 1-4-16,-3 0 2 0,3 1 2 16,1 0 1-16,-1 2 1 0,1-1-1 15,0 0 0-15,0 0 1 0,0 1-3 16,-1 0-2-16,-2 0 7 0,1 0-6 15,1 1-2-15,0 0 1 0,-1 0 2 16,0 0 2-16,1 0-3 0,-2 0-1 16,1 0-1-16,-3 0 1 0,3 0 2 15,-1 0-3-15,0 2-4 0,2-1 4 16,2 2 0-16,1 0 3 0,-4-1-2 16,4 3-1-16,-5-1 0 0,0 1 0 15,-1 0 0-15,-1 1 1 0,-1 0 1 16,1 2-2-16,-2-2 0 15,0 1 1-15,-1 0 7 0,-1-1-1 16,-3 0 4-16,-3 0-1 0,0 0 3 16,-4 2-3-16,-6-3 3 0,-7-1-4 15,-5-1-5-15,-2 1-4 0,5-1-1 16,0 3 1-16,2-1-3 0,0-1-18 16,-5 1-21-16,-3 0-24 0,-2-2-30 15,-6 1-67-15,-5-1-97 0</inkml:trace>
  <inkml:trace contextRef="#ctx0" brushRef="#br0" timeOffset="74424.472">20826 9800 838 0,'0'0'42'16,"0"0"-42"-16,0 0 16 0,0 0-3 15,0 0-13-15,0 0-1 0,0 0 1 16,-2 1 4-16,-2-2-4 16,0-2-5-16,-1-1-3 0,-4 0 4 15,1-4 1-15,-1-1 3 0,-1 1 7 16,1 0 4-16,-1-1 6 0,1 0-2 16,0-1 9-16,0 0 1 0,-2-1 1 15,-1-2 1-15,-1-2-4 0,-3-1-1 16,0-1-7-16,-2-2-2 0,0-1-4 15,-6-2-4-15,1-2-2 0,-2 1-2 16,-1-4-1-16,-3-1 0 0,0 1-2 16,-2-1 1-16,0 0-3 0,-7-3 3 15,4 3 0-15,2 1 0 0,0 0 1 16,6 5 0-16,-5-5 0 0,0 0-1 16,2 1 1-16,0-1 1 15,0 0 0-15,0-3-1 0,-5-4 0 16,-4-5 0-16,-3-8-1 0,-1-1 1 15,2 4-5-15,5 3-2 0,1 4-3 16,1 2-1-16,-2 2-2 0,-2-2 3 16,0 5 4-16,3 2-1 0,-3 1 2 15,3 5 5-15,7 4 4 0,3 5 2 16,8 3 2-16,0 1-2 0,-1-1-2 16,-3 0-4-16,-2-2 2 0,4 3-1 15,1 0 6-15,2 2 3 0,3 2 0 16,4 0 0-16,1 3-4 0,2-1 0 15,2 2-4-15,2 0-1 16,-3 0 1-16,4 1-2 0,0 0 0 16,0 0-1-16,0 0 1 0,0 0-3 15,0 0 0-15,0 1-2 0,4 2 2 16,-1 2 0-16,2 2 2 0,-1 2 0 16,5 3 1-16,0 0-3 0,-1 3 1 15,1 3 1-15,0-1 0 0,3 3 1 16,-3 1 0-16,3 1 1 0,-2 0-2 15,2 2 2-15,0 0 1 0,1 1-2 16,-3 2 0-16,3-1 1 0,-1 2 1 16,1 0-2-16,-1 0 0 0,-1 1 0 15,0-2 2-15,-3-1-2 0,0-2-1 16,0-1 0-16,-1-3-3 0,-2-2-11 16,-1-4-12-16,0-2-12 0,-2-5-12 15,0-2-4-15,-1-2-9 0,1-2-16 16,-2-1-1-16,0-1-3 0,0-7-20 15,-2-20-14-15,-1 0-44 0,-3-4-66 0</inkml:trace>
  <inkml:trace contextRef="#ctx0" brushRef="#br0" timeOffset="74803.579">19389 8542 854 0,'0'0'0'16,"0"0"0"-16,0 0-2 0,2 0 2 15,1 0-17-15,3-1 17 0,0-1 10 16,0-1 3-16,-1 0-10 0,4-1-2 16,-1 0-1-16,0 1 0 0,4-1 2 15,0-1-1-15,4 2 5 0,1-1 9 16,1 2 2-16,2-1 9 0,3 3 2 15,1 0 5-15,3 0 1 0,1 0-2 16,5 3-5-16,7 0-1 0,-4 0-5 16,-2 0-1-16,-6 0-7 0,-6-1-5 15,3 1-4-15,2 0 0 0,-4-1-3 16,0 1 1-16,-4-1-1 0,-3 0-1 16,-1 1 0-16,-3-1-3 0,-4-1-12 15,1 0-19-15,-4 0-23 16,-2-1-28-16,-2 0-45 0,-2-1-43 15,-4-2-55-15,-3-2-132 0</inkml:trace>
  <inkml:trace contextRef="#ctx0" brushRef="#br0" timeOffset="80730.872">21231 9044 537 0,'0'0'34'0,"0"0"-34"0,0 0 63 16,0 0-21-16,0 0-20 16,0 0-7-16,21-15 0 0,-12-1-10 15,3-7-5-15,-1-13-3 0,3-14-11 16,-1-11-2-16,-2-3 2 0,-2 7 2 15,-4 9 7-15,-3 9 5 0,-2 6 3 16,0 5 2-16,-2 8 6 0,-3 4 10 16,-1 3-2-16,0-3-6 0,-5-1-1 15,-6 0-10-15,-1 3-2 0,-7 3-6 16,-10 7-5-16,-12 10-6 16,-15 19 5-16,-1 14 1 0,1 10 4 15,13 7 2-15,11-1 5 0,7 2 2 16,10 1-2-16,4 0-2 0,12-4-3 15,5 0-2-15,6-3 0 0,10-3 2 16,5-5-2-16,2-9 2 0,1-10-4 16,6-4 4-16,8-6 2 0,6-4 3 15,8-5 2-15,-4-5 9 0,-6-9 8 16,1-4 3-16,-4-4 2 0,-1-7 4 16,-1-1-7-16,-7 1-4 0,-6 2-6 15,-7 4-3-15,-1-1-7 0,1-3 5 16,1-4 0-16,-1-3-2 0,-4 4 0 15,-5 2-1-15,-1 5-3 0,-5 3 0 16,-1 6-1-16,1 2 0 0,-2 5-1 16,0 1-1-16,0 1-7 0,0 0 0 15,0 0 2-15,0 1 0 0,2 3-4 16,2 4 12-16,3 6 2 0,2 4 16 16,1 3 4-16,1 6-1 0,3 7 9 15,-3-5 7-15,-1 2 6 0,2 0-5 16,-4-7-13-16,2 3-11 0,-1-4-6 15,0-1-4-15,1-4-2 0,-1-3-2 16,-2-2-11-16,-1-4-33 0,0-2-48 16,3-6-59-16,-2-1-72 15,-2-3-166-15</inkml:trace>
  <inkml:trace contextRef="#ctx0" brushRef="#br0" timeOffset="81420.625">22041 8813 917 0,'0'0'18'0,"0"0"52"0,0 0-30 16,0-1-16-16,0 0-24 0,0 1 0 16,-2 0-2-16,-1-1 1 0,-1 1-10 15,0 0-2-15,1-2-1 0,2 2 9 16,-1 0 0-16,0 0-1 15,2 0 2-15,-1 2 0 0,1 0 3 0,0 3 1 0,0 2 3 0,0 0 5 32,0 3 1-32,0 2-1 0,0 0 3 15,3 0-2-15,-1 1-2 0,1 0 0 16,0-1-1-16,-1-1-2 0,2 1 3 0,-3-3 0 0,1 1 0 0,0-3 1 16,-1 0 0-16,1-2-3 0,0 1 0 31,-2-1 0-31,1 0-3 0,1 2-1 0,-2-2 1 0,3 4-2 0,-1-1 1 31,1 2-1-31,-3 1 1 0,3 1 0 16,-1 2 2-16,-1 1 1 0,4 0-3 15,-4 0 1-15,1 0-1 0,1-1-1 16,0-2 0-16,-1-1 0 0,1-1 0 16,-1-3 0-16,-2-3 4 0,0-1-3 15,1-2-1-15,-1-1-2 0,0 0-8 16,0 0-20-16,0-1-26 0,-1-16-47 15,-1 0-116-15,-1-5-186 0</inkml:trace>
  <inkml:trace contextRef="#ctx0" brushRef="#br0" timeOffset="133356.633">19143 10545 786 0,'0'0'0'16,"0"0"1"-16,0 0 38 0,0 0-32 15,0 0-7-15,0 7 3 0,0-5 6 16,0 1 9-16,1 0-8 0,-1-1-9 15,1 0 13-15,-1 0 4 0,0-1-4 16,0 0-6-16,0-1 0 0,0 0-3 16,1 1-2-16,1 1 2 15,-1-1 3-15,1 1 1 0,3-1-2 16,1 3 2-16,1-2 1 0,3 2-1 16,1-1 2-16,2 1-2 0,-2 0 0 15,3 2-1-15,2-1 1 0,0-1 1 16,3 0-3-16,1 1-6 0,-1-1 11 15,2 0 4-15,3-2-7 0,1 1-2 16,0 0-2-16,5-1-1 0,1 0 0 16,7 0 3-16,-3 0-6 0,0 1 0 15,7 0 4-15,3 0 4 0,11-1-7 16,5 0-1-16,-1-1-1 16,-3-1-1-16,-3 1 1 0,-1 1 1 15,2-1-1-15,0 3 0 0,1 1 0 16,3 2 1-16,-1 1 2 0,1 3-3 15,1-1-5-15,3 0 5 0,-1 0 2 16,2-1-2-16,3 0 0 0,-1-1 0 0,2-1 1 16,3 0-1-16,-3-2-1 0,5 0-3 15,1 0-6-15,-1-1 7 0,0 1 3 16,-1 0 0-16,-4 0 1 0,2-1 3 16,2 2-1-16,-2-2 1 15,1-2-3-15,0-1 4 0,0-1 0 16,-3-1-3-16,-1-4 1 0,-4 0-2 15,0-3 1-15,-3 0 3 0,2-5-5 16,-2-1 0-16,0-1 1 0,-2-6 0 16,-1 0 0-16,-5-3 1 0,-1-1-1 15,-1-2 0-15,-5 1 4 0,-1-1-5 16,-5 1-3-16,-2 0 3 0,-7 3 8 16,-7 3-2-16,-4 3-1 0,-1-2 1 15,2-3-4-15,1-5-1 0,1-3 0 16,0-2 0-16,-2-3 1 0,-5 3-2 15,2 0 1-15,-4 1-2 0,-2 4-1 16,3-3 1-16,-4-1-1 0,-1 2 1 16,2 0 0-16,-3 1-2 0,0 1 3 15,0 2 2-15,-2 2-2 0,-1 2 0 16,3 1 3-16,-3 2-1 0,2 1 0 16,0 2-2-16,-1 0 0 0,0 1-1 15,1 1-2-15,0 0 1 0,0 2-6 16,-2 2 2-16,-2 1-1 0,2 1-2 15,-2 2 5-15,3-1-1 0,-3 2 2 16,-1 0-3-16,-1 1 2 0,1-1 1 16,-2 1 3-16,3-1 0 15,-3 0-2-15,0 0-4 0,0-2-5 16,-3 0-5-16,-2-2 1 0,-6 0-4 16,0-2-3-16,-6-2 2 0,-6 0-1 15,-10-1 2-15,-12-4 3 0,-17-1-5 16,-6-1 2-16,-5 0 4 0,1 4 0 15,2 0 2-15,-1-1 2 0,-6 0 4 16,-5 1 2-16,-1-1 5 0,-5 2 0 16,-2 0-2-16,-2-1 2 0,-3 2 0 15,-3 0 1-15,-4 1 4 0,-3 0 0 16,-1 0-1-16,-4 1 0 0,-2 2 1 16,-1-3-5-16,-2 2 0 15,-3 1 0-15,-2 0-3 0,-4 1-1 16,1 1 0-16,0-1 2 0,-2 0 2 15,2 0-4-15,1 3 3 0,4-2 0 16,-4 0 1-16,5 1 0 0,-3-1 0 16,3-1 0-16,-1 2 1 0,2-1 2 15,1-1 4-15,1 1-7 0,2-3 3 16,1 1-1-16,-3-2 0 0,1 0 0 16,0-1-1-16,-2 0-1 0,0 0 1 15,-4 0 2-15,0 1 4 0,2 1-6 16,-1 1 5-16,-2 2-3 0,-1 0 0 15,-1 3 6-15,0-1-5 0,-1 3 2 16,2 2 0-16,-2 0-1 0,2 0 0 16,2 4-4-16,0 0-2 0,3 2-4 15,-3-1 5-15,2 2 0 0,3 0-1 16,2 0 1-16,1 1-1 0,3 1 1 16,-3 0 1-16,3 2 0 0,2-1-1 15,1 1 0-15,1 1 0 0,1-1 0 16,4 0-1-16,2 2 1 0,1-1 0 15,5 2 1-15,2-1 0 0,0 1-1 16,2 1 2-16,1 0-2 0,4 0 2 16,4 2-2-16,2-2-2 0,5 2 2 15,1-2 0-15,3 0 0 16,3 2 0-16,1-1 1 0,3 4-1 16,1 1 0-16,3 3 0 0,2 2 4 15,3 1 3-15,4 3 4 0,6 2-9 16,3 2 6-16,7 1-2 0,4 2-4 15,8 0 0-15,2 0-2 0,6 0-2 16,5 0-5-16,4 1-8 0,4 3-17 16,7 5-28-16,7 1-70 0,-2-9-115 15,-1-8-180-15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617.08099" units="1/cm"/>
          <inkml:channelProperty channel="Y" name="resolution" value="1090.7789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18-09-27T15:30:48.9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23125 5356 889 0,'0'0'30'0,"0"0"14"15,0 0-44-15,0 0-21 0,3 0 1 16,-3-2 17-16,0 0 3 0,-2-3 0 15,1 0-5-15,-2 1-11 0,1 0-1 16,-1 1 5-16,1 1 12 0,1 2 5 16,-2 0 7-16,3-1-2 0,0 1 0 15,0 0 1-15,0 0 7 16,0 0 2-16,0 0-2 0,0 0-1 16,0 0 0-16,0 0-1 0,0 0 2 15,0 0-2-15,0 0 0 0,0 1-2 16,0-1-1-16,0 2-1 0,0-2-4 15,0 2-1-15,0 1-6 0,0 1 2 16,0 2 0-16,0 2-1 0,0 4-2 16,0 3-3-16,0 3-14 0,-5 4 16 15,-3 8-16-15,-5 14-33 0,-12 17-56 16,-5 10-6-16,5-14-122 0,1-10-218 16</inkml:trace>
  <inkml:trace contextRef="#ctx0" brushRef="#br0" timeOffset="2864.556">24572 4902 789 0,'-5'-4'110'0,"-4"-1"-108"15,1 0 64-15,-3-3-65 0,-3 0-1 16,1 0-23-16,-4 0 5 15,-1 0 6-15,-4-1 4 0,-3 0-2 16,-10 3-6-16,-11 3-12 0,-12 4-9 16,-5 9-1-16,1 5 16 0,8 3 6 15,13-1 16-15,11-4 19 0,10-3 6 16,10-5-5-16,1 1-11 0,4-1-9 16,0 1-1-16,2 2-2 0,3 1-2 15,5 0 0-15,6 4 0 0,5 0 4 16,9 1 0-16,8 3 0 0,13 2-4 15,8 1-3-15,4 1 4 0,-7 0-1 16,-10-2 3-16,-5 0-12 0,-1-1 14 16,-8-2 0-16,-5-2 0 0,-6-6 1 15,-2 2 0-15,2 0 0 0,-2 2 5 16,0-1 0-16,-3-1 6 0,-4-2 8 16,-6 0 4-16,-1-1 3 0,-1 3-1 15,-9 1-7-15,-9 1-5 0,-6 3-3 16,-13 3-1-16,-16 2-3 0,-12 4-7 15,-4-3-1-15,9-2-4 0,14-6 0 16,21-6-1-16,10-2 5 0,11-5-4 16,2 0-31-16,3 0-50 0,0 0-37 15,16-8-59-15,3 0-33 0,6-4-24 0</inkml:trace>
  <inkml:trace contextRef="#ctx0" brushRef="#br0" timeOffset="3658.378">24947 5045 667 0,'0'0'183'0,"0"0"-62"0,0 0-21 15,0 0-49-15,3-46-29 0,-8 29-22 16,-6 0-12-16,-3 1-43 0,-4 5-33 16,-4 5-5-16,-6 6-11 0,1 13 25 15,-6 12 30-15,1 17 22 0,2 14 17 16,8 5-1-16,9-6-2 0,7-10 4 15,6-17 9-15,3-7 1 0,2-9 5 16,3-5-6-16,0-1-1 0,6-3 1 16,5-3 2-16,-1-4 6 15,4-10-1-15,1-6-7 0,1-13-2 16,6-11-13-16,0-12-9 0,-1-1 7 16,-6 4 9-16,-8 11 8 0,-5 14 10 15,-2 7 5 1,-3 8-5-16,0 8-2 0,-2-1-7 0,3 6-1 0,-3 0 4 0,2 10 12 15,0 8 13-15,-2 9 3 0,2 12-4 16,-3 10-7-16,-1 0-12 16,-1-9-5-16,3-16-2 0,0-11-2 15,0-3-10-15,2 0-47 0,3-3-4 16,3-2-3-16,0-5-35 0,1-5-26 16,3-8 11-16,1-6 8 0,4-5 8 15,-1-2 92-15,-3-3 6 0,3 1 100 16,0 0 4-16,-2 3-9 0,-2 3-25 15,2 4-15-15,-4 8-18 0,2 6 2 16,-5 5 12-16,-2 9 5 0,1 5 6 16,-1 4-15-16,-3 5-30 0,-2 0-17 15,-1 1-8-15,-2-3-11 0,2-2-15 16,-1-5-16-16,1-5-18 0,2-3-20 16,-1-3 3-16,2-4 3 15,0-7 32 1,3-4 8-16,1-5 13 0,2-4-1 15,-1-3 19-15,2-2 11 0,1 3 20 16,-2 0 26-16,0 4 13 0,-1 4-4 16,-1 4-11-16,2 6 7 0,-3 4 18 15,0 2 11-15,3 5-24 0,-3 3-24 16,0 2-4-16,-1 1-12 0,0 1-10 16,-2 0-3-16,0-1-3 15,-1-2-6-15,1-3-26 0,0 1-13 16,4-5-1-16,-2-3 1 0,2-1-1 15,3-4 12-15,-2-4-8 0,3-3-27 16,4-2-4-16,-4-1 27 0,4 3 46 16,-4 1 13-16,1 6 22 0,-3 3 5 15,2 1 9-15,-4 8-1 0,3 3 1 16,-3 6 5-16,0 2 8 0,1 5-32 16,-2-1-30-16,1 1-29 0,2 4-51 15,1-6-107-15</inkml:trace>
  <inkml:trace contextRef="#ctx0" brushRef="#br0" timeOffset="4036.502">26003 5093 799 0,'13'-6'64'0,"5"-4"-59"0,4-6-10 0,6-1-4 16,-4-5-30-16,0 0-12 16,-4-4 30-16,-4 1-6 0,-2 0 27 15,-4 0 6-15,-1-2 15 0,-5 1-1 0,-4 0-7 16,-1 1-2-16,-7 0 7 0,-5 3-13 16,-4 2-2-16,-4 6-6 0,-5 7-22 15,-4 6 7-15,3 6 12 16,-1 9 6-16,4 9 0 0,-1 9 0 15,1 13-5-15,4 14-5 0,8 5 5 16,6-3 5-16,9-7 12 0,5-10 13 16,8-4 7-16,3-5-1 0,1-6-4 15,-3-8-17-15,0-5-5 0,1-3 1 16,2 1 2-16,3-1-2 0,6 0 0 16,-1-5-6-16,2-4-1 0,-3-4-33 15,1-1-63-15,4-12-79 0,-6 1-120 16</inkml:trace>
  <inkml:trace contextRef="#ctx0" brushRef="#br0" timeOffset="4631.836">27589 5024 877 0,'0'0'95'16,"0"0"-93"-16,0 0 3 0,0 0-5 16,-37-54-51-16,17 36 9 0,-5 0 14 15,-14-2-37-15,-16 5-7 0,-14 5 3 16,-7 9-2-16,8 4 19 0,15 6 21 16,11 4 6-16,12-2 7 0,8-1-18 15,6-1-11-15,5 0 12 0,-1 4 35 16,3 2 14-16,2 1 9 0,6 2-8 15,2 0-6-15,8 0 8 0,7 0-2 16,6 0-6-16,6-2-5 0,4 1 1 16,10 0 2-16,-4-3 7 0,-6-3 6 15,-2-2 13-15,-9-2 7 16,4 0 4-16,2 1-5 0,-5 0-7 16,-6-1-10-16,-2 0-1 0,-6-1 3 15,-3-1-5-15,-5-1-3 0,-5 3 2 16,-5 0 8-16,-10 3 6 0,-11 3-10 15,-13-1-8-15,-15 2-7 0,0-2-6 16,6-3-1-16,14-3-6 0,14-4-2 16,8-1-17-16,4-1-27 0,0-2-10 15,-1-1-7-15,3-3-3 0,7-9-39 16,4 2-110-16</inkml:trace>
  <inkml:trace contextRef="#ctx0" brushRef="#br0" timeOffset="5053.714">27451 5005 1122 0,'0'0'96'0,"0"0"-93"0,0 0-6 15,0 0-59-15,0 0-67 0,0 10 46 16,-3 3 25-16,2 5-29 0,1 11 35 15,1 11 38-15,5-3 14 0,1-5 0 16,2-8 11-16,5-6-1 16,1-1-10-16,2 0-9 0,4-3 9 15,1-8 8-15,1-5 10 0,1-5 26 16,2-11-5-16,2-5-11 0,3-11-28 16,3-10-5-16,0-7-13 0,-5-2 7 15,-9 7 10-15,-7 10 1 0,-5 12 11 16,-4 7 11-16,-2 5 1 0,0 2 0 15,-1 3 7-15,-1 1 6 0,0 3-11 16,2 3-14-16,-1 7-7 0,0 7 3 16,2 12 5-16,-2 10-4 0,1-1-3 15,-1-4 1-15,0-7-1 0,2-8-5 16,2 1 0-16,1-1-6 0,1-2-11 16,0-3-11-16,3-4-4 0,-1-4-18 15,3-5-45-15,1-2-38 0,6-17-46 16,-2-1-86-16</inkml:trace>
  <inkml:trace contextRef="#ctx0" brushRef="#br0" timeOffset="5273.999">28149 4886 381 0,'0'0'268'0,"0"0"-121"0,0 0-11 16,0 0-57-16,0 0-35 0,0 0 0 16,14-11-15-16,-14 13-29 0,2 3-7 31,-2 5-25-31,0 7 2 0,0 12 14 0,0 19 5 0,0 19-1 0,0 9 4 15,0 3 8-15,3-5 2 0,4-7 12 16,-1-3 4-16,2-3-7 16,1-1-11-16,-2-4-4 0,1-4-41 15,1-6 20-15,0-9-56 0,0-9 27 16,-1-9-18-16,-2-7-45 0,2-4-28 16,5-6-35-16,0-1 9 0</inkml:trace>
  <inkml:trace contextRef="#ctx0" brushRef="#br0" timeOffset="5570.827">28083 4863 803 0,'0'0'83'16,"0"0"-39"-16,0 0 7 0,0 0-51 15,0 0-5-15,0 0-13 0,0 0 2 16,106-16-14-16,-77 22-13 15,1 5 9-15,-1 3 18 0,-2 4 9 16,-1 3 7-16,-1 3 0 0,-4 1 5 16,-2 3 4-16,-2-1 3 0,-4 1 9 15,-5-2-1-15,-3-2 6 0,-4-1 0 16,-1-3-1-16,-6-3-4 0,-4 1-1 16,-4-4-2-16,-4-2-7 0,-4-1-10 15,-1 0-1-15,-2-4-2 0,-1-1-10 16,4-4-16-16,2-2-26 15,6-1-41-15,7-12-30 0,4-1-53 16,4-2-119-16</inkml:trace>
  <inkml:trace contextRef="#ctx0" brushRef="#br0" timeOffset="6105.358">28740 4857 1112 0,'0'0'48'0,"0"0"-41"0,0 0-14 16,0 0-22-16,0 0-14 0,0 0 6 16,0 0 5-16,28 174-17 0,-28-98-4 15,-1 10 23-15,0 1 20 0,1-7 4 16,0-11 3-16,1-2-46 0,3-3 32 16,1-7-20-16,1-4-5 0,0-7 21 15,0-11 4-15,1-9 17 0,0-10 0 16,-2-7-5-16,-2-5-9 0,3-3-16 15,-2-1-21-15,2-8-39 0,-2-12 12 16,-3-14 5-16,-2-23-38 0,-8-24 3 16,-3-13 31-16,-2-3 63 0,1 7 14 15,1 14 35-15,0 8 31 0,-1 7 12 16,0 7 36-16,1 6 8 0,0 6 9 16,4 3-41-16,0 10-26 15,4 6-15-15,1 7-3 0,2 3-11 16,0-1-7-16,1 1-1 0,0-1-7 15,5 4-12-15,3 3-7 0,2 3-1 16,6 2-7-16,6 2 0 0,0 4 4 16,6 4 2-16,0 2 0 0,0 3-4 15,-2 4 0-15,-2 1 2 0,-1 3 3 16,-4 0 2-16,-5 2 0 0,-3 2-1 16,-6 1 5-16,-5-1 5 0,-2 2 2 15,-8-2 6-15,-3 0 4 0,-4-3 1 31,-3 0-5-31,-2-4-9 0,1-3-10 16,-2-2-8-16,2-5-13 0,1-1-13 16,5-2-27-16,2-5-35 0,3 0-36 15,3-5-49-15,6-2-89 0</inkml:trace>
  <inkml:trace contextRef="#ctx0" brushRef="#br0" timeOffset="6402.157">29251 4942 941 0,'0'0'153'0,"0"0"-99"0,0 0 31 16,0 0-85-16,0 0-10 0,-22-14-20 15,3 10-33-15,-3 4-26 16,-6 6 3-16,1 6 0 0,1 5 6 16,4 6 36-16,7 4-3 0,6 8-14 15,9 6 41-15,2-6 20 0,6-5 27 16,6-7 25-16,2-9 9 0,5 0-3 15,2-2 9-15,4-4 3 0,0-4-5 16,0-4-7-16,0-3-12 0,-2-6-13 16,-4-5-10-16,-1-4-6 0,-3-5-6 15,-2-2-3-15,-5-5-7 0,-3 1-1 16,-3-3-4-16,-3 0-15 16,-1 2-11-16,-4 2-16 0,-2 4-36 15,0 6-39-15,1 4-58 0,0 7-35 16,2 2-55-16</inkml:trace>
  <inkml:trace contextRef="#ctx0" brushRef="#br0" timeOffset="6699.014">29517 4938 531 0,'0'0'170'0,"0"0"-82"0,0 0 41 16,0 0-68-16,0 0-19 0,0 0-10 16,0 0-18-16,100 115-14 0,-96-72 0 15,-4 10-4-15,0 2-2 0,-4-3 3 16,0-11-1-16,3-14-12 0,1-9-9 15,0-7 4-15,0-3 10 0,2-2 11 16,0-2 3-16,0-2 22 0,0-2 3 16,1-2 7-16,-2-5 3 0,1-7 7 15,1-4-11-15,0-11-10 0,0-11-7 16,5-9-7-16,0-1-6 0,2 7-3 16,-3 10-1-16,3 13-6 0,-4 9-5 15,-1 3 2-15,3 1 3 0,4 1-9 16,1 0-22-16,4 4-17 0,1 2-16 15,2 0-18-15,1 3-45 0,9 1-36 16,-7 0-71-16,0-1-66 16</inkml:trace>
  <inkml:trace contextRef="#ctx0" brushRef="#br0" timeOffset="6980.246">30315 4318 1104 0,'0'0'54'16,"0"0"-40"-16,0 0-14 0,0 0-12 15,0 0-54-15,0 0 23 0,2 41 13 16,-16 16 14-16,-8 25 11 0,-3 17 5 16,3 4 2-16,5-6 5 15,7-13 7-15,5-3-4 0,5-5 4 16,3-7-6-16,7-8-7 0,4-8 7 15,2-7 2-15,2-10-2 0,-1-7-2 16,-2-9-6-16,-3-6-3 0,-1-5-21 16,1 1-26-16,1-4-47 0,1-3-66 15,-4-12-44-15,-5-3-46 0</inkml:trace>
  <inkml:trace contextRef="#ctx0" brushRef="#br0" timeOffset="7120.914">29923 4809 1314 0,'0'0'44'0,"0"0"-34"16,0 0-10-16,0 0-60 0,0 0-84 16,0 0-112-16,0 0-218 0</inkml:trace>
  <inkml:trace contextRef="#ctx0" brushRef="#br0" timeOffset="8659.051">29965 4688 770 0,'0'0'90'0,"0"0"-90"0,0 0 124 15,0 0-124-15,0 0 41 0,0 0-15 16,5 0-13-16,-5-2-11 0,0 2 0 16,0-2-2-16,0-1-4 0,0 1-7 15,-1 1 10-15,1-1-4 16,-1 1-1-16,1 1 2 0,0 0 0 15,0 0 4-15,0 0 3 0,0 0 3 16,2 0 3-16,2 0-1 0,1 3 1 0,3 0-2 16,0 1-4-16,0-1-3 0,0 2-1 15,2-1-8-15,-3-1-2 0,0 3-3 16,0-2 3-16,1 2 6 0,1 1 2 16,0-2 3-16,4 2 1 0,0 1 0 15,5-2 6-15,0 1 11 0,4-1 0 16,2-1 3-16,2-2 4 0,1 1 4 15,-1-2 2-15,2 0 1 0,-3 0-6 16,-1-1-10-16,-4 0-5 0,-2 0-4 16,-3 0-4-16,-5-1 0 0,-2 0-3 15,-3 2 0-15,-3-1-9 0,-2 0-9 16,0-1-4-16,0 1-9 0,-2 0-33 16,-2 0-40-16,-16 3-57 0,0-1-115 15,-6 1-277-15</inkml:trace>
  <inkml:trace contextRef="#ctx0" brushRef="#br0" timeOffset="19728.103">23847 5306 646 0,'0'0'4'0,"0"0"18"0,0 0-17 0,0 0-3 16,0 0 0-16,0 0-2 15,0 0 3-15,0 0-2 0,11 25-1 16,-11-22 0-16,0 1-5 0,0 1-1 16,0 2-1-16,-3-2 5 0,-2 1 2 15,2-3 4-15,0 0 3 0,1-3 8 16,-1 1 9-16,0-1 12 0,1 0 8 15,-1 0 11-15,0-1 1 0,1 0-6 16,-1-1-10-16,3 0-8 0,-4 1-7 16,4-1-13-16,0 0-5 0,0-1-7 15,0 2-2-15,0-2-7 16,1 1-4-16,5-1-1 0,2-3 3 16,4 0 1-16,3 0 3 0,3-1 5 15,5 0-2-15,4 0 2 0,0 0 2 16,8 1 0-16,9-2 4 0,10 0 6 15,1-1 3-15,0 1 0 0,-4 4 0 16,-2 1 0-16,0 2-4 0,0-2 2 16,5 2-5-16,1-1 2 0,3 1-1 15,2-1 2-15,2 0 1 0,-1-1-2 16,4-1 3-16,0-1-3 0,2 0 2 16,2-1 1-16,4 0 0 0,1-1 8 15,2 0-10-15,1 0-1 0,-1 0-3 16,3 0 0-16,3 0 2 0,-1-2-1 15,6 0 3-15,0-1 1 0,1 1-2 16,-3-1-3-16,0 0 0 0,1-1-3 16,3 1 0-16,1-1-2 0,1-2 7 15,2 2-5-15,-1-3 1 0,-2 1-3 16,4-2 1-16,0 1-1 0,1 2 1 16,3-4 8-16,-1 3-2 0,-1 0-3 15,3-1-2-15,2 1 2 0,-2 2 3 16,-1 0 1-16,-4 2-1 0,-4 1-4 15,0 1 0-15,0 3-1 0,2-2 3 16,0 0-1-16,-2 1 3 16,-2 0-4-16,0 1-3 0,0 0 0 15,0-1 2-15,3 0 2 0,-1 1-2 16,-1 0-1-16,0 0-1 0,0 1-1 16,0 0 1-16,-2 0 0 0,-3-1 3 15,-2 1-2-15,-3 0-1 0,-4 2 1 16,-2-1-1-1,-1 1 1-15,-1 1-1 0,1 0 7 0,0 0-5 0,-4 0-2 0,-3 0 0 16,-3 0 0-16,-4 0-2 0,0 0 3 16,-1 1-1-16,0 0 1 15,-2 0 7-15,-3 0-6 0,-3 1-1 16,-4-1-1-16,-6-1 2 0,-1 1 1 16,-5-1 4-16,-6 0-7 0,-6 1 0 15,-5-1 0-15,-2 1 0 0,4-1-4 16,-1 0 4-16,3 2-5 0,-2-1-7 15,-3 0-11-15,-1 0-15 0,-4 0-28 16,-3 0-37-16,-6 4-70 0,-1-1-110 16,-3 1-148-16</inkml:trace>
  <inkml:trace contextRef="#ctx0" brushRef="#br0" timeOffset="53849.992">7483 12642 285 0,'0'0'6'0,"0"0"-6"15,0 0 17-15,0 0-14 16,0 0-3-16,0 0-9 0,-150-35 8 31,121 31 2-31,0 1 2 0,0-1 6 16,-1 2 6-16,0 1-2 0,1 0 4 15,-1 0 2-15,1 1 0 0,2 0-15 16,0 0-1-16,3 2 14 0,3-1 8 16,4 1-9-16,2-2 20 0,3 0 1 15,4 0-6-15,0 0 6 0,3 0-2 16,1 0 1-16,1 0-3 0,1 0-2 15,1 0-17-15,1 0-11 0,0 0 26 16,0 0-5-16,0 0-5 0,0 0-11 16,0 0-8-16,0 0-2 0,0 0-5 15,1 0-1-15,3 0 2 0,1 0 3 0,1 2 2 0,3 1-2 0,1 0 2 16,1 1 0-16,3 0 0 0,0 0 0 16,3 1 0-16,1-1 1 0,3 0-1 15,1 1 1-15,2 0 0 0,0 0 0 31,2 1 0-31,2-2 1 0,1 1 0 0,-1-2 1 0,2 1-2 16,1 0 0-16,6 0 0 0,5 0 1 16,8 0-1-16,0 0 0 0,-2 1 0 15,-3 0 0-15,-5 1 0 0,1 0 1 16,3 0-1-16,-2 1 0 0,3 0 0 16,-2-1 2-16,1 0-2 0,2 1 0 31,0-1 1-31,1 0 1 0,2-1 1 15,1-1 0-15,1 0-2 0,3-1 2 16,-3 0-2-16,2-1-1 0,-1-2 0 16,0 0 0-16,2 0 2 0,1 0 0 15,1 0-2-15,3-2 1 0,0-1-1 16,0-1 0-16,3 1 0 16,-1-1 0-16,1 2 0 0,-2 0 0 15,-1-1 0-15,2 1 0 0,-1 0 1 16,1-1 0-16,1 1-1 0,0 0 1 15,-1 0 0-15,1-2 1 0,-1 1-2 16,1 1 0-16,0-1 4 0,1-1-1 16,2 1-3-16,2-1 3 0,-2 1-2 15,0 2-1-15,0 0 0 0,-2 1-1 16,-3 2 1-16,1 0 1 0,-1 3 0 16,0 0-1-16,-1 0-1 0,3 0 1 15,-2 1 4-15,1-2 3 0,-1 0 2 0,0-2 5 16,-1 0 1-16,3-1 0 0,0 0-2 15,2 0-8-15,0 0 1 0,0-1 0 16,1 0-1-16,-2 0 3 0,-2 1 0 16,-1 0-1-16,-3 2-1 0,-3 1-3 15,0-1 3 1,0 1-4-16,-1 0 4 0,-2 1-3 0,-2 0 0 0,-2 0-1 0,0 0-1 16,-3 0-1-16,-1 1 1 0,-2-1 5 15,-2 0-6-15,0 1 0 16,0-1-1-16,-2 2 1 0,-2 0 0 15,-6-1 1-15,-5-2-1 0,-5 1 0 16,-2-2-3-16,4 1-19 0,0-1-28 16,3 0-46-16,1-3-70 0,-6-1-110 15</inkml:trace>
  <inkml:trace contextRef="#ctx0" brushRef="#br0" timeOffset="72592.154">8705 14449 794 0,'0'0'3'0,"0"0"2"16,0 0 10-16,0 0 3 0,0 0-9 16,0 0-8-16,0 0 0 15,0 0-1-15,127-174 0 0,-117 142 1 16,-2 4-1-16,1-3 1 0,-2-1 1 16,1-6-2-16,1-6-2 0,2-7-4 15,-2 1-6-15,-3 11-1 0,-3 11 4 16,-2 11 4-16,-1 4 5 0,0-1 2 15,-6 0 4-15,-1 0 2 0,-5 1-7 16,-4 3-1-16,-5 1-24 0,-4 4-1 16,-4 4 3-16,-10 4-9 0,-5 12-5 15,-10 15 3-15,3 6 8 0,4 9 11 16,9 6 11-16,7 3 1 0,2 12-5 16,4 9-3-16,1 10-4 0,5 7 2 15,2 4 12-15,6-2 13 0,7-5 4 16,4-14 7-16,12-15-11 0,9-13-13 15,2-19-8-15,3-11-24 0,10-8 12 16,11-12 7-16,9-10 6 0,6-9 4 31,-1-13 3-31,-6-6 7 0,-3-9 4 16,2-7 0-16,-4-5-7 0,-5-3-4 16,-6-2-3-16,-1 4 2 0,-8 5 1 15,-3 4 0-15,-2 7 0 0,-5 8 0 16,-6 10-9-16,-4 11-12 0,-5 9 4 15,-3 5 9-15,-2 2 5 0,1 2-3 16,-1 6 6-16,0 7 8 0,-3 9 7 16,-3 15 26-16,-4 16 3 0,-4 17-5 15,0 4 10-15,2-1 16 0,4-8 6 16,5-9-7-16,3-1-15 0,0-2-17 16,3-3-13-16,4-6 0 0,1-11-6 15,1-8-4-15,-2-7-3 0,-1-3-6 16,3 3-1-16,2 0-9 0,1 0-8 15,-1-3-17-15,1-2-34 0,4-6-59 16,-2-3-60-16,-3-4-122 0</inkml:trace>
  <inkml:trace contextRef="#ctx0" brushRef="#br0" timeOffset="73046.332">9258 14563 585 0,'0'0'20'0,"-1"1"-20"15,1-1-4-15,0 1-19 0,0 0 6 16,3 2 17-16,3 0 21 0,3 2-9 16,4 1 4-16,1 2-2 0,3 1 4 15,1 0 11-15,2 1 3 16,2 2 10-16,-2 0-3 0,1 2-12 16,1 0-6-16,-2 0-5 0,0 1 3 15,-3 1-1-15,0 0 0 0,-3 2 3 16,-2 1 2-16,-4-1-2 0,-3 2-1 15,-2 0-4-15,-3 1 8 0,0 1 5 16,-2 0 4-16,-4-1 2 0,-2 3 2 16,-3-6 2-16,-1 2-5 0,1-5-6 15,-2 1-6-15,1-4-7 16,-2 0-2-16,0-1-8 0,-4-2-5 16,0-2-12-16,-3-1-15 0,-1-2-17 15,-3-1-22-15,-2-3-28 0,-11-11-67 16,3-2-117-16,9-3-103 0</inkml:trace>
  <inkml:trace contextRef="#ctx0" brushRef="#br0" timeOffset="73268.02">9336 14534 1348 0,'0'0'38'0,"0"0"-34"0,0 0-8 15,0 0 4-15,0 0-14 0,0 0-24 16,89 6 32-16,-67-6-23 0,0 0 8 16,4 0 5-16,1 0 5 0,2 0 5 15,1 1-18-15,7 2-18 0,7 0-9 16,6-3-52-16,3 1-51 0,-3-1-55 16,-16-1-69-16,-10-2-101 0</inkml:trace>
  <inkml:trace contextRef="#ctx0" brushRef="#br0" timeOffset="73502.387">10374 14910 1412 0,'0'0'0'16,"0"0"-3"-16,0 0-31 0,0 0-108 16,0 0-36-16,0 0 28 0,0 0 109 15,0 0-121-15,-41 41-39 16,19-9-9-16,-6 24 66 0,5-4 65 16</inkml:trace>
  <inkml:trace contextRef="#ctx0" brushRef="#br0" timeOffset="74314.817">11157 13697 596 0,'0'0'64'0,"0"0"-36"0,0 0 5 0,0 0-30 15,0 0 2-15,0 0 15 16,-28-28 35-16,22 25-12 0,-1 0 5 16,0 1-13-16,-1 1-10 0,0 0 2 15,1 1-8-15,0 0-4 0,-1 0-3 16,2 0-2-16,0 0-3 0,2 1 4 16,0 0 5-16,1 0 11 0,2-1 5 15,0 0 2-15,0 1-3 0,1-1-1 16,0 0-4-16,0 0-7 0,-1 0-7 15,-1 0-5-15,-3 0 0 0,-2 0-3 16,-4 2-4-16,-5 0-2 0,-4 4-2 16,-4 2-1-16,-3 4 0 0,-2 3-1 15,0 3-1-15,1 6 0 0,-1 8 3 16,-2 19-11-16,-2 21-3 0,0 17-2 16,2 10 3-16,4 4 5 0,6-5 1 15,2 0-4-15,4-4-5 0,7-9 1 16,6-9-14-16,2-14 12 0,10-16 9 15,2-17 1-15,1-12-2 0,-1-7-2 16,1-7 4-16,4-3 11 0,3-2 2 16,6-9 3-16,1-10 3 0,6-15-1 15,9-25-7-15,6-21-2 16,2-14-7-16,-5-2-10 0,-7 2-10 16,-6 10 4-16,-1 0 11 0,-2 4 11 15,-1 7 1-15,-3 10 2 0,-3 10 5 16,-5 11-5-16,-5 16 2 0,-4 10-2 15,-5 11 1-15,-1 5 5 0,-1 2 4 16,0 0 2-16,0 7-6 0,1 7-4 16,-2 14 7-16,-2 20 4 0,-4 23 7 15,-3 13 11-15,-2 6 13 0,2-5 9 16,1-9 3-16,2-4-11 0,1-3-15 16,3-4-19-16,2-5-10 15,2-8-1-15,6-6-23 0,2-9-20 16,1-11-26-16,0-8-20 0,0-8-20 15,1-6-56-15,15-10-58 0,-3-4-54 16</inkml:trace>
  <inkml:trace contextRef="#ctx0" brushRef="#br0" timeOffset="74707.158">11599 14295 973 0,'0'0'70'15,"0"0"-29"-15,0 0-41 0,-20 2-25 16,8 0-79-16,-5 0 25 0,-1 1 11 16,0 1-3-16,0 3-9 0,4 0 8 15,1 1 31-15,5 1 17 16,4 2 24-16,4-2 2 0,1 3 8 16,7-2 4-16,5 3 1 0,2-1 9 15,4 1 1-15,3-2-6 0,2 2-7 16,3-1-5-16,2 1 0 0,1-2-3 15,-1 0 11-15,-2 0 5 0,-1 1 10 16,-3 0 5-16,-5-2 1 0,-1 2 4 16,-5 0 3-16,-3-2-5 0,-2-1-5 15,-5 1-9-15,-2-1 3 0,-6 3 6 16,-3 1 11-16,-5 1-1 0,-5 2 5 16,-5 1-1-16,-4 0-16 0,-3 0-31 15,-7 0-5-15,-6-2-33 0,4-3-18 16,4-4-18-16,7-5-3 0,7-3-24 15,-15-17-55-15,6 2-77 0,6-4-141 16</inkml:trace>
  <inkml:trace contextRef="#ctx0" brushRef="#br0" timeOffset="74896.728">11587 14161 1125 0,'0'0'42'0,"0"0"-33"0,0 0-18 16,0 0 4-16,0 0-94 0,0 0 32 16,109-7-9-16,-85 4 9 0,2 1 1 15,2 1-3-15,2 1 10 0,2 0-10 16,-1 1 8-16,0 1-61 0,9 2 8 16,-8-1-32-16</inkml:trace>
  <inkml:trace contextRef="#ctx0" brushRef="#br0" timeOffset="75474.876">12143 14211 978 0,'0'0'207'0,"0"0"-169"16,0 0-38-16,0 0-14 0,0 0-86 15,0 0 15-15,0 0 9 0,0 0 17 16,-75 22 20-16,60-10 5 0,5 3 30 16,1 1 4-16,3 3 7 0,2 1-3 15,3 0 0-15,1 0 3 16,7 0 1-16,2-1 3 0,3-2 5 16,6-2 4-16,2-4 6 0,2 0-2 15,3-1-2-15,3-2-1 0,0 1 0 16,1-1-3-16,-1 0-2 0,0 1-5 15,-3 0-1-15,1 1 1 0,-3-1 2 16,-1 2-7-16,-5-2-1 0,-1 1 0 16,-4-2 5-16,-2 0-5 0,-4-1-2 15,-3 0-1-15,-2 0-2 0,-1 2 1 16,-6 2 0-16,-4 0 7 0,-2 3 7 16,-5 0 5-16,0-2 7 15,-3-1 4-15,1-1-6 0,-2-2 0 16,1 0 2-16,2-2-16 0,0 0 1 15,1-1 13-15,0-2 0 0,4 0 6 16,-1-2-8-16,4 1-10 0,2-2-7 16,0 0 4-16,3 0 0 0,1 0-4 15,2 0-2-15,1 0-4 0,0-2-6 16,1 2-1-16,0-1-7 0,1 1 1 16,0 0 2-16,0 0-7 0,0 0-2 15,2-1 1-15,2-1 2 0,1-1-4 16,4-1 3-16,0-2-5 0,2-1-13 15,3-1-6-15,0-1 3 0,1-3 1 16,2-1 0-16,-1-1-2 0,1-1 4 16,0-2 6-16</inkml:trace>
  <inkml:trace contextRef="#ctx0" brushRef="#br0" timeOffset="76418.708">12136 14086 848 0,'-2'1'17'0,"1"-1"20"16,-1 0-1-16,0 0-32 0,1 0-1 15,-1 0-1-15,2 0 20 0,0 0 9 16,0 0-10-16,0 0-8 0,0 0 4 16,0 0 2-16,2 0-11 0,1 0-2 15,3 0-4-15,3-1 4 0,6-1 3 16,1 0 2-16,3 1-2 0,1 0 1 15,2 0-1-15,0 0 4 0,1 1 2 16,0 0-1-16,-2 0 0 0,1 0 2 31,0 0-2-31,-3 0-3 0,2 1-3 16,-2-1-1-16,-2 1-3 0,0 1-3 16,-3-1-1-16,0 1 0 0,-3 0-10 15,-1-2-20-15,-2 4-21 0,-1-3-35 16,-6 1-57-16,-1 0-100 0,0 0-181 15</inkml:trace>
  <inkml:trace contextRef="#ctx0" brushRef="#br0" timeOffset="77660.22">8128 13533 1163 0,'0'0'128'0,"0"0"-102"16,0 0-6-16,0 0-20 0,0 0-110 15,0 0-23-15,0 0 31 16,0 0 51-16,0 0 51 0,-156-82 14 16,110 70-4-16,0 5-2 0,1 3-8 15,3 4-1-15,1 5 0 0,-3 3 0 16,-1 6-8-16,-3 4 0 0,3 3-7 16,6 3-8-16,8-5 1 0,9-4 14 15,7-4 9-15,6-3 1 0,1-2-1 16,1 0-1-16,2 0-9 0,5-3-21 15,1 1 5-15,8 0 25 0,4 0 1 16,5 3 15-16,4 0 2 0,4 0-5 16,0 2-4-16,1 0-4 0,0 1-4 15,-4 2 0-15,-4 0-3 0,-3 3-11 16,-5 1-14-16,-6 1 20 0,-4 2 6 16,-4 2 2-16,-7 0 4 0,-5 2-4 15,-3 2 4-15,-5-1 0 0,-1-3-2 16,-2 0 3-16,5-5-2 0,-1-3-1 15,6-3 0-15,1-5 5 0,5-2 6 16,4-3 4-16,2 0-4 0,2 0-3 16,2 0-10-16,0-1-1 15,4-1-4-15,3-1 1 0,2 1 0 16,4-1 4-16,2 0-6 0,0 3 3 16,2 0 1-16,0 7-4 0,1 6-1 15,-1 6 6-15,1 12 1 0,0 16 5 16,-3 16 6-16,-1 8 2 0,-4 3 3 15,-5-1-2-15,-2-5 16 0,0 2 10 16,-3 0 7-16,2-4 6 0,0-1 0 16,0-7-16-16,1-6-8 0,0-3-9 15,2-8-8-15,2-3-8 0,-1-9-4 16,1-7-9-16,-1-5-24 16,1 0-31-16,4-1-29 0,5 0-35 15,12 0-68-15,-2-7-130 0</inkml:trace>
  <inkml:trace contextRef="#ctx0" brushRef="#br0" timeOffset="78628.909">12928 13228 1177 0,'0'0'7'16,"0"0"-7"-16,0 0-10 0,0 0-80 16,0 0-3-16,0 0 41 0,0 0 52 15,0 0 8-15,-32-65-8 0,32 62-3 16,0 1-10-16,3 0 2 0,6 0-6 16,7-1 7-16,12 0 4 0,11-2-3 15,11 0 1-15,4 1 2 0,-4 1-2 16,-7 3 4-16,-9 1 2 0,-8 3-4 15,-5 1 4-15,-9 0 2 0,-3 1-5 16,-2 2-9-16,-2 4-12 0,-4 3 1 16,-5 6-3-16,-17 10 2 0,-17 12 16 15,-17 13 0-15,-8 2 4 0,0-4 2 16,6-6 3-16,10-11 0 0,5-3 0 16,11-8 1-16,8-7 1 0,9-8 9 15,5-1 4-15,1-1 4 0,-1-2 2 16,4 0 2-16,3-2 11 0,2-1-2 15,4 2-17-15,3 0 6 0,6 1-1 16,-2 0-9-16,3 1-6 0,0-2-2 16,-1 0 0-16,1-1-1 15,-2 0-1-15,-1 0 0 0,-2-1 0 16,-4 1-1-16,0 1-6 0,-2-2-6 16,-2 2 1-16,2 0 1 0,-3 1 3 15,0 0 4-15,0 1-2 0,0 1 1 16,-2 1 3-16,1 1 2 0,0 2 0 15,1 4-2-15,0 5 1 0,2 11 1 16,6 13 0-16,2 16-1 0,1 11 0 16,5 0-6-16,-1-2-24 0,2-2-14 15,2 2 26-15,-2 2-4 0,2 1 19 16,-2 2 4-16,-1 0 18 0,-2 2 9 16,1-2 14-16,-2-1 11 15,0-3-5-15,-6-6 20 0,-2-6-5 16,-4-7 5-16,-1-10 12 0,-2-12-12 15,-3-7-6-15,0-9-10 0,-6 0-18 16,-4 0-11-16,-7 3-21 0,-17 4-1 16,-19-1-8-16,-24-3-11 0,-13-7-18 15,-4-9-41-15,4-8-62 0,13-13-66 16,22 2-88-16,16-1-194 0</inkml:trace>
  <inkml:trace contextRef="#ctx0" brushRef="#br0" timeOffset="79128.882">14844 14131 1132 0,'0'0'1'16,"0"0"0"-16,0 0 7 0,0 0-8 15,0 0-47-15,0 0-7 0,0 0 47 16,0 0 6-16,-21-9 1 15,22 20 0-15,5 6 0 0,3 15 7 16,3 16 8-16,2 12-4 0,-3 7-5 16,-4-9-6-16,-3-9-15 0,1-10-40 15,-3-7-94-15,0-5-76 0,0-10-70 16</inkml:trace>
  <inkml:trace contextRef="#ctx0" brushRef="#br0" timeOffset="79300.804">14867 13475 1227 0,'0'0'88'16,"0"0"-82"-16,0 0 4 0,0 0-10 16,0 0-37-16,0 0 4 0,0 0-11 15,0 0-43-15,5 6-52 0,2 3-45 16,14 14 3-16,-2-1-38 0,1 0-152 0</inkml:trace>
  <inkml:trace contextRef="#ctx0" brushRef="#br0" timeOffset="79743.841">15463 14024 939 0,'0'0'39'15,"0"0"-35"-15,0 0-8 0,0 0-25 16,0 0-8-16,0 0 7 0,0 0-11 16,0 0-4-16,-152-28 10 0,86 28 6 15,-1 1-12-15,7 7-16 0,12 3 3 16,8-3 15-16,8 4 31 0,9-4 4 16,8-1-34-16,6 0-12 0,6-3 32 15,3 1 18-15,3 0 11 0,9 3-5 16,9-1 10-16,14 0 12 0,15 1-8 15,15 0-7-15,6-2-3 0,-6 0 7 16,-5 1 4-16,-10 0-1 0,-4 0 0 16,-6 3 12-16,-8-1-3 0,-9-2-6 15,-8 1 3-15,-2-1-4 0,-3 1 0 16,0 2-2-16,-5 1 6 0,-4 3 6 16,-4 0 9-16,-11 2 9 0,-4 2-26 15,-15 5-5-15,-12 6-8 0,-13 1-1 16,-3-1 5-16,4-8 7 0,8-5-3 15,11-5-16-15,5-5-3 0,11-2-21 16,6-4-9-16,3 0-11 0,-1 0-23 16,3-1-24-16,3-5-30 0,11-15-53 15,5 2-94-15</inkml:trace>
  <inkml:trace contextRef="#ctx0" brushRef="#br0" timeOffset="80292.775">17352 13532 1207 0,'0'0'89'0,"0"0"-71"0,0 0-18 16,-23-103-16-16,-2 49-86 15,-5 0 37-15,0 14 28 0,3 13 16 16,6 14-19-16,2 4-26 0,-3 2-3 16,-3 2 23-16,-2 4 20 0,3 4 12 15,0 9 2-15,4 7 4 0,2 3 5 16,3 10 3-16,4 15 7 0,2 16 5 16,9 9 6-16,0 2 12 0,9-3-5 15,2-4 0-15,3 0 3 0,2 3-6 16,3 1 2-16,-2 1 0 15,0 1 1-15,0 0-1 0,-3-1 2 16,-1-1-3-16,-1 0-4 0,-3-2-1 16,-3-2-7-16,-2-5-6 0,-1-7-2 15,-2-8 1-15,0-6-4 0,-1-10-4 16,0-11-10-16,0-8-5 0,0-5 0 16,0-1-4-16,-1-2-13 0,-1-3-20 15,-4-5-28-15,-3-7-53 0,-14-30-57 16,2 0-71-16</inkml:trace>
  <inkml:trace contextRef="#ctx0" brushRef="#br0" timeOffset="80530.375">16618 13926 1090 0,'0'0'35'16,"0"0"-30"-16,0 0 30 0,0 0-34 15,0 0 0-15,0 0 1 0,123-52 0 16,-77 33 1-16,11-2-3 0,4 2 0 16,-1 4 0-16,-3 3-1 0,-5 4 1 15,-2 3-10-15,-1 2-6 0,-4 3-7 16,-2 1-24-16,0 4-22 0,-5 2-37 16,-3 4-34-16,-3 2-37 0,-9-1-59 15,-9-2-100-15</inkml:trace>
  <inkml:trace contextRef="#ctx0" brushRef="#br0" timeOffset="80889.741">17509 13830 1121 0,'0'0'91'0,"0"0"-57"15,0 0-34-15,0 0-10 0,0 0-80 16,0 0 26-16,0 0 18 15,28 64 25-15,-21-26-4 0,-2 13 3 16,3 8 6-16,2-3 14 0,0-13 2 16,-2-15-8-16,-2-14-4 0,1-3-6 15,2-1 5-15,-2-1 13 0,0 1 9 16,-2-6 7-16,1-2 1 0,-3-2 3 16,0-2-2-16,1-4 10 0,-1-5 9 15,1-5-11-15,2-3 1 0,-3-6-4 16,3-2-1-16,0 0 0 15,1 0 4-15,-1 3-5 0,5 1-9 16,-2 3-6-16,3 4-6 0,2-2-1 16,2 4-9-16,4-1-5 0,1 1-13 15,1 1-8-15,5 1-18 0,-2 0-23 16,2-1-41-16,1 1-54 0,9-4-44 16,-8 2-76-16</inkml:trace>
  <inkml:trace contextRef="#ctx0" brushRef="#br0" timeOffset="81311.576">18018 14143 776 0,'0'0'96'15,"0"0"-85"-15,0 0 24 0,0 0-25 16,0 0-10-16,0 0-1 0,98-42-11 15,-79 27 5-15,-1-5 7 0,3-2-5 16,1-5 4-16,4-8 1 0,2-9-5 16,1-12-4-16,-2 0-5 0,-7 5-6 15,-7 13 4-15,-7 16 14 0,-4 7 2 16,-2 3 9-16,0 1-1 0,-5 0-1 16,-3 2 2-16,-3 2-1 0,-2 3-4 15,-4 4-4-15,-4 5 0 0,-2 6 0 16,-4 6 2-16,0 6 3 0,-5 11-3 15,-1 9 1-15,3 6-1 0,3 4 2 16,12-8 3-16,7-8 7 0,6-12 13 16,2-6 7-16,0-3-3 0,6 3-12 15,2 1-7-15,5 2-7 0,4-4-5 16,3-1 0-16,3-3 0 0,0-5 0 16,2-3-1-16,1-3-3 0,1-3-10 15,1-1-11-15,0-6-16 0,0-4-40 16,-2-3-55-16,9-11-70 15,-8 3-89-15</inkml:trace>
  <inkml:trace contextRef="#ctx0" brushRef="#br0" timeOffset="82206.377">18862 13917 817 0,'0'0'186'0,"0"0"-115"0,0 0-44 16,-1-13-16-16,-3 0-11 15,-1-7-4-15,-3-4-4 0,-1-6-14 16,-1-1-15-16,1 1 7 0,-1-1 5 15,-1 1 18-15,2 1 5 0,-2 2-8 16,0 4 3-16,0 3 7 0,-1 5 0 16,-2 4 0-16,2 5-2 0,-6 4-8 15,2 4-2-15,-2 9 4 0,-3 10-1 16,0 17 0-16,-4 21 5 0,-2 19 4 16,5 6 3-16,7-6-1 15,7-16 12-15,8-16-2 0,4-8-12 16,4-10-6-16,2-8 0 0,1-8 6 15,1-4 1-15,4-4 0 0,5-1-1 16,6-3-1-16,7-13-1 0,9-13-1 16,3-10-3-16,-3-5-2 0,-6-1 8 15,-11 5 2-15,-6 6 13 0,-4 8 2 16,-8 6-1-16,-2 8-12 0,-4 5-4 16,0 1 0-16,-2 3-3 0,0 0-8 15,-4 7-4-15,-5 10-3 0,-8 16-14 16,-10 24-2-16,-10 22 4 0,-2 10 1 15,1 0 5-15,8-7 13 0,3-10 11 16,5 0 1-16,3-4-1 0,5-3-4 16,4-5-16-16,7-3-12 0,-2-7 6 15,5-7 26-15,1-12 7 0,3-10 5 16,0-7 4-16,2-4-1 0,1-1-4 16,1-2-8-16,3 0-3 0,-1-5-3 15,-1-2 3-15,1-2 3 0,-2-5 0 16,0-5 4-16,-3-4 7 0,0-5 1 15,-4-7-2-15,-1-6-8 0,-2-9 1 16,-4-6-1-16,-1 1 2 0,3 7-6 16,-1 11 1-16,2 10-2 0,3 5 0 15,0 3 6-15,0 1 12 0,0-2 11 16,3-3 9-16,3 3 8 0,4 0 7 16,4-1 10-16,1 2-20 15,3 2-10-15,-2 2 0 0,1 2-1 16,-4 2-12-16,0 2-16 0,-2 1-4 15,-5 1-19-15,0 0-23 0,-3 4-33 16,-4 10-91-16,-5-1-137 0,-4 1-249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87AF23C-6CAB-4A6A-B3BC-A88F610E0570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6F8110F-5CB8-4B7A-89C2-96B671E60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44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110F-5CB8-4B7A-89C2-96B671E6053B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0174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Give the insight of why support and confidence is important in association rules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8110F-5CB8-4B7A-89C2-96B671E6053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189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2892E033-6E78-4E59-80D5-9F5272DC9590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142787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6C212861-B6E2-4123-838A-C61641229D1B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61832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Give the insight of solution 1 : a subset with the same support is no need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8110F-5CB8-4B7A-89C2-96B671E6053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4410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36BF47A9-A440-4FB5-8DE2-E15921D8C1AB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77516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36BF47A9-A440-4FB5-8DE2-E15921D8C1AB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93506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6FA0B77-FEDE-4D84-A8C2-0F4E9C984340}" type="slidenum">
              <a:rPr lang="en-US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38825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A10D758-D54F-4243-BBF4-E2F3A74C1D34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42955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EBBDAB1-D568-438B-B32D-5096A7F7530D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750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CF56C08-C5DF-4706-AF2A-BCEF867042EB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4902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6FA0B77-FEDE-4D84-A8C2-0F4E9C984340}" type="slidenum">
              <a:rPr lang="en-US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03258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DA7BBC7-9430-4521-BA36-9FC838276A8E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10726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AF862EB-7413-4372-91DA-32714A91BDD3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75005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D95A49F-893D-441A-AED6-25E56DAEF746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33435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AFD76E2-1090-46B7-9DEF-AE4F1950069C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88458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AFD76E2-1090-46B7-9DEF-AE4F1950069C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1555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FF66AC2-2738-43CD-802C-31927391F991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71594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1C3236E-EB75-4695-A32C-59BF833B713E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212442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1C3236E-EB75-4695-A32C-59BF833B713E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972540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B164805-E853-4B95-9333-9ED32223E613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154326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A8A8342-6377-4EF1-A6D0-E61927AE9D95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5322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3E6BB24F-7527-415E-A4B4-B132D61B26C9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cs typeface="Calibri"/>
              </a:rPr>
              <a:t>https://culinspiration.files.wordpress.com/2010/03/img_3955.jpg</a:t>
            </a:r>
          </a:p>
          <a:p>
            <a:r>
              <a:rPr lang="en-US" altLang="en-US" dirty="0">
                <a:cs typeface="Calibri"/>
              </a:rPr>
              <a:t>http://slideplayer.com/slide/6292417/21/images/65/The+Stages+of+the+Flu.jpg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5104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98634A4-A9CC-48D0-8B3C-C622AF09CC3D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60893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C4DA2D8-EBD3-4C15-9B2F-1FBAD39A1039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026629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C4DA2D8-EBD3-4C15-9B2F-1FBAD39A1039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026629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C4DA2D8-EBD3-4C15-9B2F-1FBAD39A1039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026629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C4DA2D8-EBD3-4C15-9B2F-1FBAD39A1039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224877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C4DA2D8-EBD3-4C15-9B2F-1FBAD39A1039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621820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616CD1D-289A-4E56-A0FB-151B82AF76C7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40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79854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616CD1D-289A-4E56-A0FB-151B82AF76C7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41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579854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616CD1D-289A-4E56-A0FB-151B82AF76C7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42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798540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21B6CC6-39E2-4B64-8115-5C1211B244C3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43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19446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8110F-5CB8-4B7A-89C2-96B671E605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0737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BBD8A33-0570-4468-9D7C-FDFC380C8DAB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44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945983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98634A4-A9CC-48D0-8B3C-C622AF09CC3D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45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54826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98634A4-A9CC-48D0-8B3C-C622AF09CC3D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46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54826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062CB84-8CAB-464C-816A-F3A19A04BF43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47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434760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564563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6FA0B77-FEDE-4D84-A8C2-0F4E9C984340}" type="slidenum">
              <a:rPr lang="en-US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49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383705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4A3F2A32-F655-4209-B9D0-9FAF9CC08B32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51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626059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42999D2D-C1B3-4EF7-A99D-8FCC12AC553C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52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892972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15A19D10-6310-4878-9C20-6725592EBCDF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53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717813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7C43FEB7-164C-4EAC-BAF1-86BA512CA9C1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54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0165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70616907-D452-43A8-930C-0C3B71EB61A1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cs typeface="Calibri"/>
              </a:rPr>
              <a:t>Reorder the content to make it more logical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7074418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15A19D10-6310-4878-9C20-6725592EBCDF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55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249164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606529A2-B9AD-4B9F-B923-8BB1C618CD0E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56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481611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7D95883B-4A01-458D-AE50-7C953F24672E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57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106075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32D678C9-E9A6-41B3-BC40-885361BE045B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58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0909681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597555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81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15424" indent="-275162" defTabSz="8881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00652" indent="-220130" defTabSz="8881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40912" indent="-220130" defTabSz="8881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1981173" indent="-220130" defTabSz="8881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21433" indent="-220130" defTabSz="8881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861694" indent="-220130" defTabSz="8881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01955" indent="-220130" defTabSz="8881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742215" indent="-220130" defTabSz="8881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CE5DB219-222D-4F98-88ED-42DBBBE4F70D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60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57225" y="1123950"/>
            <a:ext cx="5394325" cy="3035300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499" y="4272812"/>
            <a:ext cx="5365915" cy="40470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942825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4A3F2A32-F655-4209-B9D0-9FAF9CC08B32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61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3111012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4A3F2A32-F655-4209-B9D0-9FAF9CC08B32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62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470788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6FA0B77-FEDE-4D84-A8C2-0F4E9C984340}" type="slidenum">
              <a:rPr lang="en-US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63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028702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28EBA007-3FA3-461C-A931-99FB60057C03}" type="slidenum">
              <a:rPr lang="en-US" altLang="en-US" smtClean="0"/>
              <a:pPr>
                <a:spcBef>
                  <a:spcPct val="0"/>
                </a:spcBef>
              </a:pPr>
              <a:t>65</a:t>
            </a:fld>
            <a:endParaRPr lang="en-US" alt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1866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Introduce transactional database and transaction identifier, also revise the number (10,20,30,40,50) to (1,2,3,4,5)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8110F-5CB8-4B7A-89C2-96B671E605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3216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2B67518-D2B7-4FD7-B914-CBDA0CEFAE7B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66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232007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B8E9F2A7-09AA-428D-A311-218A3AB8A5C7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67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773123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351D4DC-1AD5-4972-AE8A-3459CECF8235}" type="slidenum">
              <a:rPr lang="en-US" altLang="en-US"/>
              <a:pPr>
                <a:spcBef>
                  <a:spcPct val="0"/>
                </a:spcBef>
              </a:pPr>
              <a:t>68</a:t>
            </a:fld>
            <a:endParaRPr lang="en-US" altLang="en-US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3146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C72AEA44-99F3-4B07-B647-24F1E2C1A650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68189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C72AEA44-99F3-4B07-B647-24F1E2C1A650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5381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2892E033-6E78-4E59-80D5-9F5272DC9590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cs typeface="Calibri"/>
              </a:rPr>
              <a:t>First introduce the union of two </a:t>
            </a:r>
            <a:r>
              <a:rPr lang="en-US" altLang="en-US" dirty="0" err="1">
                <a:cs typeface="Calibri"/>
              </a:rPr>
              <a:t>itemsets</a:t>
            </a:r>
            <a:endParaRPr lang="en-US" altLang="en-US" dirty="0" err="1"/>
          </a:p>
        </p:txBody>
      </p:sp>
    </p:spTree>
    <p:extLst>
      <p:ext uri="{BB962C8B-B14F-4D97-AF65-F5344CB8AC3E}">
        <p14:creationId xmlns:p14="http://schemas.microsoft.com/office/powerpoint/2010/main" val="1711544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4500" y="2343945"/>
            <a:ext cx="11303000" cy="1034256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600" spc="-5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95871" y="3529775"/>
            <a:ext cx="10058400" cy="782070"/>
          </a:xfrm>
        </p:spPr>
        <p:txBody>
          <a:bodyPr lIns="91436" rIns="91436">
            <a:normAutofit/>
          </a:bodyPr>
          <a:lstStyle>
            <a:lvl1pPr marL="0" indent="0" algn="ctr">
              <a:buNone/>
              <a:defRPr sz="2400" b="1" cap="none" spc="200" baseline="0">
                <a:solidFill>
                  <a:schemeClr val="tx1"/>
                </a:solidFill>
                <a:latin typeface="Berlin Sans FB Demi" panose="020E0802020502020306" pitchFamily="34" charset="0"/>
              </a:defRPr>
            </a:lvl1pPr>
            <a:lvl2pPr marL="457178" indent="0" algn="ctr">
              <a:buNone/>
              <a:defRPr sz="2400"/>
            </a:lvl2pPr>
            <a:lvl3pPr marL="914354" indent="0" algn="ctr">
              <a:buNone/>
              <a:defRPr sz="2400"/>
            </a:lvl3pPr>
            <a:lvl4pPr marL="1371532" indent="0" algn="ctr">
              <a:buNone/>
              <a:defRPr sz="2000"/>
            </a:lvl4pPr>
            <a:lvl5pPr marL="1828709" indent="0" algn="ctr">
              <a:buNone/>
              <a:defRPr sz="2000"/>
            </a:lvl5pPr>
            <a:lvl6pPr marL="2285886" indent="0" algn="ctr">
              <a:buNone/>
              <a:defRPr sz="2000"/>
            </a:lvl6pPr>
            <a:lvl7pPr marL="2743062" indent="0" algn="ctr">
              <a:buNone/>
              <a:defRPr sz="2000"/>
            </a:lvl7pPr>
            <a:lvl8pPr marL="3200240" indent="0" algn="ctr">
              <a:buNone/>
              <a:defRPr sz="2000"/>
            </a:lvl8pPr>
            <a:lvl9pPr marL="3657418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" y="0"/>
            <a:ext cx="12244106" cy="22814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" y="4463419"/>
            <a:ext cx="12192000" cy="239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03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985" y="221676"/>
            <a:ext cx="11369963" cy="738909"/>
          </a:xfrm>
        </p:spPr>
        <p:txBody>
          <a:bodyPr/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983" y="1219200"/>
            <a:ext cx="11406908" cy="5384800"/>
          </a:xfrm>
        </p:spPr>
        <p:txBody>
          <a:bodyPr/>
          <a:lstStyle>
            <a:lvl1pPr marL="461951" indent="-461951">
              <a:defRPr sz="2800"/>
            </a:lvl1pPr>
            <a:lvl2pPr marL="738170" indent="-538149">
              <a:defRPr sz="2800"/>
            </a:lvl2pPr>
            <a:lvl3pPr marL="858817" indent="-474651">
              <a:defRPr sz="2800"/>
            </a:lvl3pPr>
            <a:lvl4pPr marL="1144559" indent="-522275">
              <a:defRPr sz="2800"/>
            </a:lvl4pPr>
            <a:lvl5pPr marL="1376328" indent="-507987"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</p:spTree>
    <p:extLst>
      <p:ext uri="{BB962C8B-B14F-4D97-AF65-F5344CB8AC3E}">
        <p14:creationId xmlns:p14="http://schemas.microsoft.com/office/powerpoint/2010/main" val="589979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81000"/>
            <a:ext cx="11074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8000" y="1371600"/>
            <a:ext cx="54864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71600"/>
            <a:ext cx="54864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4058152"/>
      </p:ext>
    </p:extLst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81000"/>
            <a:ext cx="11074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8000" y="1371600"/>
            <a:ext cx="54864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371600"/>
            <a:ext cx="5486400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000500"/>
            <a:ext cx="5486400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2871244"/>
      </p:ext>
    </p:extLst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0985" y="286607"/>
            <a:ext cx="11369963" cy="673979"/>
          </a:xfrm>
          <a:prstGeom prst="rect">
            <a:avLst/>
          </a:prstGeom>
        </p:spPr>
        <p:txBody>
          <a:bodyPr vert="horz" lIns="91436" tIns="45718" rIns="91436" bIns="45718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983" y="1219203"/>
            <a:ext cx="11406908" cy="5209309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91131" y="1100537"/>
            <a:ext cx="109728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0" y="6565686"/>
            <a:ext cx="1066800" cy="273844"/>
          </a:xfrm>
          <a:prstGeom prst="rect">
            <a:avLst/>
          </a:prstGeom>
        </p:spPr>
        <p:txBody>
          <a:bodyPr lIns="91436" tIns="45718" rIns="91436" bIns="45718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4F2234-F0AC-4578-99CD-21C2B01FA7D4}" type="slidenum">
              <a:rPr lang="en-US" sz="1600" smtClean="0">
                <a:solidFill>
                  <a:srgbClr val="000000"/>
                </a:solidFill>
              </a:rPr>
              <a:pPr/>
              <a:t>‹#›</a:t>
            </a:fld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742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9" r:id="rId3"/>
    <p:sldLayoutId id="2147483690" r:id="rId4"/>
  </p:sldLayoutIdLst>
  <p:hf hdr="0" ftr="0" dt="0"/>
  <p:txStyles>
    <p:titleStyle>
      <a:lvl1pPr algn="ctr" defTabSz="914354" rtl="0" eaLnBrk="1" latinLnBrk="0" hangingPunct="1">
        <a:lnSpc>
          <a:spcPct val="85000"/>
        </a:lnSpc>
        <a:spcBef>
          <a:spcPct val="0"/>
        </a:spcBef>
        <a:buNone/>
        <a:defRPr sz="4400" kern="1200" spc="-51" baseline="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Berlin Sans FB Demi" panose="020E0802020502020306" pitchFamily="34" charset="0"/>
          <a:ea typeface="+mj-ea"/>
          <a:cs typeface="+mj-cs"/>
        </a:defRPr>
      </a:lvl1pPr>
    </p:titleStyle>
    <p:bodyStyle>
      <a:lvl1pPr marL="341305" indent="-341305" algn="l" defTabSz="914354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0000CC"/>
        </a:buClr>
        <a:buSzPct val="80000"/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3074" indent="-373053" algn="l" defTabSz="914354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BD582C"/>
        </a:buClr>
        <a:buSzPct val="80000"/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179" indent="-300023" algn="l" defTabSz="914354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008080"/>
        </a:buClr>
        <a:buSzPct val="80000"/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912791" indent="-290506" algn="l" defTabSz="914354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FF0000"/>
        </a:buClr>
        <a:buSzPct val="80000"/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2971" indent="-274632" algn="l" defTabSz="914354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7030A0"/>
        </a:buClr>
        <a:buSzPct val="80000"/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09994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3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25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1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customXml" Target="../ink/ink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mp"/><Relationship Id="rId4" Type="http://schemas.openxmlformats.org/officeDocument/2006/relationships/image" Target="../media/image4.tm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customXml" Target="../ink/ink21.xml"/><Relationship Id="rId4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7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48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7.png"/><Relationship Id="rId5" Type="http://schemas.openxmlformats.org/officeDocument/2006/relationships/image" Target="../media/image34.wmf"/><Relationship Id="rId10" Type="http://schemas.openxmlformats.org/officeDocument/2006/relationships/customXml" Target="../ink/ink28.xml"/><Relationship Id="rId4" Type="http://schemas.openxmlformats.org/officeDocument/2006/relationships/oleObject" Target="../embeddings/oleObject1.bin"/><Relationship Id="rId9" Type="http://schemas.openxmlformats.org/officeDocument/2006/relationships/image" Target="../media/image36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9.xml"/><Relationship Id="rId3" Type="http://schemas.openxmlformats.org/officeDocument/2006/relationships/notesSlide" Target="../notesSlides/notesSlide49.xml"/><Relationship Id="rId7" Type="http://schemas.openxmlformats.org/officeDocument/2006/relationships/image" Target="../media/image39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4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0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31.xml"/><Relationship Id="rId5" Type="http://schemas.openxmlformats.org/officeDocument/2006/relationships/image" Target="../media/image330.png"/><Relationship Id="rId4" Type="http://schemas.openxmlformats.org/officeDocument/2006/relationships/image" Target="../media/image32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5" Type="http://schemas.openxmlformats.org/officeDocument/2006/relationships/customXml" Target="../ink/ink32.xml"/><Relationship Id="rId4" Type="http://schemas.openxmlformats.org/officeDocument/2006/relationships/image" Target="../media/image4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customXml" Target="../ink/ink33.xml"/><Relationship Id="rId4" Type="http://schemas.openxmlformats.org/officeDocument/2006/relationships/image" Target="../media/image4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customXml" Target="../ink/ink34.xml"/><Relationship Id="rId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customXml" Target="../ink/ink3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customXml" Target="../ink/ink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21858"/>
            <a:ext cx="12192000" cy="995083"/>
          </a:xfrm>
        </p:spPr>
        <p:txBody>
          <a:bodyPr>
            <a:noAutofit/>
          </a:bodyPr>
          <a:lstStyle/>
          <a:p>
            <a:pPr algn="ctr" defTabSz="1219110"/>
            <a:r>
              <a:rPr lang="en-US" dirty="0"/>
              <a:t>CS 412 Intro. to Data Mining</a:t>
            </a:r>
            <a:endParaRPr lang="en-US" b="1" spc="0" dirty="0">
              <a:solidFill>
                <a:prstClr val="black"/>
              </a:solidFill>
              <a:effectLst>
                <a:outerShdw blurRad="50800" dist="38100" dir="2700000" algn="tl" rotWithShape="0">
                  <a:scrgbClr r="0" g="0" b="0">
                    <a:alpha val="43000"/>
                  </a:scrgbClr>
                </a:outerShdw>
              </a:effectLst>
              <a:latin typeface="Abadi MT Condensed Extra Bold"/>
              <a:cs typeface="Abadi MT Condensed Extra 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308725"/>
            <a:ext cx="12192000" cy="1039906"/>
          </a:xfrm>
        </p:spPr>
        <p:txBody>
          <a:bodyPr>
            <a:noAutofit/>
          </a:bodyPr>
          <a:lstStyle/>
          <a:p>
            <a:r>
              <a:rPr lang="en-US" sz="3600" dirty="0"/>
              <a:t>Chapter 6. </a:t>
            </a:r>
            <a:r>
              <a:rPr lang="en-US" altLang="en-US" sz="3600" dirty="0"/>
              <a:t>Mining Frequent Patterns, Association and Correlations: Basic Concepts and Methods</a:t>
            </a:r>
          </a:p>
          <a:p>
            <a:r>
              <a:rPr lang="en-US" dirty="0"/>
              <a:t>Qi Li, Computer Science, Univ. Illinois at Urbana-Champaign,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92875"/>
            <a:ext cx="1311275" cy="365125"/>
          </a:xfrm>
          <a:prstGeom prst="rect">
            <a:avLst/>
          </a:prstGeom>
        </p:spPr>
        <p:txBody>
          <a:bodyPr/>
          <a:lstStyle/>
          <a:p>
            <a:pPr defTabSz="457178"/>
            <a:fld id="{4FAB73BC-B049-4115-A692-8D63A059BFB8}" type="slidenum">
              <a:rPr lang="en-US" smtClean="0">
                <a:solidFill>
                  <a:srgbClr val="000000"/>
                </a:solidFill>
              </a:rPr>
              <a:pPr defTabSz="457178"/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138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-101600" y="152400"/>
            <a:ext cx="12395200" cy="762000"/>
          </a:xfrm>
        </p:spPr>
        <p:txBody>
          <a:bodyPr/>
          <a:lstStyle/>
          <a:p>
            <a:pPr eaLnBrk="1" hangingPunct="1"/>
            <a:r>
              <a:rPr lang="en-US" altLang="en-US"/>
              <a:t>From Frequent Itemsets to Association Rules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>
          <a:xfrm>
            <a:off x="389278" y="1149615"/>
            <a:ext cx="11241714" cy="5587315"/>
          </a:xfrm>
        </p:spPr>
        <p:txBody>
          <a:bodyPr vert="horz" lIns="91436" tIns="45718" rIns="91436" bIns="45718" rtlCol="0" anchor="t">
            <a:noAutofit/>
          </a:bodyPr>
          <a:lstStyle/>
          <a:p>
            <a:pPr marL="461645" indent="-461645">
              <a:defRPr/>
            </a:pPr>
            <a:r>
              <a:rPr lang="en-US" altLang="en-US" sz="2400" dirty="0">
                <a:latin typeface="Calibri" panose="020F0502020204030204" pitchFamily="34" charset="0"/>
              </a:rPr>
              <a:t>Comparing with </a:t>
            </a:r>
            <a:r>
              <a:rPr lang="en-US" altLang="en-US" sz="2400" dirty="0" err="1">
                <a:latin typeface="Calibri" panose="020F0502020204030204" pitchFamily="34" charset="0"/>
              </a:rPr>
              <a:t>itemsets</a:t>
            </a:r>
            <a:r>
              <a:rPr lang="en-US" altLang="en-US" sz="2400" dirty="0">
                <a:latin typeface="Calibri" panose="020F0502020204030204" pitchFamily="34" charset="0"/>
              </a:rPr>
              <a:t>, association rules can be more telling</a:t>
            </a:r>
            <a:endParaRPr lang="en-US" dirty="0"/>
          </a:p>
          <a:p>
            <a:pPr lvl="1">
              <a:defRPr/>
            </a:pPr>
            <a:r>
              <a:rPr lang="en-US" altLang="en-US" sz="2400" dirty="0">
                <a:latin typeface="Calibri" panose="020F0502020204030204" pitchFamily="34" charset="0"/>
              </a:rPr>
              <a:t>Ex.  </a:t>
            </a:r>
            <a:r>
              <a:rPr lang="en-US" altLang="en-US" sz="2400" i="1" dirty="0">
                <a:latin typeface="Calibri" panose="020F0502020204030204" pitchFamily="34" charset="0"/>
                <a:sym typeface="Symbol" pitchFamily="18" charset="2"/>
              </a:rPr>
              <a:t>Diaper </a:t>
            </a:r>
            <a:r>
              <a:rPr lang="en-US" altLang="en-US" sz="2400" dirty="0">
                <a:latin typeface="Calibri" panose="020F0502020204030204" pitchFamily="34" charset="0"/>
                <a:sym typeface="Wingdings" pitchFamily="2" charset="2"/>
              </a:rPr>
              <a:t></a:t>
            </a:r>
            <a:r>
              <a:rPr lang="en-US" altLang="en-US" sz="2400" i="1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altLang="en-US" sz="2400" i="1" dirty="0">
                <a:latin typeface="Calibri" panose="020F0502020204030204" pitchFamily="34" charset="0"/>
              </a:rPr>
              <a:t>Beer  </a:t>
            </a:r>
            <a:endParaRPr lang="en-US" altLang="en-US" sz="2400" dirty="0">
              <a:latin typeface="Calibri" panose="020F0502020204030204" pitchFamily="34" charset="0"/>
              <a:sym typeface="Symbol" pitchFamily="18" charset="2"/>
            </a:endParaRPr>
          </a:p>
          <a:p>
            <a:pPr lvl="2">
              <a:defRPr/>
            </a:pPr>
            <a:r>
              <a:rPr lang="en-US" altLang="en-US" sz="2400" i="1" dirty="0">
                <a:latin typeface="Calibri" panose="020F0502020204030204" pitchFamily="34" charset="0"/>
                <a:sym typeface="Symbol" pitchFamily="18" charset="2"/>
              </a:rPr>
              <a:t>Buying diapers may likely lead to buying beers  </a:t>
            </a:r>
            <a:endParaRPr lang="en-US" altLang="en-US" sz="2400" dirty="0">
              <a:latin typeface="Calibri" panose="020F0502020204030204" pitchFamily="34" charset="0"/>
              <a:sym typeface="Symbol" pitchFamily="18" charset="2"/>
            </a:endParaRPr>
          </a:p>
        </p:txBody>
      </p:sp>
      <p:sp>
        <p:nvSpPr>
          <p:cNvPr id="7174" name="Rectangle 38"/>
          <p:cNvSpPr>
            <a:spLocks noChangeArrowheads="1"/>
          </p:cNvSpPr>
          <p:nvPr/>
        </p:nvSpPr>
        <p:spPr bwMode="auto">
          <a:xfrm>
            <a:off x="4978400" y="5410200"/>
            <a:ext cx="711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914400" indent="-4572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defTabSz="457178" eaLnBrk="1" hangingPunct="1">
              <a:lnSpc>
                <a:spcPct val="80000"/>
              </a:lnSpc>
              <a:buClr>
                <a:srgbClr val="8C8C8C"/>
              </a:buClr>
            </a:pPr>
            <a:endParaRPr lang="en-US" altLang="en-US" sz="2400">
              <a:solidFill>
                <a:srgbClr val="000000"/>
              </a:solidFill>
              <a:latin typeface="Calibri" pitchFamily="34" charset="0"/>
              <a:sym typeface="Symbol" pitchFamily="18" charset="2"/>
            </a:endParaRPr>
          </a:p>
        </p:txBody>
      </p:sp>
      <p:sp>
        <p:nvSpPr>
          <p:cNvPr id="7176" name="TextBox 2"/>
          <p:cNvSpPr txBox="1">
            <a:spLocks noChangeArrowheads="1"/>
          </p:cNvSpPr>
          <p:nvPr/>
        </p:nvSpPr>
        <p:spPr bwMode="auto">
          <a:xfrm>
            <a:off x="3183700" y="6029349"/>
            <a:ext cx="431905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lvl="1" defTabSz="457178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Calibri" pitchFamily="34" charset="0"/>
              </a:rPr>
              <a:t>Note: </a:t>
            </a:r>
            <a:r>
              <a:rPr lang="en-US" altLang="en-US" sz="2000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X  Y: the union of two </a:t>
            </a:r>
            <a:r>
              <a:rPr lang="en-US" altLang="en-US" sz="2000" dirty="0" err="1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itemsets</a:t>
            </a:r>
            <a:endParaRPr lang="en-US" altLang="en-US" sz="2000" dirty="0">
              <a:solidFill>
                <a:srgbClr val="000000"/>
              </a:solidFill>
              <a:latin typeface="Calibri" pitchFamily="34" charset="0"/>
              <a:sym typeface="Symbol" pitchFamily="18" charset="2"/>
            </a:endParaRPr>
          </a:p>
          <a:p>
            <a:pPr marL="342900" lvl="1" indent="-342900" defTabSz="457178" eaLnBrk="1" hangingPunct="1">
              <a:spcBef>
                <a:spcPct val="0"/>
              </a:spcBef>
              <a:buClrTx/>
              <a:buSzTx/>
            </a:pPr>
            <a:r>
              <a:rPr lang="en-US" altLang="en-US" sz="2000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The set contains both X and Y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523151" y="2512887"/>
            <a:ext cx="6284835" cy="3506909"/>
            <a:chOff x="390526" y="3448050"/>
            <a:chExt cx="4410074" cy="2430433"/>
          </a:xfrm>
        </p:grpSpPr>
        <p:grpSp>
          <p:nvGrpSpPr>
            <p:cNvPr id="7175" name="Group 37"/>
            <p:cNvGrpSpPr>
              <a:grpSpLocks/>
            </p:cNvGrpSpPr>
            <p:nvPr/>
          </p:nvGrpSpPr>
          <p:grpSpPr bwMode="auto">
            <a:xfrm>
              <a:off x="390526" y="3448050"/>
              <a:ext cx="4410074" cy="2401888"/>
              <a:chOff x="152400" y="3810000"/>
              <a:chExt cx="4049726" cy="2630488"/>
            </a:xfrm>
          </p:grpSpPr>
          <p:sp>
            <p:nvSpPr>
              <p:cNvPr id="7177" name="Oval 6"/>
              <p:cNvSpPr>
                <a:spLocks noChangeArrowheads="1"/>
              </p:cNvSpPr>
              <p:nvPr/>
            </p:nvSpPr>
            <p:spPr bwMode="auto">
              <a:xfrm>
                <a:off x="457200" y="4343400"/>
                <a:ext cx="1905000" cy="1371600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457178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7178" name="Oval 7"/>
              <p:cNvSpPr>
                <a:spLocks noChangeArrowheads="1"/>
              </p:cNvSpPr>
              <p:nvPr/>
            </p:nvSpPr>
            <p:spPr bwMode="auto">
              <a:xfrm>
                <a:off x="1447800" y="4343400"/>
                <a:ext cx="1905000" cy="1524000"/>
              </a:xfrm>
              <a:prstGeom prst="ellipse">
                <a:avLst/>
              </a:prstGeom>
              <a:solidFill>
                <a:srgbClr val="99CCFF">
                  <a:alpha val="50195"/>
                </a:srgbClr>
              </a:solidFill>
              <a:ln w="254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457178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7179" name="Line 8"/>
              <p:cNvSpPr>
                <a:spLocks noChangeShapeType="1"/>
              </p:cNvSpPr>
              <p:nvPr/>
            </p:nvSpPr>
            <p:spPr bwMode="auto">
              <a:xfrm flipH="1">
                <a:off x="762000" y="5029200"/>
                <a:ext cx="228600" cy="76200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457178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180" name="Line 9"/>
              <p:cNvSpPr>
                <a:spLocks noChangeShapeType="1"/>
              </p:cNvSpPr>
              <p:nvPr/>
            </p:nvSpPr>
            <p:spPr bwMode="auto">
              <a:xfrm flipV="1">
                <a:off x="3048000" y="4495800"/>
                <a:ext cx="228600" cy="68580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457178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181" name="Line 10"/>
              <p:cNvSpPr>
                <a:spLocks noChangeShapeType="1"/>
              </p:cNvSpPr>
              <p:nvPr/>
            </p:nvSpPr>
            <p:spPr bwMode="auto">
              <a:xfrm flipH="1" flipV="1">
                <a:off x="1981200" y="4191000"/>
                <a:ext cx="152400" cy="838200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457178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182" name="Text Box 11"/>
              <p:cNvSpPr txBox="1">
                <a:spLocks noChangeArrowheads="1"/>
              </p:cNvSpPr>
              <p:nvPr/>
            </p:nvSpPr>
            <p:spPr bwMode="auto">
              <a:xfrm>
                <a:off x="2743200" y="3810000"/>
                <a:ext cx="1458926" cy="768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defTabSz="457178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b="1">
                    <a:solidFill>
                      <a:srgbClr val="2998E3"/>
                    </a:solidFill>
                    <a:latin typeface="Calibri" pitchFamily="34" charset="0"/>
                  </a:rPr>
                  <a:t>Containing diaper</a:t>
                </a:r>
                <a:endParaRPr lang="en-US" altLang="en-US" sz="2000" b="1" u="sng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183" name="Text Box 12"/>
              <p:cNvSpPr txBox="1">
                <a:spLocks noChangeArrowheads="1"/>
              </p:cNvSpPr>
              <p:nvPr/>
            </p:nvSpPr>
            <p:spPr bwMode="auto">
              <a:xfrm>
                <a:off x="1347788" y="3810000"/>
                <a:ext cx="1395413" cy="7078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defTabSz="457178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b="1" dirty="0">
                    <a:solidFill>
                      <a:srgbClr val="000000"/>
                    </a:solidFill>
                    <a:latin typeface="Calibri" pitchFamily="34" charset="0"/>
                  </a:rPr>
                  <a:t>Containing both</a:t>
                </a:r>
                <a:endParaRPr lang="en-US" altLang="en-US" sz="2000" b="1" u="sng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184" name="Text Box 13"/>
              <p:cNvSpPr txBox="1">
                <a:spLocks noChangeArrowheads="1"/>
              </p:cNvSpPr>
              <p:nvPr/>
            </p:nvSpPr>
            <p:spPr bwMode="auto">
              <a:xfrm>
                <a:off x="228600" y="5715000"/>
                <a:ext cx="1461117" cy="4348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457178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b="1" dirty="0">
                    <a:solidFill>
                      <a:srgbClr val="637052"/>
                    </a:solidFill>
                    <a:latin typeface="Calibri" pitchFamily="34" charset="0"/>
                  </a:rPr>
                  <a:t>Containing beer</a:t>
                </a:r>
                <a:endParaRPr lang="en-US" altLang="en-US" sz="2000" b="1" u="sng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185" name="Rectangle 14"/>
              <p:cNvSpPr>
                <a:spLocks noChangeArrowheads="1"/>
              </p:cNvSpPr>
              <p:nvPr/>
            </p:nvSpPr>
            <p:spPr bwMode="auto">
              <a:xfrm>
                <a:off x="152400" y="3810000"/>
                <a:ext cx="3886200" cy="26304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457178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1104981" y="4348151"/>
              <a:ext cx="7928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8C8C8C"/>
                </a:buClr>
                <a:buSzPct val="60000"/>
              </a:pPr>
              <a:r>
                <a:rPr lang="en-US" sz="1800" b="1" dirty="0">
                  <a:solidFill>
                    <a:srgbClr val="FF0000"/>
                  </a:solidFill>
                </a:rPr>
                <a:t>Beer</a:t>
              </a:r>
              <a:endParaRPr lang="en-US" sz="1800" b="1" dirty="0">
                <a:solidFill>
                  <a:srgbClr val="0000CC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868728" y="4392020"/>
              <a:ext cx="75212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8C8C8C"/>
                </a:buClr>
                <a:buSzPct val="60000"/>
              </a:pPr>
              <a:r>
                <a:rPr lang="en-US" sz="1600" b="1" dirty="0">
                  <a:solidFill>
                    <a:srgbClr val="0000CC"/>
                  </a:solidFill>
                </a:rPr>
                <a:t>Diaper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03445" y="4252061"/>
              <a:ext cx="11812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8C8C8C"/>
                </a:buClr>
                <a:buSzPct val="60000"/>
              </a:pPr>
              <a:r>
                <a:rPr lang="en-US" sz="1800" b="1" dirty="0">
                  <a:solidFill>
                    <a:srgbClr val="FF0000"/>
                  </a:solidFill>
                </a:rPr>
                <a:t>{Beer} </a:t>
              </a:r>
              <a:r>
                <a:rPr lang="en-US" altLang="en-US" sz="1800" b="1" dirty="0">
                  <a:solidFill>
                    <a:srgbClr val="000000"/>
                  </a:solidFill>
                  <a:sym typeface="Symbol" pitchFamily="18" charset="2"/>
                </a:rPr>
                <a:t> </a:t>
              </a:r>
              <a:r>
                <a:rPr lang="en-US" altLang="en-US" sz="1800" b="1" dirty="0">
                  <a:solidFill>
                    <a:srgbClr val="0000CC"/>
                  </a:solidFill>
                  <a:sym typeface="Symbol" pitchFamily="18" charset="2"/>
                </a:rPr>
                <a:t>{</a:t>
              </a:r>
              <a:r>
                <a:rPr lang="en-US" sz="1800" b="1" dirty="0">
                  <a:solidFill>
                    <a:srgbClr val="0000CC"/>
                  </a:solidFill>
                </a:rPr>
                <a:t>Diaper}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565245" y="5478373"/>
              <a:ext cx="384316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8C8C8C"/>
                </a:buClr>
                <a:buSzPct val="60000"/>
              </a:pPr>
              <a:r>
                <a:rPr lang="en-US" sz="2000" dirty="0">
                  <a:solidFill>
                    <a:srgbClr val="FF0000"/>
                  </a:solidFill>
                </a:rPr>
                <a:t>{Beer} </a:t>
              </a:r>
              <a:r>
                <a:rPr lang="en-US" altLang="en-US" sz="2000" dirty="0">
                  <a:solidFill>
                    <a:srgbClr val="000000"/>
                  </a:solidFill>
                  <a:sym typeface="Symbol" pitchFamily="18" charset="2"/>
                </a:rPr>
                <a:t> </a:t>
              </a:r>
              <a:r>
                <a:rPr lang="en-US" altLang="en-US" sz="2000" dirty="0">
                  <a:solidFill>
                    <a:srgbClr val="0000CC"/>
                  </a:solidFill>
                  <a:sym typeface="Symbol" pitchFamily="18" charset="2"/>
                </a:rPr>
                <a:t>{</a:t>
              </a:r>
              <a:r>
                <a:rPr lang="en-US" sz="2000" dirty="0">
                  <a:solidFill>
                    <a:srgbClr val="0000CC"/>
                  </a:solidFill>
                </a:rPr>
                <a:t>Diaper} = </a:t>
              </a:r>
              <a:r>
                <a:rPr lang="en-US" sz="2000" dirty="0">
                  <a:solidFill>
                    <a:srgbClr val="FF0000"/>
                  </a:solidFill>
                </a:rPr>
                <a:t>{Beer, </a:t>
              </a:r>
              <a:r>
                <a:rPr lang="en-US" sz="2000" dirty="0">
                  <a:solidFill>
                    <a:srgbClr val="0000CC"/>
                  </a:solidFill>
                </a:rPr>
                <a:t>Diaper} 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1C5CAC2-3A2B-40A2-B83B-6026959A9EF7}"/>
                  </a:ext>
                </a:extLst>
              </p14:cNvPr>
              <p14:cNvContentPartPr/>
              <p14:nvPr/>
            </p14:nvContentPartPr>
            <p14:xfrm>
              <a:off x="1652760" y="1628640"/>
              <a:ext cx="6580440" cy="4831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1C5CAC2-3A2B-40A2-B83B-6026959A9EF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43400" y="1619280"/>
                <a:ext cx="6599160" cy="484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079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2EEC6-4549-49C6-93E8-9B548C5BC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Association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B95DE-2C0B-4FE1-9B2E-6C2EA3CB4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36" tIns="45718" rIns="91436" bIns="45718" rtlCol="0" anchor="t">
            <a:noAutofit/>
          </a:bodyPr>
          <a:lstStyle/>
          <a:p>
            <a:pPr marL="858520" lvl="2" indent="-474345"/>
            <a:endParaRPr lang="en-US" dirty="0">
              <a:cs typeface="Calibri"/>
            </a:endParaRPr>
          </a:p>
          <a:p>
            <a:pPr marL="200025" lvl="1" indent="0">
              <a:buNone/>
            </a:pPr>
            <a:endParaRPr lang="en-US" dirty="0">
              <a:cs typeface="Calibri"/>
            </a:endParaRPr>
          </a:p>
        </p:txBody>
      </p:sp>
      <p:graphicFrame>
        <p:nvGraphicFramePr>
          <p:cNvPr id="5" name="Group 44">
            <a:extLst>
              <a:ext uri="{FF2B5EF4-FFF2-40B4-BE49-F238E27FC236}">
                <a16:creationId xmlns:a16="http://schemas.microsoft.com/office/drawing/2014/main" id="{7A689768-02DF-4A97-8F76-088FC4214F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188035"/>
              </p:ext>
            </p:extLst>
          </p:nvPr>
        </p:nvGraphicFramePr>
        <p:xfrm>
          <a:off x="7675869" y="1480680"/>
          <a:ext cx="4023457" cy="2193996"/>
        </p:xfrm>
        <a:graphic>
          <a:graphicData uri="http://schemas.openxmlformats.org/drawingml/2006/table">
            <a:tbl>
              <a:tblPr/>
              <a:tblGrid>
                <a:gridCol w="552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12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2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Tid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Items bought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Beer,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BD582C"/>
                          </a:solidFill>
                          <a:effectLst/>
                          <a:latin typeface="Calibri" panose="020F0502020204030204" pitchFamily="34" charset="0"/>
                        </a:rPr>
                        <a:t>Nuts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Diaper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Beer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Coffee,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Diaper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Beer,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Diaper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Eggs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BD582C"/>
                          </a:solidFill>
                          <a:effectLst/>
                          <a:latin typeface="Calibri" panose="020F0502020204030204" pitchFamily="34" charset="0"/>
                        </a:rPr>
                        <a:t>Nuts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Eggs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Milk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BD582C"/>
                          </a:solidFill>
                          <a:effectLst/>
                          <a:latin typeface="Calibri" panose="020F0502020204030204" pitchFamily="34" charset="0"/>
                        </a:rPr>
                        <a:t>Nuts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Coffee,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Diaper,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Eggs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Milk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Rectangle 3">
            <a:extLst>
              <a:ext uri="{FF2B5EF4-FFF2-40B4-BE49-F238E27FC236}">
                <a16:creationId xmlns:a16="http://schemas.microsoft.com/office/drawing/2014/main" id="{07BB76D2-BEAF-4EF5-AA60-6B208B7FF561}"/>
              </a:ext>
            </a:extLst>
          </p:cNvPr>
          <p:cNvSpPr txBox="1">
            <a:spLocks noChangeArrowheads="1"/>
          </p:cNvSpPr>
          <p:nvPr/>
        </p:nvSpPr>
        <p:spPr>
          <a:xfrm>
            <a:off x="402666" y="1158222"/>
            <a:ext cx="7213600" cy="4185751"/>
          </a:xfrm>
          <a:prstGeom prst="rect">
            <a:avLst/>
          </a:prstGeom>
        </p:spPr>
        <p:txBody>
          <a:bodyPr vert="horz" lIns="91436" tIns="45718" rIns="91436" bIns="45718" rtlCol="0" anchor="t">
            <a:noAutofit/>
          </a:bodyPr>
          <a:lstStyle>
            <a:lvl1pPr marL="461951" indent="-461951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170" indent="-538149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17" indent="-474651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59" indent="-5222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6328" indent="-507987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1645" indent="-461645">
              <a:defRPr/>
            </a:pPr>
            <a:r>
              <a:rPr lang="en-US" sz="2400" dirty="0">
                <a:latin typeface="Calibri" panose="020F0502020204030204" pitchFamily="34" charset="0"/>
                <a:cs typeface="Calibri"/>
              </a:rPr>
              <a:t>How do we compute the strength of  an association rule </a:t>
            </a:r>
            <a:r>
              <a:rPr lang="en-US" sz="2400" i="1" dirty="0">
                <a:latin typeface="Calibri" panose="020F0502020204030204" pitchFamily="34" charset="0"/>
                <a:cs typeface="Calibri"/>
              </a:rPr>
              <a:t>X     Y </a:t>
            </a:r>
            <a:r>
              <a:rPr lang="en-US" sz="2400" dirty="0">
                <a:latin typeface="Calibri" panose="020F0502020204030204" pitchFamily="34" charset="0"/>
                <a:cs typeface="Calibri"/>
              </a:rPr>
              <a:t>(Both </a:t>
            </a:r>
            <a:r>
              <a:rPr lang="en-US" sz="2400" i="1" dirty="0">
                <a:latin typeface="Calibri" panose="020F0502020204030204" pitchFamily="34" charset="0"/>
                <a:cs typeface="Calibri"/>
              </a:rPr>
              <a:t>X </a:t>
            </a:r>
            <a:r>
              <a:rPr lang="en-US" sz="2400" dirty="0">
                <a:latin typeface="Calibri" panose="020F0502020204030204" pitchFamily="34" charset="0"/>
                <a:cs typeface="Calibri"/>
              </a:rPr>
              <a:t>and </a:t>
            </a:r>
            <a:r>
              <a:rPr lang="en-US" sz="2400" i="1" dirty="0">
                <a:latin typeface="Calibri" panose="020F0502020204030204" pitchFamily="34" charset="0"/>
                <a:cs typeface="Calibri"/>
              </a:rPr>
              <a:t>Y </a:t>
            </a:r>
            <a:r>
              <a:rPr lang="en-US" sz="2400" dirty="0">
                <a:latin typeface="Calibri" panose="020F0502020204030204" pitchFamily="34" charset="0"/>
                <a:cs typeface="Calibri"/>
              </a:rPr>
              <a:t>are </a:t>
            </a:r>
            <a:r>
              <a:rPr lang="en-US" sz="2400" dirty="0" err="1">
                <a:latin typeface="Calibri" panose="020F0502020204030204" pitchFamily="34" charset="0"/>
                <a:cs typeface="Calibri"/>
              </a:rPr>
              <a:t>itemsets</a:t>
            </a:r>
            <a:r>
              <a:rPr lang="en-US" sz="2400" dirty="0">
                <a:latin typeface="Calibri" panose="020F0502020204030204" pitchFamily="34" charset="0"/>
                <a:cs typeface="Calibri"/>
              </a:rPr>
              <a:t>)?</a:t>
            </a:r>
            <a:endParaRPr lang="en-US" dirty="0">
              <a:latin typeface="Calibri" panose="020F0502020204030204" pitchFamily="34" charset="0"/>
              <a:cs typeface="Calibri"/>
            </a:endParaRPr>
          </a:p>
          <a:p>
            <a:pPr marL="461645" indent="-461645">
              <a:defRPr/>
            </a:pPr>
            <a:r>
              <a:rPr lang="en-US" sz="2400" dirty="0">
                <a:latin typeface="Calibri" panose="020F0502020204030204" pitchFamily="34" charset="0"/>
                <a:cs typeface="Calibri"/>
              </a:rPr>
              <a:t>We first compute the following two metrics, s and c.</a:t>
            </a:r>
          </a:p>
          <a:p>
            <a:pPr marL="737870" lvl="1" indent="-537845">
              <a:defRPr/>
            </a:pP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Support  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/>
            </a:endParaRPr>
          </a:p>
          <a:p>
            <a:pPr marL="858520" lvl="2" indent="-474345">
              <a:defRPr/>
            </a:pPr>
            <a:r>
              <a:rPr lang="en-US" sz="2400" dirty="0">
                <a:latin typeface="Calibri" panose="020F0502020204030204" pitchFamily="34" charset="0"/>
                <a:cs typeface="Calibri"/>
              </a:rPr>
              <a:t>Ex. s{Diaper, Beer} = 3/5 = 0.6 (i.e., 60%)</a:t>
            </a:r>
            <a:endParaRPr lang="en-US" dirty="0">
              <a:cs typeface="Calibri"/>
            </a:endParaRPr>
          </a:p>
          <a:p>
            <a:pPr marL="737870" lvl="1" indent="-537845">
              <a:defRPr/>
            </a:pP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Confidence of </a:t>
            </a:r>
            <a:endParaRPr lang="en-US" sz="2400" dirty="0">
              <a:latin typeface="Calibri" panose="020F0502020204030204" pitchFamily="34" charset="0"/>
              <a:cs typeface="Calibri"/>
            </a:endParaRPr>
          </a:p>
          <a:p>
            <a:pPr marL="858520" lvl="2" indent="-474345">
              <a:defRPr/>
            </a:pPr>
            <a:r>
              <a:rPr lang="en-US" sz="2400" i="1" dirty="0">
                <a:latin typeface="Calibri" panose="020F0502020204030204" pitchFamily="34" charset="0"/>
                <a:cs typeface="Calibri"/>
              </a:rPr>
              <a:t>The</a:t>
            </a:r>
            <a:r>
              <a:rPr lang="en-US" sz="2400" dirty="0">
                <a:latin typeface="Calibri" panose="020F0502020204030204" pitchFamily="34" charset="0"/>
                <a:cs typeface="Calibri"/>
              </a:rPr>
              <a:t> </a:t>
            </a:r>
            <a:r>
              <a:rPr lang="en-US" sz="2400" i="1" dirty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conditional probability </a:t>
            </a:r>
            <a:r>
              <a:rPr lang="en-US" sz="2400" dirty="0">
                <a:latin typeface="Calibri" panose="020F0502020204030204" pitchFamily="34" charset="0"/>
                <a:cs typeface="Calibri"/>
              </a:rPr>
              <a:t>that a transaction containing X also contains </a:t>
            </a:r>
            <a:r>
              <a:rPr lang="en-US" sz="2400" i="1" dirty="0">
                <a:latin typeface="Calibri" panose="020F0502020204030204" pitchFamily="34" charset="0"/>
                <a:cs typeface="Calibri"/>
              </a:rPr>
              <a:t>Y</a:t>
            </a:r>
            <a:endParaRPr lang="en-US" sz="2400" dirty="0">
              <a:latin typeface="Calibri" panose="020F0502020204030204" pitchFamily="34" charset="0"/>
              <a:cs typeface="Calibri"/>
            </a:endParaRPr>
          </a:p>
          <a:p>
            <a:pPr marL="384175" lvl="2" indent="0">
              <a:buNone/>
              <a:defRPr/>
            </a:pPr>
            <a:r>
              <a:rPr lang="en-US" sz="2400" i="1" dirty="0">
                <a:latin typeface="Calibri" panose="020F0502020204030204" pitchFamily="34" charset="0"/>
                <a:cs typeface="Calibri"/>
              </a:rPr>
              <a:t>     c</a:t>
            </a:r>
            <a:r>
              <a:rPr lang="en-US" sz="2400" dirty="0">
                <a:latin typeface="Calibri" panose="020F0502020204030204" pitchFamily="34" charset="0"/>
                <a:cs typeface="Calibri"/>
              </a:rPr>
              <a:t> = sup(</a:t>
            </a:r>
            <a:r>
              <a:rPr lang="en-US" altLang="en-US" sz="2400" i="1" dirty="0">
                <a:latin typeface="Calibri" panose="020F0502020204030204" pitchFamily="34" charset="0"/>
                <a:cs typeface="Calibri"/>
              </a:rPr>
              <a:t>X</a:t>
            </a:r>
            <a:r>
              <a:rPr lang="en-US" altLang="en-US" sz="2400" i="1" dirty="0">
                <a:latin typeface="Calibri" panose="020F0502020204030204" pitchFamily="34" charset="0"/>
              </a:rPr>
              <a:t> </a:t>
            </a:r>
            <a:r>
              <a:rPr lang="en-US" altLang="en-US" sz="2400" dirty="0">
                <a:latin typeface="Calibri" panose="020F0502020204030204" pitchFamily="34" charset="0"/>
                <a:sym typeface="Wingdings" pitchFamily="2" charset="2"/>
              </a:rPr>
              <a:t> </a:t>
            </a:r>
            <a:r>
              <a:rPr lang="en-US" altLang="en-US" sz="2400" i="1" dirty="0">
                <a:latin typeface="Calibri" panose="020F0502020204030204" pitchFamily="34" charset="0"/>
                <a:sym typeface="Wingdings" pitchFamily="2" charset="2"/>
              </a:rPr>
              <a:t>Y)</a:t>
            </a:r>
            <a:r>
              <a:rPr lang="en-US" altLang="en-US" sz="2400" dirty="0">
                <a:latin typeface="Calibri" panose="020F0502020204030204" pitchFamily="34" charset="0"/>
                <a:sym typeface="Wingdings" pitchFamily="2" charset="2"/>
              </a:rPr>
              <a:t> / sup(</a:t>
            </a:r>
            <a:r>
              <a:rPr lang="en-US" altLang="en-US" sz="2400" dirty="0">
                <a:latin typeface="Calibri" panose="020F0502020204030204" pitchFamily="34" charset="0"/>
                <a:cs typeface="Calibri"/>
              </a:rPr>
              <a:t>X)</a:t>
            </a:r>
          </a:p>
          <a:p>
            <a:pPr marL="858520" lvl="2" indent="-474345">
              <a:spcBef>
                <a:spcPts val="200"/>
              </a:spcBef>
              <a:defRPr/>
            </a:pPr>
            <a:r>
              <a:rPr lang="en-US" sz="2400" dirty="0">
                <a:latin typeface="Calibri" panose="020F0502020204030204" pitchFamily="34" charset="0"/>
                <a:cs typeface="Calibri"/>
              </a:rPr>
              <a:t>Ex. </a:t>
            </a:r>
            <a:r>
              <a:rPr lang="en-US" sz="2400" i="1" dirty="0">
                <a:latin typeface="Calibri" panose="020F0502020204030204" pitchFamily="34" charset="0"/>
                <a:cs typeface="Calibri"/>
              </a:rPr>
              <a:t>c</a:t>
            </a:r>
            <a:r>
              <a:rPr lang="en-US" sz="2400" dirty="0">
                <a:latin typeface="Calibri" panose="020F0502020204030204" pitchFamily="34" charset="0"/>
                <a:cs typeface="Calibri"/>
              </a:rPr>
              <a:t> = sup{Diaper, Beer}/sup{Diaper} = ¾ = 0.75</a:t>
            </a:r>
          </a:p>
          <a:p>
            <a:pPr marL="461645" indent="-461645">
              <a:defRPr/>
            </a:pPr>
            <a:endParaRPr lang="en-US" sz="2400" dirty="0">
              <a:cs typeface="Calibri"/>
            </a:endParaRPr>
          </a:p>
          <a:p>
            <a:pPr marL="384175" lvl="2" indent="0">
              <a:spcBef>
                <a:spcPts val="200"/>
              </a:spcBef>
              <a:buNone/>
              <a:defRPr/>
            </a:pPr>
            <a:endParaRPr lang="en-US" altLang="en-US" sz="2400" i="1" dirty="0"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541EF019-4860-415B-845A-70D40EE07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1256" y="2383161"/>
            <a:ext cx="20711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lvl="1" defTabSz="457178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of X  Y</a:t>
            </a:r>
            <a:endParaRPr lang="en-US" altLang="en-US" sz="2400" dirty="0">
              <a:solidFill>
                <a:srgbClr val="FF0000"/>
              </a:solidFill>
              <a:latin typeface="Calibri" pitchFamily="34" charset="0"/>
              <a:cs typeface="Calibri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3EA0F56D-551E-464B-AB58-05E0DDDC1A5F}"/>
              </a:ext>
            </a:extLst>
          </p:cNvPr>
          <p:cNvSpPr txBox="1">
            <a:spLocks noChangeArrowheads="1"/>
          </p:cNvSpPr>
          <p:nvPr/>
        </p:nvSpPr>
        <p:spPr>
          <a:xfrm>
            <a:off x="2738139" y="3256036"/>
            <a:ext cx="1612900" cy="566251"/>
          </a:xfrm>
          <a:prstGeom prst="rect">
            <a:avLst/>
          </a:prstGeom>
        </p:spPr>
        <p:txBody>
          <a:bodyPr vert="horz" lIns="91436" tIns="45718" rIns="91436" bIns="45718" rtlCol="0" anchor="t">
            <a:noAutofit/>
          </a:bodyPr>
          <a:lstStyle>
            <a:lvl1pPr marL="461951" indent="-461951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170" indent="-538149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17" indent="-474651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59" indent="-5222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6328" indent="-507987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0025" lvl="1" indent="0">
              <a:spcBef>
                <a:spcPts val="200"/>
              </a:spcBef>
              <a:buNone/>
              <a:defRPr/>
            </a:pPr>
            <a:r>
              <a:rPr lang="en-US" altLang="en-US" sz="2400" dirty="0">
                <a:solidFill>
                  <a:srgbClr val="FF0000"/>
                </a:solidFill>
                <a:latin typeface="Calibri" panose="020F0502020204030204" pitchFamily="34" charset="0"/>
              </a:rPr>
              <a:t> </a:t>
            </a:r>
            <a:r>
              <a:rPr lang="en-US" altLang="en-US" sz="2400" i="1" dirty="0">
                <a:solidFill>
                  <a:srgbClr val="FF0000"/>
                </a:solidFill>
                <a:latin typeface="Calibri" panose="020F0502020204030204" pitchFamily="34" charset="0"/>
              </a:rPr>
              <a:t>X </a:t>
            </a:r>
            <a:r>
              <a:rPr lang="en-US" altLang="en-US" sz="2400" dirty="0">
                <a:solidFill>
                  <a:srgbClr val="FF0000"/>
                </a:solidFill>
                <a:latin typeface="Calibri" panose="020F0502020204030204" pitchFamily="34" charset="0"/>
                <a:sym typeface="Wingdings" pitchFamily="2" charset="2"/>
              </a:rPr>
              <a:t> </a:t>
            </a:r>
            <a:r>
              <a:rPr lang="en-US" altLang="en-US" sz="2400" i="1" dirty="0">
                <a:solidFill>
                  <a:srgbClr val="FF0000"/>
                </a:solidFill>
                <a:latin typeface="Calibri" panose="020F0502020204030204" pitchFamily="34" charset="0"/>
                <a:sym typeface="Wingdings" pitchFamily="2" charset="2"/>
              </a:rPr>
              <a:t>Y </a:t>
            </a:r>
            <a:endParaRPr lang="en-US" altLang="en-US" sz="2400">
              <a:solidFill>
                <a:srgbClr val="FF0000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715959AB-EB14-43FD-A3C7-B4795CB0DFCA}"/>
              </a:ext>
            </a:extLst>
          </p:cNvPr>
          <p:cNvSpPr txBox="1">
            <a:spLocks noChangeArrowheads="1"/>
          </p:cNvSpPr>
          <p:nvPr/>
        </p:nvSpPr>
        <p:spPr>
          <a:xfrm>
            <a:off x="1393265" y="1502448"/>
            <a:ext cx="762000" cy="566251"/>
          </a:xfrm>
          <a:prstGeom prst="rect">
            <a:avLst/>
          </a:prstGeom>
        </p:spPr>
        <p:txBody>
          <a:bodyPr vert="horz" lIns="91436" tIns="45718" rIns="91436" bIns="45718" rtlCol="0" anchor="t">
            <a:noAutofit/>
          </a:bodyPr>
          <a:lstStyle>
            <a:lvl1pPr marL="461951" indent="-461951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170" indent="-538149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17" indent="-474651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59" indent="-5222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6328" indent="-507987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0025" lvl="1" indent="0">
              <a:spcBef>
                <a:spcPts val="200"/>
              </a:spcBef>
              <a:buNone/>
              <a:defRPr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  <a:sym typeface="Wingdings" pitchFamily="2" charset="2"/>
              </a:rPr>
              <a:t></a:t>
            </a:r>
            <a:endParaRPr lang="en-US" altLang="en-US" sz="2400" i="1" dirty="0">
              <a:solidFill>
                <a:srgbClr val="000000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7801B6-1CB2-4D0B-AD71-4DD543290BB4}"/>
              </a:ext>
            </a:extLst>
          </p:cNvPr>
          <p:cNvSpPr txBox="1"/>
          <p:nvPr/>
        </p:nvSpPr>
        <p:spPr>
          <a:xfrm>
            <a:off x="398059" y="5497773"/>
            <a:ext cx="10304059" cy="120032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/>
              <a:buChar char="q"/>
            </a:pPr>
            <a:r>
              <a:rPr lang="en-US" sz="2400" dirty="0"/>
              <a:t>In pattern analysis, we are often interested in those rules that dominates the database, and these two metrics ensure the popularity and correlation</a:t>
            </a:r>
            <a:r>
              <a:rPr lang="en-US" sz="2400" dirty="0">
                <a:cs typeface="Calibri"/>
              </a:rPr>
              <a:t> of X and Y.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EC6571B-55DD-4E43-9685-B8EBD01D3FC3}"/>
                  </a:ext>
                </a:extLst>
              </p14:cNvPr>
              <p14:cNvContentPartPr/>
              <p14:nvPr/>
            </p14:nvContentPartPr>
            <p14:xfrm>
              <a:off x="1227240" y="1477080"/>
              <a:ext cx="10891080" cy="4217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EC6571B-55DD-4E43-9685-B8EBD01D3FC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17880" y="1467720"/>
                <a:ext cx="10909800" cy="423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892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-101600" y="152400"/>
            <a:ext cx="12395200" cy="762000"/>
          </a:xfrm>
        </p:spPr>
        <p:txBody>
          <a:bodyPr/>
          <a:lstStyle/>
          <a:p>
            <a:r>
              <a:rPr lang="en-US" altLang="en-US" dirty="0"/>
              <a:t>Mining Frequent </a:t>
            </a:r>
            <a:r>
              <a:rPr lang="en-US" altLang="en-US" dirty="0" err="1"/>
              <a:t>Itemsets</a:t>
            </a:r>
            <a:r>
              <a:rPr lang="en-US" altLang="en-US" dirty="0"/>
              <a:t> and Association Rules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>
          <a:xfrm>
            <a:off x="547106" y="1225325"/>
            <a:ext cx="7213600" cy="1848951"/>
          </a:xfrm>
        </p:spPr>
        <p:txBody>
          <a:bodyPr/>
          <a:lstStyle/>
          <a:p>
            <a:pPr>
              <a:spcBef>
                <a:spcPts val="200"/>
              </a:spcBef>
              <a:defRPr/>
            </a:pPr>
            <a:r>
              <a:rPr lang="en-US" altLang="en-US" sz="2400" b="1" dirty="0">
                <a:latin typeface="Calibri" panose="020F0502020204030204" pitchFamily="34" charset="0"/>
              </a:rPr>
              <a:t>Association rule mining</a:t>
            </a:r>
          </a:p>
          <a:p>
            <a:pPr lvl="1">
              <a:spcBef>
                <a:spcPts val="200"/>
              </a:spcBef>
              <a:defRPr/>
            </a:pPr>
            <a:r>
              <a:rPr lang="en-US" altLang="en-US" sz="2400" dirty="0">
                <a:latin typeface="Calibri" panose="020F0502020204030204" pitchFamily="34" charset="0"/>
              </a:rPr>
              <a:t>Given two thresholds: </a:t>
            </a:r>
            <a:r>
              <a:rPr lang="en-US" altLang="en-US" sz="2400" i="1" dirty="0" err="1">
                <a:latin typeface="Calibri" panose="020F0502020204030204" pitchFamily="34" charset="0"/>
              </a:rPr>
              <a:t>minsup</a:t>
            </a:r>
            <a:r>
              <a:rPr lang="en-US" altLang="en-US" sz="2400" i="1" dirty="0">
                <a:latin typeface="Calibri" panose="020F0502020204030204" pitchFamily="34" charset="0"/>
              </a:rPr>
              <a:t>, </a:t>
            </a:r>
            <a:r>
              <a:rPr lang="en-US" altLang="en-US" sz="2400" i="1" dirty="0" err="1">
                <a:latin typeface="Calibri" panose="020F0502020204030204" pitchFamily="34" charset="0"/>
              </a:rPr>
              <a:t>minconf</a:t>
            </a:r>
            <a:endParaRPr lang="en-US" altLang="en-US" sz="2400" dirty="0">
              <a:latin typeface="Calibri" panose="020F0502020204030204" pitchFamily="34" charset="0"/>
            </a:endParaRPr>
          </a:p>
          <a:p>
            <a:pPr lvl="1">
              <a:spcBef>
                <a:spcPts val="200"/>
              </a:spcBef>
              <a:defRPr/>
            </a:pPr>
            <a:r>
              <a:rPr lang="en-US" altLang="en-US" sz="2400" dirty="0">
                <a:latin typeface="Calibri" panose="020F0502020204030204" pitchFamily="34" charset="0"/>
              </a:rPr>
              <a:t>Find </a:t>
            </a:r>
            <a:r>
              <a:rPr lang="en-US" altLang="en-US" sz="2400" dirty="0">
                <a:solidFill>
                  <a:srgbClr val="FF0000"/>
                </a:solidFill>
                <a:latin typeface="Calibri" panose="020F0502020204030204" pitchFamily="34" charset="0"/>
              </a:rPr>
              <a:t>all</a:t>
            </a:r>
            <a:r>
              <a:rPr lang="en-US" altLang="en-US" sz="2400" dirty="0">
                <a:latin typeface="Calibri" panose="020F0502020204030204" pitchFamily="34" charset="0"/>
              </a:rPr>
              <a:t> of the rules, </a:t>
            </a:r>
            <a:r>
              <a:rPr lang="en-US" altLang="en-US" sz="2400" i="1" dirty="0">
                <a:latin typeface="Calibri" panose="020F0502020204030204" pitchFamily="34" charset="0"/>
              </a:rPr>
              <a:t>X </a:t>
            </a:r>
            <a:r>
              <a:rPr lang="en-US" altLang="en-US" sz="2400" dirty="0">
                <a:latin typeface="Calibri" panose="020F0502020204030204" pitchFamily="34" charset="0"/>
                <a:sym typeface="Wingdings" pitchFamily="2" charset="2"/>
              </a:rPr>
              <a:t> </a:t>
            </a:r>
            <a:r>
              <a:rPr lang="en-US" altLang="en-US" sz="2400" i="1" dirty="0">
                <a:latin typeface="Calibri" panose="020F0502020204030204" pitchFamily="34" charset="0"/>
                <a:sym typeface="Wingdings" pitchFamily="2" charset="2"/>
              </a:rPr>
              <a:t>Y </a:t>
            </a:r>
            <a:r>
              <a:rPr lang="en-US" altLang="en-US" sz="2400" dirty="0">
                <a:latin typeface="Calibri" panose="020F0502020204030204" pitchFamily="34" charset="0"/>
                <a:sym typeface="Wingdings" pitchFamily="2" charset="2"/>
              </a:rPr>
              <a:t>(s, c)</a:t>
            </a:r>
          </a:p>
          <a:p>
            <a:pPr lvl="2">
              <a:spcBef>
                <a:spcPts val="200"/>
              </a:spcBef>
              <a:defRPr/>
            </a:pPr>
            <a:r>
              <a:rPr lang="en-US" altLang="en-US" sz="2400" dirty="0">
                <a:latin typeface="Calibri" panose="020F0502020204030204" pitchFamily="34" charset="0"/>
              </a:rPr>
              <a:t>such that, s ≥ </a:t>
            </a:r>
            <a:r>
              <a:rPr lang="en-US" altLang="en-US" sz="2400" i="1" dirty="0" err="1">
                <a:latin typeface="Calibri" panose="020F0502020204030204" pitchFamily="34" charset="0"/>
              </a:rPr>
              <a:t>minsup</a:t>
            </a:r>
            <a:r>
              <a:rPr lang="en-US" altLang="en-US" sz="2400" i="1" dirty="0">
                <a:latin typeface="Calibri" panose="020F0502020204030204" pitchFamily="34" charset="0"/>
              </a:rPr>
              <a:t> </a:t>
            </a:r>
            <a:r>
              <a:rPr lang="en-US" altLang="en-US" sz="2400" dirty="0">
                <a:latin typeface="Calibri" panose="020F0502020204030204" pitchFamily="34" charset="0"/>
              </a:rPr>
              <a:t>and</a:t>
            </a:r>
            <a:r>
              <a:rPr lang="en-US" altLang="en-US" sz="2400" i="1" dirty="0">
                <a:latin typeface="Calibri" panose="020F0502020204030204" pitchFamily="34" charset="0"/>
              </a:rPr>
              <a:t>  c </a:t>
            </a:r>
            <a:r>
              <a:rPr lang="en-US" altLang="en-US" sz="2400" dirty="0">
                <a:latin typeface="Calibri" panose="020F0502020204030204" pitchFamily="34" charset="0"/>
              </a:rPr>
              <a:t>≥ </a:t>
            </a:r>
            <a:r>
              <a:rPr lang="en-US" altLang="en-US" sz="2400" i="1" dirty="0" err="1">
                <a:latin typeface="Calibri" panose="020F0502020204030204" pitchFamily="34" charset="0"/>
              </a:rPr>
              <a:t>minconf</a:t>
            </a:r>
            <a:r>
              <a:rPr lang="en-US" altLang="en-US" sz="2400" i="1" dirty="0">
                <a:latin typeface="Calibri" panose="020F0502020204030204" pitchFamily="34" charset="0"/>
              </a:rPr>
              <a:t> </a:t>
            </a:r>
            <a:endParaRPr lang="en-US" altLang="en-US" sz="2400" dirty="0">
              <a:latin typeface="Calibri" panose="020F0502020204030204" pitchFamily="34" charset="0"/>
            </a:endParaRPr>
          </a:p>
        </p:txBody>
      </p:sp>
      <p:graphicFrame>
        <p:nvGraphicFramePr>
          <p:cNvPr id="41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630459"/>
              </p:ext>
            </p:extLst>
          </p:nvPr>
        </p:nvGraphicFramePr>
        <p:xfrm>
          <a:off x="7026859" y="1259417"/>
          <a:ext cx="4023457" cy="2193996"/>
        </p:xfrm>
        <a:graphic>
          <a:graphicData uri="http://schemas.openxmlformats.org/drawingml/2006/table">
            <a:tbl>
              <a:tblPr/>
              <a:tblGrid>
                <a:gridCol w="552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12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2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Tid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Items bought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Beer,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BD582C"/>
                          </a:solidFill>
                          <a:effectLst/>
                          <a:latin typeface="Calibri" panose="020F0502020204030204" pitchFamily="34" charset="0"/>
                        </a:rPr>
                        <a:t>Nuts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Diaper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Beer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Coffee,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Diaper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Beer,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Diaper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Eggs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BD582C"/>
                          </a:solidFill>
                          <a:effectLst/>
                          <a:latin typeface="Calibri" panose="020F0502020204030204" pitchFamily="34" charset="0"/>
                        </a:rPr>
                        <a:t>Nuts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Eggs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Milk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2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BD582C"/>
                          </a:solidFill>
                          <a:effectLst/>
                          <a:latin typeface="Calibri" panose="020F0502020204030204" pitchFamily="34" charset="0"/>
                        </a:rPr>
                        <a:t>Nuts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Coffee,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Diaper,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Eggs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Milk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547106" y="3019491"/>
            <a:ext cx="5401749" cy="2897714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>
            <a:lvl1pPr marL="461951" indent="-461951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170" indent="-538149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17" indent="-474651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59" indent="-5222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6328" indent="-507987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Let</a:t>
            </a:r>
            <a:r>
              <a:rPr lang="en-US" altLang="en-US" sz="2400" i="1" dirty="0">
                <a:solidFill>
                  <a:srgbClr val="000000"/>
                </a:solidFill>
              </a:rPr>
              <a:t>  </a:t>
            </a:r>
            <a:r>
              <a:rPr lang="en-US" altLang="en-US" sz="2400" i="1" dirty="0" err="1">
                <a:solidFill>
                  <a:srgbClr val="000000"/>
                </a:solidFill>
              </a:rPr>
              <a:t>minsup</a:t>
            </a:r>
            <a:r>
              <a:rPr lang="en-US" altLang="en-US" sz="2400" i="1" dirty="0">
                <a:solidFill>
                  <a:srgbClr val="000000"/>
                </a:solidFill>
              </a:rPr>
              <a:t> = 50% </a:t>
            </a:r>
          </a:p>
          <a:p>
            <a:pPr lvl="2">
              <a:spcBef>
                <a:spcPts val="200"/>
              </a:spcBef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Freq. 1-itemsets: Beer: 3, Nuts: 3, Diaper: 4, Eggs: 3</a:t>
            </a:r>
          </a:p>
          <a:p>
            <a:pPr lvl="2">
              <a:spcBef>
                <a:spcPts val="200"/>
              </a:spcBef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Freq. 2-itemsets:  {Beer, Diaper}: 3</a:t>
            </a:r>
            <a:endParaRPr lang="en-US" altLang="en-US" sz="2400" i="1" dirty="0">
              <a:solidFill>
                <a:srgbClr val="000000"/>
              </a:solidFill>
              <a:sym typeface="Symbol" pitchFamily="18" charset="2"/>
            </a:endParaRPr>
          </a:p>
          <a:p>
            <a:pPr>
              <a:spcBef>
                <a:spcPts val="200"/>
              </a:spcBef>
              <a:defRPr/>
            </a:pPr>
            <a:endParaRPr lang="en-US" altLang="en-US" sz="2400" dirty="0">
              <a:solidFill>
                <a:srgbClr val="000000"/>
              </a:solidFill>
            </a:endParaRPr>
          </a:p>
          <a:p>
            <a:pPr>
              <a:spcBef>
                <a:spcPts val="200"/>
              </a:spcBef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Let </a:t>
            </a:r>
            <a:r>
              <a:rPr lang="en-US" altLang="en-US" sz="2400" i="1" dirty="0" err="1">
                <a:solidFill>
                  <a:srgbClr val="000000"/>
                </a:solidFill>
              </a:rPr>
              <a:t>minconf</a:t>
            </a:r>
            <a:r>
              <a:rPr lang="en-US" altLang="en-US" sz="2400" i="1" dirty="0">
                <a:solidFill>
                  <a:srgbClr val="000000"/>
                </a:solidFill>
              </a:rPr>
              <a:t> = 50%</a:t>
            </a:r>
            <a:endParaRPr lang="en-US" altLang="en-US" sz="2400" dirty="0">
              <a:solidFill>
                <a:srgbClr val="000000"/>
              </a:solidFill>
            </a:endParaRPr>
          </a:p>
          <a:p>
            <a:pPr lvl="1">
              <a:spcBef>
                <a:spcPts val="200"/>
              </a:spcBef>
              <a:defRPr/>
            </a:pPr>
            <a:r>
              <a:rPr lang="en-US" altLang="en-US" sz="2400" i="1" dirty="0">
                <a:solidFill>
                  <a:srgbClr val="000000"/>
                </a:solidFill>
              </a:rPr>
              <a:t>Beer </a:t>
            </a:r>
            <a:r>
              <a:rPr lang="en-US" altLang="en-US" sz="2400" dirty="0">
                <a:solidFill>
                  <a:srgbClr val="000000"/>
                </a:solidFill>
                <a:sym typeface="Wingdings" pitchFamily="2" charset="2"/>
              </a:rPr>
              <a:t></a:t>
            </a:r>
            <a:r>
              <a:rPr lang="en-US" altLang="en-US" sz="2400" i="1" dirty="0">
                <a:solidFill>
                  <a:srgbClr val="000000"/>
                </a:solidFill>
                <a:sym typeface="Symbol" pitchFamily="18" charset="2"/>
              </a:rPr>
              <a:t> Diaper  </a:t>
            </a:r>
            <a:r>
              <a:rPr lang="en-US" altLang="en-US" sz="2400" dirty="0">
                <a:solidFill>
                  <a:srgbClr val="000000"/>
                </a:solidFill>
                <a:sym typeface="Symbol" pitchFamily="18" charset="2"/>
              </a:rPr>
              <a:t>(60%, 100%)</a:t>
            </a:r>
          </a:p>
          <a:p>
            <a:pPr lvl="1">
              <a:spcBef>
                <a:spcPts val="200"/>
              </a:spcBef>
              <a:defRPr/>
            </a:pPr>
            <a:r>
              <a:rPr lang="en-US" altLang="en-US" sz="2400" i="1" dirty="0">
                <a:solidFill>
                  <a:srgbClr val="000000"/>
                </a:solidFill>
              </a:rPr>
              <a:t>Diaper </a:t>
            </a:r>
            <a:r>
              <a:rPr lang="en-US" altLang="en-US" sz="2400" dirty="0">
                <a:solidFill>
                  <a:srgbClr val="000000"/>
                </a:solidFill>
                <a:sym typeface="Wingdings" pitchFamily="2" charset="2"/>
              </a:rPr>
              <a:t></a:t>
            </a:r>
            <a:r>
              <a:rPr lang="en-US" altLang="en-US" sz="2400" i="1" dirty="0">
                <a:solidFill>
                  <a:srgbClr val="000000"/>
                </a:solidFill>
                <a:sym typeface="Symbol" pitchFamily="18" charset="2"/>
              </a:rPr>
              <a:t> Beer  </a:t>
            </a:r>
            <a:r>
              <a:rPr lang="en-US" altLang="en-US" sz="2400" dirty="0">
                <a:solidFill>
                  <a:srgbClr val="000000"/>
                </a:solidFill>
                <a:sym typeface="Symbol" pitchFamily="18" charset="2"/>
              </a:rPr>
              <a:t>(60%, 75%)</a:t>
            </a: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6590427" y="3602630"/>
            <a:ext cx="4586013" cy="231457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>
            <a:lvl1pPr marL="461951" indent="-461951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170" indent="-538149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17" indent="-474651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59" indent="-5222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6328" indent="-507987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  <a:defRPr/>
            </a:pPr>
            <a:r>
              <a:rPr lang="en-US" altLang="en-US" sz="2400" b="1" dirty="0">
                <a:solidFill>
                  <a:srgbClr val="000000"/>
                </a:solidFill>
              </a:rPr>
              <a:t>Observations: </a:t>
            </a:r>
          </a:p>
          <a:p>
            <a:pPr lvl="1">
              <a:spcBef>
                <a:spcPts val="200"/>
              </a:spcBef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Mining association rules and mining frequent patterns are very close problems</a:t>
            </a:r>
          </a:p>
          <a:p>
            <a:pPr lvl="1">
              <a:spcBef>
                <a:spcPts val="200"/>
              </a:spcBef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Scalable methods are needed for mining large datasets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65632" y="6306087"/>
            <a:ext cx="316469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457178">
              <a:spcBef>
                <a:spcPts val="200"/>
              </a:spcBef>
              <a:defRPr/>
            </a:pPr>
            <a:r>
              <a:rPr lang="en-US" altLang="en-US" sz="2400" dirty="0">
                <a:solidFill>
                  <a:srgbClr val="0033CC"/>
                </a:solidFill>
              </a:rPr>
              <a:t>(Q: Are these all rules?)</a:t>
            </a:r>
          </a:p>
        </p:txBody>
      </p:sp>
      <p:sp>
        <p:nvSpPr>
          <p:cNvPr id="2" name="Right Arrow 1"/>
          <p:cNvSpPr/>
          <p:nvPr/>
        </p:nvSpPr>
        <p:spPr>
          <a:xfrm rot="8697408">
            <a:off x="5948855" y="2945874"/>
            <a:ext cx="641572" cy="5255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C04A093-D23A-4599-B5BB-C8C7270F85ED}"/>
                  </a:ext>
                </a:extLst>
              </p14:cNvPr>
              <p14:cNvContentPartPr/>
              <p14:nvPr/>
            </p14:nvContentPartPr>
            <p14:xfrm>
              <a:off x="1403640" y="1652040"/>
              <a:ext cx="6828480" cy="5063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C04A093-D23A-4599-B5BB-C8C7270F85E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94280" y="1642680"/>
                <a:ext cx="6847200" cy="508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358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12192000" cy="93501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Challenge: There Are Too Many Frequent Patterns!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>
          <a:xfrm>
            <a:off x="508000" y="1238250"/>
            <a:ext cx="11684000" cy="5181600"/>
          </a:xfrm>
        </p:spPr>
        <p:txBody>
          <a:bodyPr vert="horz" lIns="91436" tIns="45718" rIns="91436" bIns="45718" rtlCol="0" anchor="t">
            <a:noAutofit/>
          </a:bodyPr>
          <a:lstStyle/>
          <a:p>
            <a:pPr eaLnBrk="1" hangingPunct="1">
              <a:defRPr/>
            </a:pPr>
            <a:r>
              <a:rPr lang="en-US" altLang="en-US" sz="2400" dirty="0">
                <a:latin typeface="Calibri" panose="020F0502020204030204" pitchFamily="34" charset="0"/>
              </a:rPr>
              <a:t>A long pattern contains a combinatorial number of sub-patterns</a:t>
            </a:r>
          </a:p>
          <a:p>
            <a:pPr marL="461645" indent="-461645">
              <a:defRPr/>
            </a:pPr>
            <a:r>
              <a:rPr lang="en-US" altLang="en-US" sz="2400" dirty="0">
                <a:latin typeface="Calibri" panose="020F0502020204030204" pitchFamily="34" charset="0"/>
              </a:rPr>
              <a:t>How many frequent </a:t>
            </a:r>
            <a:r>
              <a:rPr lang="en-US" altLang="en-US" sz="2400" dirty="0" err="1">
                <a:latin typeface="Calibri" panose="020F0502020204030204" pitchFamily="34" charset="0"/>
              </a:rPr>
              <a:t>itemsets</a:t>
            </a:r>
            <a:r>
              <a:rPr lang="en-US" altLang="en-US" sz="2400" dirty="0">
                <a:latin typeface="Calibri" panose="020F0502020204030204" pitchFamily="34" charset="0"/>
              </a:rPr>
              <a:t> does the following TDB</a:t>
            </a:r>
            <a:r>
              <a:rPr lang="en-US" altLang="en-US" sz="2400" baseline="-25000" dirty="0">
                <a:latin typeface="Calibri" panose="020F0502020204030204" pitchFamily="34" charset="0"/>
              </a:rPr>
              <a:t>1</a:t>
            </a:r>
            <a:r>
              <a:rPr lang="en-US" altLang="en-US" sz="2400" dirty="0">
                <a:latin typeface="Calibri" panose="020F0502020204030204" pitchFamily="34" charset="0"/>
              </a:rPr>
              <a:t> </a:t>
            </a:r>
            <a:r>
              <a:rPr lang="en-US" altLang="en-US" sz="2400" dirty="0">
                <a:latin typeface="Calibri" panose="020F0502020204030204" pitchFamily="34" charset="0"/>
                <a:sym typeface="Wingdings" pitchFamily="2" charset="2"/>
              </a:rPr>
              <a:t>contain (</a:t>
            </a:r>
            <a:r>
              <a:rPr lang="en-US" altLang="en-US" sz="2400" dirty="0" err="1">
                <a:latin typeface="Calibri" panose="020F0502020204030204" pitchFamily="34" charset="0"/>
                <a:sym typeface="Wingdings" pitchFamily="2" charset="2"/>
              </a:rPr>
              <a:t>minsup</a:t>
            </a:r>
            <a:r>
              <a:rPr lang="en-US" sz="2400" dirty="0">
                <a:latin typeface="Calibri" panose="020F0502020204030204" pitchFamily="34" charset="0"/>
                <a:sym typeface="Wingdings" pitchFamily="2" charset="2"/>
              </a:rPr>
              <a:t> = 1</a:t>
            </a:r>
            <a:r>
              <a:rPr lang="en-US" altLang="en-US" sz="2400" dirty="0">
                <a:latin typeface="Calibri" panose="020F0502020204030204" pitchFamily="34" charset="0"/>
                <a:sym typeface="Wingdings" pitchFamily="2" charset="2"/>
              </a:rPr>
              <a:t>)?</a:t>
            </a:r>
            <a:endParaRPr lang="en-US" altLang="en-US" sz="2400" dirty="0">
              <a:latin typeface="Calibri" panose="020F0502020204030204" pitchFamily="34" charset="0"/>
              <a:cs typeface="Calibri"/>
            </a:endParaRPr>
          </a:p>
          <a:p>
            <a:pPr marL="737870" lvl="1" indent="-537845">
              <a:defRPr/>
            </a:pPr>
            <a:r>
              <a:rPr lang="en-US" altLang="en-US" sz="2400" dirty="0">
                <a:latin typeface="Calibri" panose="020F0502020204030204" pitchFamily="34" charset="0"/>
              </a:rPr>
              <a:t>TDB</a:t>
            </a:r>
            <a:r>
              <a:rPr lang="en-US" altLang="en-US" sz="2400" baseline="-25000" dirty="0">
                <a:latin typeface="Calibri" panose="020F0502020204030204" pitchFamily="34" charset="0"/>
              </a:rPr>
              <a:t>1:	 </a:t>
            </a:r>
            <a:r>
              <a:rPr lang="en-US" altLang="en-US" sz="2400" dirty="0">
                <a:latin typeface="Calibri" panose="020F0502020204030204" pitchFamily="34" charset="0"/>
              </a:rPr>
              <a:t>T</a:t>
            </a:r>
            <a:r>
              <a:rPr lang="en-US" altLang="en-US" sz="2400" baseline="-25000" dirty="0">
                <a:latin typeface="Calibri" panose="020F0502020204030204" pitchFamily="34" charset="0"/>
              </a:rPr>
              <a:t>1</a:t>
            </a:r>
            <a:r>
              <a:rPr lang="en-US" altLang="en-US" sz="2400" dirty="0">
                <a:latin typeface="Calibri" panose="020F0502020204030204" pitchFamily="34" charset="0"/>
              </a:rPr>
              <a:t>: {a</a:t>
            </a:r>
            <a:r>
              <a:rPr lang="en-US" altLang="en-US" sz="2400" baseline="-25000" dirty="0">
                <a:latin typeface="Calibri" panose="020F0502020204030204" pitchFamily="34" charset="0"/>
              </a:rPr>
              <a:t>1</a:t>
            </a:r>
            <a:r>
              <a:rPr lang="en-US" altLang="en-US" sz="2400" dirty="0">
                <a:latin typeface="Calibri" panose="020F0502020204030204" pitchFamily="34" charset="0"/>
              </a:rPr>
              <a:t>, …, a</a:t>
            </a:r>
            <a:r>
              <a:rPr lang="en-US" altLang="en-US" sz="2400" baseline="-25000" dirty="0">
                <a:latin typeface="Calibri" panose="020F0502020204030204" pitchFamily="34" charset="0"/>
              </a:rPr>
              <a:t>50</a:t>
            </a:r>
            <a:r>
              <a:rPr lang="en-US" altLang="en-US" sz="2400" dirty="0">
                <a:latin typeface="Calibri" panose="020F0502020204030204" pitchFamily="34" charset="0"/>
              </a:rPr>
              <a:t>};  T</a:t>
            </a:r>
            <a:r>
              <a:rPr lang="en-US" altLang="en-US" sz="2400" baseline="-25000" dirty="0">
                <a:latin typeface="Calibri" panose="020F0502020204030204" pitchFamily="34" charset="0"/>
              </a:rPr>
              <a:t>2</a:t>
            </a:r>
            <a:r>
              <a:rPr lang="en-US" altLang="en-US" sz="2400" dirty="0">
                <a:latin typeface="Calibri" panose="020F0502020204030204" pitchFamily="34" charset="0"/>
              </a:rPr>
              <a:t>: {a</a:t>
            </a:r>
            <a:r>
              <a:rPr lang="en-US" altLang="en-US" sz="2400" baseline="-25000" dirty="0">
                <a:latin typeface="Calibri" panose="020F0502020204030204" pitchFamily="34" charset="0"/>
              </a:rPr>
              <a:t>1</a:t>
            </a:r>
            <a:r>
              <a:rPr lang="en-US" altLang="en-US" sz="2400" dirty="0">
                <a:latin typeface="Calibri" panose="020F0502020204030204" pitchFamily="34" charset="0"/>
              </a:rPr>
              <a:t>, …, a</a:t>
            </a:r>
            <a:r>
              <a:rPr lang="en-US" altLang="en-US" sz="2400" baseline="-25000" dirty="0">
                <a:latin typeface="Calibri" panose="020F0502020204030204" pitchFamily="34" charset="0"/>
              </a:rPr>
              <a:t>100</a:t>
            </a:r>
            <a:r>
              <a:rPr lang="en-US" altLang="en-US" sz="2400" dirty="0">
                <a:latin typeface="Calibri" panose="020F0502020204030204" pitchFamily="34" charset="0"/>
              </a:rPr>
              <a:t>}</a:t>
            </a:r>
            <a:endParaRPr lang="en-US" altLang="en-US" sz="2400" dirty="0">
              <a:latin typeface="Calibri" panose="020F0502020204030204" pitchFamily="34" charset="0"/>
              <a:cs typeface="Calibri"/>
            </a:endParaRPr>
          </a:p>
          <a:p>
            <a:pPr marL="737870" lvl="1" indent="-537845"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/>
              </a:rPr>
              <a:t>Let’s have a try</a:t>
            </a:r>
          </a:p>
          <a:p>
            <a:pPr marL="400050" lvl="1" indent="0">
              <a:buNone/>
              <a:defRPr/>
            </a:pPr>
            <a:r>
              <a:rPr lang="en-US" altLang="en-US" sz="2400" dirty="0">
                <a:latin typeface="Calibri" panose="020F0502020204030204" pitchFamily="34" charset="0"/>
              </a:rPr>
              <a:t>1-itemsets:  {a</a:t>
            </a:r>
            <a:r>
              <a:rPr lang="en-US" altLang="en-US" sz="2400" baseline="-25000" dirty="0">
                <a:latin typeface="Calibri" panose="020F0502020204030204" pitchFamily="34" charset="0"/>
              </a:rPr>
              <a:t>1</a:t>
            </a:r>
            <a:r>
              <a:rPr lang="en-US" altLang="en-US" sz="2400" dirty="0">
                <a:latin typeface="Calibri" panose="020F0502020204030204" pitchFamily="34" charset="0"/>
              </a:rPr>
              <a:t>}: 2, {a</a:t>
            </a:r>
            <a:r>
              <a:rPr lang="en-US" altLang="en-US" sz="2400" baseline="-25000" dirty="0">
                <a:latin typeface="Calibri" panose="020F0502020204030204" pitchFamily="34" charset="0"/>
              </a:rPr>
              <a:t>2</a:t>
            </a:r>
            <a:r>
              <a:rPr lang="en-US" altLang="en-US" sz="2400" dirty="0">
                <a:latin typeface="Calibri" panose="020F0502020204030204" pitchFamily="34" charset="0"/>
              </a:rPr>
              <a:t>}: 2, …, {a</a:t>
            </a:r>
            <a:r>
              <a:rPr lang="en-US" altLang="en-US" sz="2400" baseline="-25000" dirty="0">
                <a:latin typeface="Calibri" panose="020F0502020204030204" pitchFamily="34" charset="0"/>
              </a:rPr>
              <a:t>50</a:t>
            </a:r>
            <a:r>
              <a:rPr lang="en-US" altLang="en-US" sz="2400" dirty="0">
                <a:latin typeface="Calibri" panose="020F0502020204030204" pitchFamily="34" charset="0"/>
              </a:rPr>
              <a:t>}: 2, {a</a:t>
            </a:r>
            <a:r>
              <a:rPr lang="en-US" altLang="en-US" sz="2400" baseline="-25000" dirty="0">
                <a:latin typeface="Calibri" panose="020F0502020204030204" pitchFamily="34" charset="0"/>
              </a:rPr>
              <a:t>51</a:t>
            </a:r>
            <a:r>
              <a:rPr lang="en-US" altLang="en-US" sz="2400" dirty="0">
                <a:latin typeface="Calibri" panose="020F0502020204030204" pitchFamily="34" charset="0"/>
              </a:rPr>
              <a:t>}: 1, …, {a</a:t>
            </a:r>
            <a:r>
              <a:rPr lang="en-US" altLang="en-US" sz="2400" baseline="-25000" dirty="0">
                <a:latin typeface="Calibri" panose="020F0502020204030204" pitchFamily="34" charset="0"/>
              </a:rPr>
              <a:t>100</a:t>
            </a:r>
            <a:r>
              <a:rPr lang="en-US" altLang="en-US" sz="2400" dirty="0">
                <a:latin typeface="Calibri" panose="020F0502020204030204" pitchFamily="34" charset="0"/>
              </a:rPr>
              <a:t>}: 1, </a:t>
            </a:r>
          </a:p>
          <a:p>
            <a:pPr marL="400050" lvl="1" indent="0">
              <a:buNone/>
              <a:defRPr/>
            </a:pPr>
            <a:r>
              <a:rPr lang="en-US" altLang="en-US" sz="2400" dirty="0">
                <a:latin typeface="Calibri" panose="020F0502020204030204" pitchFamily="34" charset="0"/>
              </a:rPr>
              <a:t>2-itemsets: {a</a:t>
            </a:r>
            <a:r>
              <a:rPr lang="en-US" altLang="en-US" sz="2400" baseline="-25000" dirty="0">
                <a:latin typeface="Calibri" panose="020F0502020204030204" pitchFamily="34" charset="0"/>
              </a:rPr>
              <a:t>1</a:t>
            </a:r>
            <a:r>
              <a:rPr lang="en-US" altLang="en-US" sz="2400" dirty="0">
                <a:latin typeface="Calibri" panose="020F0502020204030204" pitchFamily="34" charset="0"/>
              </a:rPr>
              <a:t>, a</a:t>
            </a:r>
            <a:r>
              <a:rPr lang="en-US" altLang="en-US" sz="2400" baseline="-25000" dirty="0">
                <a:latin typeface="Calibri" panose="020F0502020204030204" pitchFamily="34" charset="0"/>
              </a:rPr>
              <a:t>2</a:t>
            </a:r>
            <a:r>
              <a:rPr lang="en-US" altLang="en-US" sz="2400" dirty="0">
                <a:latin typeface="Calibri" panose="020F0502020204030204" pitchFamily="34" charset="0"/>
              </a:rPr>
              <a:t>}: 2, …, {a</a:t>
            </a:r>
            <a:r>
              <a:rPr lang="en-US" altLang="en-US" sz="2400" baseline="-25000" dirty="0">
                <a:latin typeface="Calibri" panose="020F0502020204030204" pitchFamily="34" charset="0"/>
              </a:rPr>
              <a:t>1</a:t>
            </a:r>
            <a:r>
              <a:rPr lang="en-US" altLang="en-US" sz="2400" dirty="0">
                <a:latin typeface="Calibri" panose="020F0502020204030204" pitchFamily="34" charset="0"/>
              </a:rPr>
              <a:t>, a</a:t>
            </a:r>
            <a:r>
              <a:rPr lang="en-US" altLang="en-US" sz="2400" baseline="-25000" dirty="0">
                <a:latin typeface="Calibri" panose="020F0502020204030204" pitchFamily="34" charset="0"/>
              </a:rPr>
              <a:t>50</a:t>
            </a:r>
            <a:r>
              <a:rPr lang="en-US" altLang="en-US" sz="2400" dirty="0">
                <a:latin typeface="Calibri" panose="020F0502020204030204" pitchFamily="34" charset="0"/>
              </a:rPr>
              <a:t>}: 2, {a</a:t>
            </a:r>
            <a:r>
              <a:rPr lang="en-US" altLang="en-US" sz="2400" baseline="-25000" dirty="0">
                <a:latin typeface="Calibri" panose="020F0502020204030204" pitchFamily="34" charset="0"/>
              </a:rPr>
              <a:t>1</a:t>
            </a:r>
            <a:r>
              <a:rPr lang="en-US" altLang="en-US" sz="2400" dirty="0">
                <a:latin typeface="Calibri" panose="020F0502020204030204" pitchFamily="34" charset="0"/>
              </a:rPr>
              <a:t>, a</a:t>
            </a:r>
            <a:r>
              <a:rPr lang="en-US" altLang="en-US" sz="2400" baseline="-25000" dirty="0">
                <a:latin typeface="Calibri" panose="020F0502020204030204" pitchFamily="34" charset="0"/>
              </a:rPr>
              <a:t>51</a:t>
            </a:r>
            <a:r>
              <a:rPr lang="en-US" altLang="en-US" sz="2400" dirty="0">
                <a:latin typeface="Calibri" panose="020F0502020204030204" pitchFamily="34" charset="0"/>
              </a:rPr>
              <a:t>}: 1 …, …, {a</a:t>
            </a:r>
            <a:r>
              <a:rPr lang="en-US" altLang="en-US" sz="2400" baseline="-25000" dirty="0">
                <a:latin typeface="Calibri" panose="020F0502020204030204" pitchFamily="34" charset="0"/>
              </a:rPr>
              <a:t>99</a:t>
            </a:r>
            <a:r>
              <a:rPr lang="en-US" altLang="en-US" sz="2400" dirty="0">
                <a:latin typeface="Calibri" panose="020F0502020204030204" pitchFamily="34" charset="0"/>
              </a:rPr>
              <a:t>, a</a:t>
            </a:r>
            <a:r>
              <a:rPr lang="en-US" altLang="en-US" sz="2400" baseline="-25000" dirty="0">
                <a:latin typeface="Calibri" panose="020F0502020204030204" pitchFamily="34" charset="0"/>
              </a:rPr>
              <a:t>100</a:t>
            </a:r>
            <a:r>
              <a:rPr lang="en-US" altLang="en-US" sz="2400" dirty="0">
                <a:latin typeface="Calibri" panose="020F0502020204030204" pitchFamily="34" charset="0"/>
              </a:rPr>
              <a:t>}: 1, </a:t>
            </a:r>
          </a:p>
          <a:p>
            <a:pPr marL="400050" lvl="1" indent="0" eaLnBrk="1" hangingPunct="1">
              <a:buFont typeface="Wingdings" pitchFamily="2" charset="2"/>
              <a:buNone/>
              <a:defRPr/>
            </a:pPr>
            <a:r>
              <a:rPr lang="en-US" altLang="en-US" sz="2400" dirty="0">
                <a:latin typeface="Calibri" panose="020F0502020204030204" pitchFamily="34" charset="0"/>
              </a:rPr>
              <a:t>…, …, …, …</a:t>
            </a:r>
          </a:p>
          <a:p>
            <a:pPr marL="400050" lvl="1" indent="0" eaLnBrk="1" hangingPunct="1">
              <a:buFont typeface="Wingdings" pitchFamily="2" charset="2"/>
              <a:buNone/>
              <a:defRPr/>
            </a:pPr>
            <a:r>
              <a:rPr lang="en-US" altLang="en-US" sz="2400" dirty="0">
                <a:latin typeface="Calibri" panose="020F0502020204030204" pitchFamily="34" charset="0"/>
              </a:rPr>
              <a:t>99-itemsets: {a</a:t>
            </a:r>
            <a:r>
              <a:rPr lang="en-US" altLang="en-US" sz="2400" baseline="-25000" dirty="0">
                <a:latin typeface="Calibri" panose="020F0502020204030204" pitchFamily="34" charset="0"/>
              </a:rPr>
              <a:t>1</a:t>
            </a:r>
            <a:r>
              <a:rPr lang="en-US" altLang="en-US" sz="2400" dirty="0">
                <a:latin typeface="Calibri" panose="020F0502020204030204" pitchFamily="34" charset="0"/>
              </a:rPr>
              <a:t>, a</a:t>
            </a:r>
            <a:r>
              <a:rPr lang="en-US" altLang="en-US" sz="2400" baseline="-25000" dirty="0">
                <a:latin typeface="Calibri" panose="020F0502020204030204" pitchFamily="34" charset="0"/>
              </a:rPr>
              <a:t>2</a:t>
            </a:r>
            <a:r>
              <a:rPr lang="en-US" altLang="en-US" sz="2400" dirty="0">
                <a:latin typeface="Calibri" panose="020F0502020204030204" pitchFamily="34" charset="0"/>
              </a:rPr>
              <a:t>, …, a</a:t>
            </a:r>
            <a:r>
              <a:rPr lang="en-US" altLang="en-US" sz="2400" baseline="-25000" dirty="0">
                <a:latin typeface="Calibri" panose="020F0502020204030204" pitchFamily="34" charset="0"/>
              </a:rPr>
              <a:t>99</a:t>
            </a:r>
            <a:r>
              <a:rPr lang="en-US" altLang="en-US" sz="2400" dirty="0">
                <a:latin typeface="Calibri" panose="020F0502020204030204" pitchFamily="34" charset="0"/>
              </a:rPr>
              <a:t>}: 1, …, {a</a:t>
            </a:r>
            <a:r>
              <a:rPr lang="en-US" altLang="en-US" sz="2400" baseline="-25000" dirty="0">
                <a:latin typeface="Calibri" panose="020F0502020204030204" pitchFamily="34" charset="0"/>
              </a:rPr>
              <a:t>2</a:t>
            </a:r>
            <a:r>
              <a:rPr lang="en-US" altLang="en-US" sz="2400" dirty="0">
                <a:latin typeface="Calibri" panose="020F0502020204030204" pitchFamily="34" charset="0"/>
              </a:rPr>
              <a:t>, a</a:t>
            </a:r>
            <a:r>
              <a:rPr lang="en-US" altLang="en-US" sz="2400" baseline="-25000" dirty="0">
                <a:latin typeface="Calibri" panose="020F0502020204030204" pitchFamily="34" charset="0"/>
              </a:rPr>
              <a:t>3</a:t>
            </a:r>
            <a:r>
              <a:rPr lang="en-US" altLang="en-US" sz="2400" dirty="0">
                <a:latin typeface="Calibri" panose="020F0502020204030204" pitchFamily="34" charset="0"/>
              </a:rPr>
              <a:t>, …, a</a:t>
            </a:r>
            <a:r>
              <a:rPr lang="en-US" altLang="en-US" sz="2400" baseline="-25000" dirty="0">
                <a:latin typeface="Calibri" panose="020F0502020204030204" pitchFamily="34" charset="0"/>
              </a:rPr>
              <a:t>100</a:t>
            </a:r>
            <a:r>
              <a:rPr lang="en-US" altLang="en-US" sz="2400" dirty="0">
                <a:latin typeface="Calibri" panose="020F0502020204030204" pitchFamily="34" charset="0"/>
              </a:rPr>
              <a:t>}: 1</a:t>
            </a:r>
          </a:p>
          <a:p>
            <a:pPr marL="400050" lvl="1" indent="0" eaLnBrk="1" hangingPunct="1">
              <a:buFont typeface="Wingdings" pitchFamily="2" charset="2"/>
              <a:buNone/>
              <a:defRPr/>
            </a:pPr>
            <a:r>
              <a:rPr lang="en-US" altLang="en-US" sz="2400" dirty="0">
                <a:latin typeface="Calibri" panose="020F0502020204030204" pitchFamily="34" charset="0"/>
              </a:rPr>
              <a:t>100-itemset: {a</a:t>
            </a:r>
            <a:r>
              <a:rPr lang="en-US" altLang="en-US" sz="2400" baseline="-25000" dirty="0">
                <a:latin typeface="Calibri" panose="020F0502020204030204" pitchFamily="34" charset="0"/>
              </a:rPr>
              <a:t>1</a:t>
            </a:r>
            <a:r>
              <a:rPr lang="en-US" altLang="en-US" sz="2400" dirty="0">
                <a:latin typeface="Calibri" panose="020F0502020204030204" pitchFamily="34" charset="0"/>
              </a:rPr>
              <a:t>, a</a:t>
            </a:r>
            <a:r>
              <a:rPr lang="en-US" altLang="en-US" sz="2400" baseline="-25000" dirty="0">
                <a:latin typeface="Calibri" panose="020F0502020204030204" pitchFamily="34" charset="0"/>
              </a:rPr>
              <a:t>2</a:t>
            </a:r>
            <a:r>
              <a:rPr lang="en-US" altLang="en-US" sz="2400" dirty="0">
                <a:latin typeface="Calibri" panose="020F0502020204030204" pitchFamily="34" charset="0"/>
              </a:rPr>
              <a:t>, …, a</a:t>
            </a:r>
            <a:r>
              <a:rPr lang="en-US" altLang="en-US" sz="2400" baseline="-25000" dirty="0">
                <a:latin typeface="Calibri" panose="020F0502020204030204" pitchFamily="34" charset="0"/>
              </a:rPr>
              <a:t>100</a:t>
            </a:r>
            <a:r>
              <a:rPr lang="en-US" altLang="en-US" sz="2400" dirty="0">
                <a:latin typeface="Calibri" panose="020F0502020204030204" pitchFamily="34" charset="0"/>
              </a:rPr>
              <a:t>}: 1</a:t>
            </a:r>
          </a:p>
          <a:p>
            <a:pPr>
              <a:defRPr/>
            </a:pPr>
            <a:r>
              <a:rPr lang="en-US" altLang="en-US" sz="2400" dirty="0">
                <a:latin typeface="Calibri" panose="020F0502020204030204" pitchFamily="34" charset="0"/>
              </a:rPr>
              <a:t>The total number of frequent </a:t>
            </a:r>
            <a:r>
              <a:rPr lang="en-US" altLang="en-US" sz="2400" dirty="0" err="1">
                <a:latin typeface="Calibri" panose="020F0502020204030204" pitchFamily="34" charset="0"/>
              </a:rPr>
              <a:t>itemsets</a:t>
            </a:r>
            <a:r>
              <a:rPr lang="en-US" altLang="en-US" sz="2400" dirty="0">
                <a:latin typeface="Calibri" panose="020F0502020204030204" pitchFamily="34" charset="0"/>
              </a:rPr>
              <a:t>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151" y="5817203"/>
            <a:ext cx="5754388" cy="67189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875758" y="4988268"/>
            <a:ext cx="3565438" cy="958327"/>
            <a:chOff x="7438171" y="4983116"/>
            <a:chExt cx="3565438" cy="958327"/>
          </a:xfrm>
        </p:grpSpPr>
        <p:sp>
          <p:nvSpPr>
            <p:cNvPr id="9" name="TextBox 8"/>
            <p:cNvSpPr txBox="1"/>
            <p:nvPr/>
          </p:nvSpPr>
          <p:spPr>
            <a:xfrm>
              <a:off x="7713352" y="4983116"/>
              <a:ext cx="3290257" cy="830997"/>
            </a:xfrm>
            <a:prstGeom prst="rect">
              <a:avLst/>
            </a:prstGeom>
            <a:solidFill>
              <a:srgbClr val="F0CDBC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 too huge set for any one to compute or store!</a:t>
              </a:r>
            </a:p>
          </p:txBody>
        </p:sp>
        <p:sp>
          <p:nvSpPr>
            <p:cNvPr id="10" name="Left Arrow 9"/>
            <p:cNvSpPr/>
            <p:nvPr/>
          </p:nvSpPr>
          <p:spPr>
            <a:xfrm rot="19310420">
              <a:off x="7438171" y="5608068"/>
              <a:ext cx="371475" cy="333375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F81E2BF-8210-4D50-9F83-FECBA12D3E78}"/>
                  </a:ext>
                </a:extLst>
              </p14:cNvPr>
              <p14:cNvContentPartPr/>
              <p14:nvPr/>
            </p14:nvContentPartPr>
            <p14:xfrm>
              <a:off x="6750360" y="5732640"/>
              <a:ext cx="1907640" cy="843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F81E2BF-8210-4D50-9F83-FECBA12D3E7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41000" y="5723280"/>
                <a:ext cx="1926360" cy="86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658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D58A8-606B-426A-9C03-7AD4FDFE7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Expressing Patterns in Compressed Form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221AA65-0ADF-48CB-9B0A-C80F042FB904}"/>
              </a:ext>
            </a:extLst>
          </p:cNvPr>
          <p:cNvSpPr txBox="1">
            <a:spLocks noChangeArrowheads="1"/>
          </p:cNvSpPr>
          <p:nvPr/>
        </p:nvSpPr>
        <p:spPr>
          <a:xfrm>
            <a:off x="617316" y="1233218"/>
            <a:ext cx="11099011" cy="5398492"/>
          </a:xfrm>
          <a:prstGeom prst="rect">
            <a:avLst/>
          </a:prstGeom>
        </p:spPr>
        <p:txBody>
          <a:bodyPr vert="horz" lIns="91436" tIns="45718" rIns="91436" bIns="45718" rtlCol="0" anchor="t">
            <a:noAutofit/>
          </a:bodyPr>
          <a:lstStyle>
            <a:lvl1pPr marL="461951" indent="-461951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170" indent="-538149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17" indent="-474651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59" indent="-5222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6328" indent="-507987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1645" indent="-461645">
              <a:spcAft>
                <a:spcPts val="600"/>
              </a:spcAft>
            </a:pPr>
            <a:r>
              <a:rPr lang="en-US" altLang="en-US" sz="2400" dirty="0"/>
              <a:t>How to reduce the redundancy of the list of all the frequent </a:t>
            </a:r>
            <a:r>
              <a:rPr lang="en-US" altLang="en-US" sz="2400" dirty="0" err="1"/>
              <a:t>itemsets</a:t>
            </a:r>
            <a:r>
              <a:rPr lang="en-US" altLang="en-US" sz="2400" dirty="0"/>
              <a:t>?</a:t>
            </a:r>
            <a:endParaRPr lang="en-US" dirty="0"/>
          </a:p>
          <a:p>
            <a:pPr marL="737870" lvl="1" indent="-537845">
              <a:spcAft>
                <a:spcPts val="600"/>
              </a:spcAft>
            </a:pPr>
            <a:r>
              <a:rPr lang="en-US" altLang="en-US" sz="2400" dirty="0"/>
              <a:t>If {a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, …, a</a:t>
            </a:r>
            <a:r>
              <a:rPr lang="en-US" altLang="en-US" sz="2400" baseline="-25000" dirty="0"/>
              <a:t>99</a:t>
            </a:r>
            <a:r>
              <a:rPr lang="en-US" altLang="en-US" sz="2400" dirty="0"/>
              <a:t>} and {a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, …, a</a:t>
            </a:r>
            <a:r>
              <a:rPr lang="en-US" altLang="en-US" sz="2400" baseline="-25000" dirty="0"/>
              <a:t>100</a:t>
            </a:r>
            <a:r>
              <a:rPr lang="en-US" altLang="en-US" sz="2400" dirty="0"/>
              <a:t>} have the same support in the database</a:t>
            </a:r>
            <a:r>
              <a:rPr lang="en-US" altLang="en-US" sz="2400" dirty="0">
                <a:cs typeface="Calibri"/>
              </a:rPr>
              <a:t>, then we don't need to list both of them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78A91CC-8B7E-435C-A89C-97715C704D1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7316" y="2198418"/>
            <a:ext cx="10578311" cy="3823692"/>
          </a:xfrm>
        </p:spPr>
        <p:txBody>
          <a:bodyPr vert="horz" lIns="91436" tIns="45718" rIns="91436" bIns="45718" rtlCol="0" anchor="t">
            <a:noAutofit/>
          </a:bodyPr>
          <a:lstStyle/>
          <a:p>
            <a:pPr marL="461645" indent="-461645" eaLnBrk="1" hangingPunct="1">
              <a:spcAft>
                <a:spcPts val="600"/>
              </a:spcAft>
            </a:pPr>
            <a:endParaRPr lang="en-US" altLang="en-US" sz="2400" dirty="0">
              <a:cs typeface="Calibri"/>
            </a:endParaRPr>
          </a:p>
          <a:p>
            <a:pPr marL="461645" indent="-461645">
              <a:spcAft>
                <a:spcPts val="600"/>
              </a:spcAft>
            </a:pPr>
            <a:r>
              <a:rPr lang="en-US" altLang="en-US" sz="2400" dirty="0"/>
              <a:t>Solution 1: </a:t>
            </a:r>
            <a:r>
              <a:rPr lang="en-US" altLang="en-US" sz="2400" b="1" dirty="0"/>
              <a:t>Closed patterns</a:t>
            </a:r>
            <a:r>
              <a:rPr lang="en-US" altLang="en-US" sz="2400" dirty="0"/>
              <a:t>:  A pattern (itemset) X</a:t>
            </a:r>
            <a:r>
              <a:rPr lang="en-US" altLang="en-US" sz="2400" dirty="0">
                <a:solidFill>
                  <a:schemeClr val="hlink"/>
                </a:solidFill>
              </a:rPr>
              <a:t> </a:t>
            </a:r>
            <a:r>
              <a:rPr lang="en-US" altLang="en-US" sz="2400" dirty="0"/>
              <a:t>is </a:t>
            </a:r>
            <a:r>
              <a:rPr lang="en-US" altLang="en-US" sz="2400" dirty="0">
                <a:solidFill>
                  <a:srgbClr val="FF0000"/>
                </a:solidFill>
              </a:rPr>
              <a:t>closed</a:t>
            </a:r>
            <a:r>
              <a:rPr lang="en-US" altLang="en-US" sz="2400" dirty="0">
                <a:solidFill>
                  <a:schemeClr val="hlink"/>
                </a:solidFill>
              </a:rPr>
              <a:t> </a:t>
            </a:r>
            <a:r>
              <a:rPr lang="en-US" altLang="en-US" sz="2400" dirty="0"/>
              <a:t>if X is </a:t>
            </a:r>
            <a:r>
              <a:rPr lang="en-US" altLang="en-US" sz="2400" i="1" dirty="0"/>
              <a:t>frequent,</a:t>
            </a:r>
            <a:r>
              <a:rPr lang="en-US" altLang="en-US" sz="2400" dirty="0"/>
              <a:t> and there exists </a:t>
            </a:r>
            <a:r>
              <a:rPr lang="en-US" altLang="en-US" sz="2400" i="1" dirty="0"/>
              <a:t>no super-pattern </a:t>
            </a:r>
            <a:r>
              <a:rPr lang="en-US" altLang="en-US" sz="2400" dirty="0"/>
              <a:t>Y </a:t>
            </a:r>
            <a:r>
              <a:rPr lang="he-IL" altLang="en-US" sz="2400" dirty="0"/>
              <a:t>כ</a:t>
            </a:r>
            <a:r>
              <a:rPr lang="en-US" altLang="en-US" sz="2400" dirty="0"/>
              <a:t> X, </a:t>
            </a:r>
            <a:r>
              <a:rPr lang="en-US" altLang="en-US" sz="2400" i="1" dirty="0"/>
              <a:t>with the same support</a:t>
            </a:r>
            <a:r>
              <a:rPr lang="en-US" altLang="en-US" sz="2400" dirty="0"/>
              <a:t> as X 	</a:t>
            </a:r>
            <a:endParaRPr lang="en-US" altLang="en-US" sz="2400" dirty="0">
              <a:cs typeface="Calibri"/>
            </a:endParaRPr>
          </a:p>
          <a:p>
            <a:pPr marL="737870" lvl="1" indent="-537845">
              <a:spcAft>
                <a:spcPts val="600"/>
              </a:spcAft>
            </a:pPr>
            <a:r>
              <a:rPr lang="en-US" altLang="en-US" sz="2400" dirty="0"/>
              <a:t>Ex. TDB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:</a:t>
            </a:r>
            <a:r>
              <a:rPr lang="en-US" altLang="en-US" sz="2400" baseline="-25000" dirty="0"/>
              <a:t>    </a:t>
            </a:r>
            <a:r>
              <a:rPr lang="en-US" altLang="en-US" sz="2400" dirty="0"/>
              <a:t>T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: {a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, …, a</a:t>
            </a:r>
            <a:r>
              <a:rPr lang="en-US" altLang="en-US" sz="2400" baseline="-25000" dirty="0"/>
              <a:t>50</a:t>
            </a:r>
            <a:r>
              <a:rPr lang="en-US" altLang="en-US" sz="2400" dirty="0"/>
              <a:t>};  T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: {a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, …, a</a:t>
            </a:r>
            <a:r>
              <a:rPr lang="en-US" altLang="en-US" sz="2400" baseline="-25000" dirty="0"/>
              <a:t>100</a:t>
            </a:r>
            <a:r>
              <a:rPr lang="en-US" altLang="en-US" sz="2400" dirty="0"/>
              <a:t>} </a:t>
            </a:r>
            <a:endParaRPr lang="en-US" altLang="en-US" sz="2400" dirty="0">
              <a:cs typeface="Calibri"/>
            </a:endParaRPr>
          </a:p>
          <a:p>
            <a:pPr marL="737870" lvl="1" indent="-537845">
              <a:spcAft>
                <a:spcPts val="600"/>
              </a:spcAft>
            </a:pPr>
            <a:r>
              <a:rPr lang="en-US" altLang="en-US" sz="2400" dirty="0"/>
              <a:t>Suppose </a:t>
            </a:r>
            <a:r>
              <a:rPr lang="en-US" altLang="en-US" sz="2400" i="1" dirty="0" err="1">
                <a:latin typeface="Calibri" pitchFamily="34" charset="0"/>
                <a:sym typeface="Wingdings" pitchFamily="2" charset="2"/>
              </a:rPr>
              <a:t>minsup</a:t>
            </a:r>
            <a:r>
              <a:rPr lang="en-US" altLang="en-US" sz="2400" i="1" dirty="0">
                <a:latin typeface="Calibri" pitchFamily="34" charset="0"/>
                <a:sym typeface="Wingdings" pitchFamily="2" charset="2"/>
              </a:rPr>
              <a:t> </a:t>
            </a:r>
            <a:r>
              <a:rPr lang="en-US" altLang="en-US" sz="2400" dirty="0">
                <a:latin typeface="Calibri" pitchFamily="34" charset="0"/>
                <a:sym typeface="Wingdings" pitchFamily="2" charset="2"/>
              </a:rPr>
              <a:t>= 1. </a:t>
            </a:r>
            <a:r>
              <a:rPr lang="en-US" altLang="en-US" sz="2400" dirty="0"/>
              <a:t>How many closed patterns does TDB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 contain? </a:t>
            </a:r>
            <a:endParaRPr lang="en-US" altLang="en-US" sz="2400" dirty="0">
              <a:cs typeface="Calibri"/>
            </a:endParaRPr>
          </a:p>
          <a:p>
            <a:pPr marL="858520" lvl="2" indent="-474345">
              <a:spcAft>
                <a:spcPts val="600"/>
              </a:spcAft>
            </a:pPr>
            <a:r>
              <a:rPr lang="en-US" altLang="en-US" sz="2400" dirty="0"/>
              <a:t> Two:  P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: “{a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, …, a</a:t>
            </a:r>
            <a:r>
              <a:rPr lang="en-US" altLang="en-US" sz="2400" baseline="-25000" dirty="0"/>
              <a:t>50</a:t>
            </a:r>
            <a:r>
              <a:rPr lang="en-US" altLang="en-US" sz="2400" dirty="0">
                <a:latin typeface="Calibri" panose="020F0502020204030204" pitchFamily="34" charset="0"/>
              </a:rPr>
              <a:t>}</a:t>
            </a:r>
            <a:r>
              <a:rPr lang="en-US" altLang="en-US" sz="2400" dirty="0"/>
              <a:t>: 2”;  P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: “{a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, …, a</a:t>
            </a:r>
            <a:r>
              <a:rPr lang="en-US" altLang="en-US" sz="2400" baseline="-25000" dirty="0"/>
              <a:t>100</a:t>
            </a:r>
            <a:r>
              <a:rPr lang="en-US" altLang="en-US" sz="2400" dirty="0">
                <a:latin typeface="Calibri" panose="020F0502020204030204" pitchFamily="34" charset="0"/>
              </a:rPr>
              <a:t>}</a:t>
            </a:r>
            <a:r>
              <a:rPr lang="en-US" altLang="en-US" sz="2400" dirty="0"/>
              <a:t>: 1” </a:t>
            </a:r>
            <a:endParaRPr lang="en-US" altLang="en-US" sz="2400" dirty="0">
              <a:cs typeface="Calibr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99D2FDD-55E4-466A-95D3-E578503C3408}"/>
                  </a:ext>
                </a:extLst>
              </p14:cNvPr>
              <p14:cNvContentPartPr/>
              <p14:nvPr/>
            </p14:nvContentPartPr>
            <p14:xfrm>
              <a:off x="2623320" y="3147120"/>
              <a:ext cx="5838480" cy="3354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99D2FDD-55E4-466A-95D3-E578503C340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13960" y="3137760"/>
                <a:ext cx="5857200" cy="337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3934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1999" cy="86821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/>
              <a:t>Expressing Patterns in Compressed Form: Closed Patterns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idx="1"/>
          </p:nvPr>
        </p:nvSpPr>
        <p:spPr>
          <a:xfrm>
            <a:off x="617316" y="1233218"/>
            <a:ext cx="10870411" cy="5398492"/>
          </a:xfrm>
        </p:spPr>
        <p:txBody>
          <a:bodyPr vert="horz" lIns="91436" tIns="45718" rIns="91436" bIns="45718" rtlCol="0" anchor="t">
            <a:noAutofit/>
          </a:bodyPr>
          <a:lstStyle/>
          <a:p>
            <a:pPr marL="384175" lvl="2" indent="0" eaLnBrk="1" hangingPunct="1">
              <a:spcAft>
                <a:spcPts val="600"/>
              </a:spcAft>
              <a:buNone/>
            </a:pPr>
            <a:endParaRPr lang="en-US" altLang="en-US" sz="2400" dirty="0">
              <a:cs typeface="Calibri"/>
            </a:endParaRPr>
          </a:p>
          <a:p>
            <a:pPr eaLnBrk="1" hangingPunct="1">
              <a:spcAft>
                <a:spcPts val="600"/>
              </a:spcAft>
            </a:pPr>
            <a:r>
              <a:rPr lang="en-US" altLang="en-US" sz="2400" dirty="0">
                <a:solidFill>
                  <a:srgbClr val="FF0000"/>
                </a:solidFill>
              </a:rPr>
              <a:t>Closed pattern </a:t>
            </a:r>
            <a:r>
              <a:rPr lang="en-US" altLang="en-US" sz="2400" dirty="0"/>
              <a:t>is a </a:t>
            </a:r>
            <a:r>
              <a:rPr lang="en-US" altLang="en-US" sz="2400" dirty="0">
                <a:solidFill>
                  <a:srgbClr val="FF0000"/>
                </a:solidFill>
              </a:rPr>
              <a:t>lossless compression </a:t>
            </a:r>
            <a:r>
              <a:rPr lang="en-US" altLang="en-US" sz="2400" dirty="0"/>
              <a:t>of frequent patterns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en-US" sz="2400" dirty="0"/>
              <a:t>Reduces the # of patterns but does not lose the support information!</a:t>
            </a:r>
          </a:p>
          <a:p>
            <a:pPr marL="737870" lvl="1" indent="-537845">
              <a:spcAft>
                <a:spcPts val="600"/>
              </a:spcAft>
            </a:pPr>
            <a:r>
              <a:rPr lang="en-US" altLang="en-US" sz="2400" dirty="0"/>
              <a:t>Given </a:t>
            </a:r>
            <a:r>
              <a:rPr lang="en-US" sz="2400" dirty="0"/>
              <a:t> </a:t>
            </a:r>
            <a:endParaRPr lang="en-US" altLang="en-US" sz="2400" dirty="0"/>
          </a:p>
          <a:p>
            <a:pPr marL="737870" lvl="1" indent="-537845">
              <a:spcAft>
                <a:spcPts val="600"/>
              </a:spcAft>
            </a:pPr>
            <a:r>
              <a:rPr lang="en-US" altLang="en-US" sz="2400" dirty="0"/>
              <a:t>You will still be able to say: “{a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, …, a</a:t>
            </a:r>
            <a:r>
              <a:rPr lang="en-US" altLang="en-US" sz="2400" baseline="-25000" dirty="0"/>
              <a:t>40</a:t>
            </a:r>
            <a:r>
              <a:rPr lang="en-US" altLang="en-US" sz="2400" dirty="0">
                <a:latin typeface="Calibri" panose="020F0502020204030204" pitchFamily="34" charset="0"/>
              </a:rPr>
              <a:t>}</a:t>
            </a:r>
            <a:r>
              <a:rPr lang="en-US" altLang="en-US" sz="2400" dirty="0"/>
              <a:t>: 2”, “{a</a:t>
            </a:r>
            <a:r>
              <a:rPr lang="en-US" altLang="en-US" sz="2400" baseline="-25000" dirty="0"/>
              <a:t>5</a:t>
            </a:r>
            <a:r>
              <a:rPr lang="en-US" altLang="en-US" sz="2400" dirty="0"/>
              <a:t>, a</a:t>
            </a:r>
            <a:r>
              <a:rPr lang="en-US" altLang="en-US" sz="2400" baseline="-25000" dirty="0"/>
              <a:t>51</a:t>
            </a:r>
            <a:r>
              <a:rPr lang="en-US" altLang="en-US" sz="2400" dirty="0">
                <a:latin typeface="Calibri" panose="020F0502020204030204" pitchFamily="34" charset="0"/>
              </a:rPr>
              <a:t>}</a:t>
            </a:r>
            <a:r>
              <a:rPr lang="en-US" altLang="en-US" sz="2400" dirty="0"/>
              <a:t>: 1”</a:t>
            </a:r>
            <a:endParaRPr lang="en-US" altLang="en-US" sz="2400" dirty="0">
              <a:cs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C6D3E4-3F8B-453E-BFD8-A555FCA3948E}"/>
              </a:ext>
            </a:extLst>
          </p:cNvPr>
          <p:cNvSpPr txBox="1">
            <a:spLocks noChangeArrowheads="1"/>
          </p:cNvSpPr>
          <p:nvPr/>
        </p:nvSpPr>
        <p:spPr>
          <a:xfrm>
            <a:off x="2179039" y="2756713"/>
            <a:ext cx="5870510" cy="489000"/>
          </a:xfrm>
          <a:prstGeom prst="rect">
            <a:avLst/>
          </a:prstGeom>
        </p:spPr>
        <p:txBody>
          <a:bodyPr vert="horz" lIns="91436" tIns="45718" rIns="91436" bIns="45718" rtlCol="0" anchor="t">
            <a:noAutofit/>
          </a:bodyPr>
          <a:lstStyle>
            <a:lvl1pPr marL="461951" indent="-461951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170" indent="-538149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17" indent="-474651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59" indent="-5222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6328" indent="-507987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altLang="en-US" sz="2400" dirty="0"/>
              <a:t> P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: “{a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, …, a</a:t>
            </a:r>
            <a:r>
              <a:rPr lang="en-US" altLang="en-US" sz="2400" baseline="-25000" dirty="0"/>
              <a:t>50</a:t>
            </a:r>
            <a:r>
              <a:rPr lang="en-US" altLang="en-US" sz="2400" dirty="0">
                <a:latin typeface="Calibri" panose="020F0502020204030204" pitchFamily="34" charset="0"/>
              </a:rPr>
              <a:t>}</a:t>
            </a:r>
            <a:r>
              <a:rPr lang="en-US" altLang="en-US" sz="2400" dirty="0"/>
              <a:t>: 2”;  P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: “{a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, …, a</a:t>
            </a:r>
            <a:r>
              <a:rPr lang="en-US" altLang="en-US" sz="2400" baseline="-25000" dirty="0"/>
              <a:t>100</a:t>
            </a:r>
            <a:r>
              <a:rPr lang="en-US" altLang="en-US" sz="2400" dirty="0">
                <a:latin typeface="Calibri" panose="020F0502020204030204" pitchFamily="34" charset="0"/>
              </a:rPr>
              <a:t>}</a:t>
            </a:r>
            <a:r>
              <a:rPr lang="en-US" altLang="en-US" sz="2400" dirty="0"/>
              <a:t>: 1” </a:t>
            </a:r>
            <a:endParaRPr lang="en-US" altLang="en-US" sz="2400" dirty="0">
              <a:cs typeface="Calibr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04F0008-5746-4051-869B-FCD8FEF92E16}"/>
                  </a:ext>
                </a:extLst>
              </p14:cNvPr>
              <p14:cNvContentPartPr/>
              <p14:nvPr/>
            </p14:nvContentPartPr>
            <p14:xfrm>
              <a:off x="2321640" y="3040560"/>
              <a:ext cx="6015600" cy="1395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04F0008-5746-4051-869B-FCD8FEF92E1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12280" y="3031200"/>
                <a:ext cx="6034320" cy="141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814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40145"/>
            <a:ext cx="12191999" cy="65578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/>
              <a:t>Expressing Patterns in Compressed Form: Max-Patterns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idx="1"/>
          </p:nvPr>
        </p:nvSpPr>
        <p:spPr>
          <a:xfrm>
            <a:off x="524953" y="1173020"/>
            <a:ext cx="9200938" cy="5560290"/>
          </a:xfrm>
        </p:spPr>
        <p:txBody>
          <a:bodyPr vert="horz" lIns="91436" tIns="45718" rIns="91436" bIns="45718" rtlCol="0" anchor="t">
            <a:no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en-US" sz="2400" dirty="0"/>
              <a:t>Solution 2: </a:t>
            </a:r>
            <a:r>
              <a:rPr lang="en-US" altLang="en-US" sz="2400" b="1" dirty="0"/>
              <a:t>Max-patterns</a:t>
            </a:r>
            <a:r>
              <a:rPr lang="en-US" altLang="en-US" sz="2400" dirty="0"/>
              <a:t>:  A pattern X is a </a:t>
            </a:r>
            <a:r>
              <a:rPr lang="en-US" altLang="en-US" sz="2400" dirty="0">
                <a:solidFill>
                  <a:srgbClr val="FF0000"/>
                </a:solidFill>
              </a:rPr>
              <a:t>max-pattern</a:t>
            </a:r>
            <a:r>
              <a:rPr lang="en-US" altLang="en-US" sz="2400" dirty="0"/>
              <a:t> if X is frequent and there exists no frequent super-pattern Y </a:t>
            </a:r>
            <a:r>
              <a:rPr lang="he-IL" altLang="en-US" sz="2400" dirty="0"/>
              <a:t>כ</a:t>
            </a:r>
            <a:r>
              <a:rPr lang="en-US" altLang="en-US" sz="2400" dirty="0"/>
              <a:t> X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400" dirty="0"/>
              <a:t>Difference from close-patterns?</a:t>
            </a:r>
          </a:p>
          <a:p>
            <a:pPr lvl="1">
              <a:lnSpc>
                <a:spcPct val="110000"/>
              </a:lnSpc>
            </a:pPr>
            <a:r>
              <a:rPr lang="en-US" altLang="en-US" sz="2400" dirty="0"/>
              <a:t>Do not care the real support of the sub-patterns of a max-pattern</a:t>
            </a:r>
          </a:p>
          <a:p>
            <a:pPr lvl="1">
              <a:spcAft>
                <a:spcPts val="600"/>
              </a:spcAft>
            </a:pPr>
            <a:r>
              <a:rPr lang="en-US" altLang="en-US" sz="2400" dirty="0"/>
              <a:t>Let Transaction DB TDB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:</a:t>
            </a:r>
            <a:r>
              <a:rPr lang="en-US" altLang="en-US" sz="2400" baseline="-25000" dirty="0"/>
              <a:t>    </a:t>
            </a:r>
            <a:r>
              <a:rPr lang="en-US" altLang="en-US" sz="2400" dirty="0"/>
              <a:t>T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: {a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, …, a</a:t>
            </a:r>
            <a:r>
              <a:rPr lang="en-US" altLang="en-US" sz="2400" baseline="-25000" dirty="0"/>
              <a:t>50</a:t>
            </a:r>
            <a:r>
              <a:rPr lang="en-US" altLang="en-US" sz="2400" dirty="0"/>
              <a:t>};  T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: {a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, …, a</a:t>
            </a:r>
            <a:r>
              <a:rPr lang="en-US" altLang="en-US" sz="2400" baseline="-25000" dirty="0"/>
              <a:t>100</a:t>
            </a:r>
            <a:r>
              <a:rPr lang="en-US" altLang="en-US" sz="2400" dirty="0"/>
              <a:t>} </a:t>
            </a:r>
          </a:p>
          <a:p>
            <a:pPr lvl="1">
              <a:spcAft>
                <a:spcPts val="600"/>
              </a:spcAft>
            </a:pPr>
            <a:r>
              <a:rPr lang="en-US" altLang="en-US" sz="2400" dirty="0"/>
              <a:t>Suppose </a:t>
            </a:r>
            <a:r>
              <a:rPr lang="en-US" altLang="en-US" sz="2400" i="1" dirty="0" err="1">
                <a:latin typeface="Calibri" pitchFamily="34" charset="0"/>
                <a:sym typeface="Wingdings" pitchFamily="2" charset="2"/>
              </a:rPr>
              <a:t>minsup</a:t>
            </a:r>
            <a:r>
              <a:rPr lang="en-US" altLang="en-US" sz="2400" i="1" dirty="0">
                <a:latin typeface="Calibri" pitchFamily="34" charset="0"/>
                <a:sym typeface="Wingdings" pitchFamily="2" charset="2"/>
              </a:rPr>
              <a:t> </a:t>
            </a:r>
            <a:r>
              <a:rPr lang="en-US" altLang="en-US" sz="2400" dirty="0">
                <a:latin typeface="Calibri" pitchFamily="34" charset="0"/>
                <a:sym typeface="Wingdings" pitchFamily="2" charset="2"/>
              </a:rPr>
              <a:t>= 1. </a:t>
            </a:r>
            <a:r>
              <a:rPr lang="en-US" altLang="en-US" sz="2400" dirty="0"/>
              <a:t>How many max-patterns does TDB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 contain? </a:t>
            </a:r>
          </a:p>
          <a:p>
            <a:pPr lvl="2">
              <a:spcAft>
                <a:spcPts val="600"/>
              </a:spcAft>
            </a:pPr>
            <a:r>
              <a:rPr lang="en-US" altLang="en-US" sz="2400" dirty="0"/>
              <a:t> </a:t>
            </a:r>
            <a:r>
              <a:rPr lang="en-US" altLang="en-US" sz="2400" dirty="0">
                <a:latin typeface="Calibri" pitchFamily="34" charset="0"/>
              </a:rPr>
              <a:t>One:  P: “{a</a:t>
            </a:r>
            <a:r>
              <a:rPr lang="en-US" altLang="en-US" sz="2400" baseline="-25000" dirty="0">
                <a:latin typeface="Calibri" pitchFamily="34" charset="0"/>
              </a:rPr>
              <a:t>1</a:t>
            </a:r>
            <a:r>
              <a:rPr lang="en-US" altLang="en-US" sz="2400" dirty="0">
                <a:latin typeface="Calibri" pitchFamily="34" charset="0"/>
              </a:rPr>
              <a:t>, …, a</a:t>
            </a:r>
            <a:r>
              <a:rPr lang="en-US" altLang="en-US" sz="2400" baseline="-25000" dirty="0">
                <a:latin typeface="Calibri" pitchFamily="34" charset="0"/>
              </a:rPr>
              <a:t>100</a:t>
            </a:r>
            <a:r>
              <a:rPr lang="en-US" altLang="en-US" sz="2400" dirty="0">
                <a:latin typeface="Calibri" panose="020F0502020204030204" pitchFamily="34" charset="0"/>
              </a:rPr>
              <a:t>}: 1” </a:t>
            </a:r>
            <a:endParaRPr lang="en-US" altLang="en-US" sz="2400" dirty="0"/>
          </a:p>
          <a:p>
            <a:pPr marL="461645" indent="-461645"/>
            <a:endParaRPr lang="en-US" altLang="en-US" sz="2400" dirty="0">
              <a:cs typeface="Calibr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43FAD01-E317-4864-9BD6-14755B77F442}"/>
                  </a:ext>
                </a:extLst>
              </p14:cNvPr>
              <p14:cNvContentPartPr/>
              <p14:nvPr/>
            </p14:nvContentPartPr>
            <p14:xfrm>
              <a:off x="2492640" y="1554480"/>
              <a:ext cx="8629200" cy="3980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43FAD01-E317-4864-9BD6-14755B77F44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83280" y="1545120"/>
                <a:ext cx="8647920" cy="399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107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A6075-EFE2-4728-8A58-DFAE48632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985" y="221676"/>
            <a:ext cx="11143627" cy="738909"/>
          </a:xfrm>
        </p:spPr>
        <p:txBody>
          <a:bodyPr>
            <a:noAutofit/>
          </a:bodyPr>
          <a:lstStyle/>
          <a:p>
            <a:r>
              <a:rPr lang="en-US" sz="3600" dirty="0"/>
              <a:t>Expressing Patterns in Compressed Form: Max-Patterns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ED0CD7D1-A64D-4AB3-AEB2-7DFFA31F0F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24952" y="1173020"/>
            <a:ext cx="10868284" cy="5560290"/>
          </a:xfrm>
        </p:spPr>
        <p:txBody>
          <a:bodyPr vert="horz" lIns="91436" tIns="45718" rIns="91436" bIns="45718" rtlCol="0" anchor="t">
            <a:noAutofit/>
          </a:bodyPr>
          <a:lstStyle/>
          <a:p>
            <a:pPr marL="858520" lvl="2" indent="-474345" eaLnBrk="1" hangingPunct="1">
              <a:spcAft>
                <a:spcPts val="600"/>
              </a:spcAft>
            </a:pPr>
            <a:endParaRPr lang="en-US" altLang="en-US" sz="2400" dirty="0">
              <a:cs typeface="Calibri"/>
            </a:endParaRPr>
          </a:p>
          <a:p>
            <a:pPr marL="461645" indent="-461645"/>
            <a:r>
              <a:rPr lang="en-US" altLang="en-US" sz="2400" dirty="0">
                <a:solidFill>
                  <a:srgbClr val="FF0000"/>
                </a:solidFill>
              </a:rPr>
              <a:t>Max-pattern</a:t>
            </a:r>
            <a:r>
              <a:rPr lang="en-US" altLang="en-US" sz="2400" dirty="0"/>
              <a:t> is a </a:t>
            </a:r>
            <a:r>
              <a:rPr lang="en-US" altLang="en-US" sz="2400" dirty="0">
                <a:solidFill>
                  <a:srgbClr val="FF0000"/>
                </a:solidFill>
              </a:rPr>
              <a:t>lossy compression</a:t>
            </a:r>
            <a:r>
              <a:rPr lang="en-US" altLang="en-US" sz="2400" dirty="0"/>
              <a:t>! </a:t>
            </a:r>
            <a:endParaRPr lang="en-US" altLang="en-US" sz="2400" dirty="0">
              <a:cs typeface="Calibri"/>
            </a:endParaRPr>
          </a:p>
          <a:p>
            <a:pPr marL="737870" lvl="1" indent="-537845"/>
            <a:r>
              <a:rPr lang="en-US" altLang="en-US" sz="2400" dirty="0"/>
              <a:t>We only know a subset of the max-pattern P,  {a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, …, a</a:t>
            </a:r>
            <a:r>
              <a:rPr lang="en-US" altLang="en-US" sz="2400" baseline="-25000" dirty="0"/>
              <a:t>40</a:t>
            </a:r>
            <a:r>
              <a:rPr lang="en-US" altLang="en-US" sz="2400" dirty="0">
                <a:latin typeface="Calibri" panose="020F0502020204030204" pitchFamily="34" charset="0"/>
              </a:rPr>
              <a:t>}</a:t>
            </a:r>
            <a:r>
              <a:rPr lang="en-US" altLang="en-US" sz="2400" dirty="0"/>
              <a:t> , is frequent</a:t>
            </a:r>
            <a:endParaRPr lang="en-US" altLang="en-US" sz="2400" dirty="0">
              <a:cs typeface="Calibri"/>
            </a:endParaRPr>
          </a:p>
          <a:p>
            <a:pPr lvl="1"/>
            <a:r>
              <a:rPr lang="en-US" altLang="en-US" sz="2400" dirty="0"/>
              <a:t>But we do not know the real support of {a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, …, a</a:t>
            </a:r>
            <a:r>
              <a:rPr lang="en-US" altLang="en-US" sz="2400" baseline="-25000" dirty="0"/>
              <a:t>40</a:t>
            </a:r>
            <a:r>
              <a:rPr lang="en-US" altLang="en-US" sz="2400" dirty="0">
                <a:latin typeface="Calibri" panose="020F0502020204030204" pitchFamily="34" charset="0"/>
              </a:rPr>
              <a:t>}</a:t>
            </a:r>
            <a:r>
              <a:rPr lang="en-US" altLang="en-US" sz="2400" dirty="0"/>
              <a:t>, …, any more!</a:t>
            </a:r>
          </a:p>
          <a:p>
            <a:r>
              <a:rPr lang="en-US" altLang="en-US" sz="2400" dirty="0"/>
              <a:t>Thus in many applications, mining close-patterns is more desirable than mining max-patterns</a:t>
            </a:r>
          </a:p>
        </p:txBody>
      </p:sp>
    </p:spTree>
    <p:extLst>
      <p:ext uri="{BB962C8B-B14F-4D97-AF65-F5344CB8AC3E}">
        <p14:creationId xmlns:p14="http://schemas.microsoft.com/office/powerpoint/2010/main" val="118708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066800"/>
          </a:xfrm>
          <a:noFill/>
        </p:spPr>
        <p:txBody>
          <a:bodyPr vert="horz" lIns="92075" tIns="46038" rIns="92075" bIns="46038" rtlCol="0" anchor="ctr">
            <a:noAutofit/>
          </a:bodyPr>
          <a:lstStyle/>
          <a:p>
            <a:pPr eaLnBrk="1" hangingPunct="1"/>
            <a:r>
              <a:rPr lang="en-US" altLang="en-US" sz="4000" dirty="0"/>
              <a:t>Chapter 6: Mining Frequent Patterns, Association and Correlations: Basic Concepts and Methods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91978" y="1371600"/>
            <a:ext cx="9747422" cy="5105400"/>
          </a:xfrm>
          <a:noFill/>
        </p:spPr>
        <p:txBody>
          <a:bodyPr vert="horz" lIns="92075" tIns="46038" rIns="92075" bIns="46038" rtlCol="0">
            <a:noAutofit/>
          </a:bodyPr>
          <a:lstStyle/>
          <a:p>
            <a:pPr marL="457200" indent="-457200">
              <a:lnSpc>
                <a:spcPct val="200000"/>
              </a:lnSpc>
              <a:buSzTx/>
            </a:pPr>
            <a:r>
              <a:rPr lang="en-US" altLang="en-US" sz="2800" dirty="0"/>
              <a:t>Basic Concepts</a:t>
            </a:r>
          </a:p>
          <a:p>
            <a:pPr marL="457200" indent="-457200">
              <a:lnSpc>
                <a:spcPct val="200000"/>
              </a:lnSpc>
              <a:buSzTx/>
            </a:pPr>
            <a:r>
              <a:rPr lang="en-US" altLang="en-US" sz="2800" kern="0" dirty="0"/>
              <a:t>Efficient Pattern Mining Methods</a:t>
            </a:r>
          </a:p>
          <a:p>
            <a:pPr marL="457200" indent="-457200">
              <a:lnSpc>
                <a:spcPct val="200000"/>
              </a:lnSpc>
              <a:buSzTx/>
            </a:pPr>
            <a:r>
              <a:rPr lang="en-US" altLang="en-US" sz="2800" dirty="0"/>
              <a:t>Pattern Evaluation </a:t>
            </a:r>
          </a:p>
          <a:p>
            <a:pPr marL="457200" indent="-457200">
              <a:lnSpc>
                <a:spcPct val="200000"/>
              </a:lnSpc>
              <a:buSzTx/>
            </a:pPr>
            <a:r>
              <a:rPr lang="en-US" altLang="en-US" sz="2800" dirty="0"/>
              <a:t>Summary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 rot="9430553">
            <a:off x="6473751" y="2455029"/>
            <a:ext cx="522288" cy="485775"/>
          </a:xfrm>
          <a:prstGeom prst="notchedRightArrow">
            <a:avLst>
              <a:gd name="adj1" fmla="val 50000"/>
              <a:gd name="adj2" fmla="val 26879"/>
            </a:avLst>
          </a:prstGeom>
          <a:solidFill>
            <a:srgbClr val="E483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457178" eaLnBrk="1" hangingPunct="1"/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76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kern="0" dirty="0"/>
              <a:t>Efficient Pattern Mining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892" y="1422400"/>
            <a:ext cx="9590808" cy="4895273"/>
          </a:xfrm>
        </p:spPr>
        <p:txBody>
          <a:bodyPr/>
          <a:lstStyle/>
          <a:p>
            <a:r>
              <a:rPr lang="en-US" altLang="en-US" dirty="0"/>
              <a:t>The Downward Closure Property of Frequent Patterns</a:t>
            </a:r>
          </a:p>
          <a:p>
            <a:pPr>
              <a:lnSpc>
                <a:spcPct val="180000"/>
              </a:lnSpc>
            </a:pPr>
            <a:r>
              <a:rPr lang="en-US" altLang="en-US" dirty="0"/>
              <a:t>The </a:t>
            </a:r>
            <a:r>
              <a:rPr lang="en-US" altLang="en-US" dirty="0" err="1"/>
              <a:t>Apriori</a:t>
            </a:r>
            <a:r>
              <a:rPr lang="en-US" altLang="en-US" dirty="0"/>
              <a:t> Algorithm</a:t>
            </a:r>
          </a:p>
          <a:p>
            <a:pPr defTabSz="1219110"/>
            <a:r>
              <a:rPr lang="en-US" altLang="en-US" dirty="0">
                <a:solidFill>
                  <a:prstClr val="black"/>
                </a:solidFill>
              </a:rPr>
              <a:t>Extensions or Improvements of </a:t>
            </a:r>
            <a:r>
              <a:rPr lang="en-US" altLang="en-US" dirty="0" err="1">
                <a:solidFill>
                  <a:prstClr val="black"/>
                </a:solidFill>
              </a:rPr>
              <a:t>Apriori</a:t>
            </a:r>
            <a:endParaRPr lang="en-US" dirty="0">
              <a:solidFill>
                <a:prstClr val="black"/>
              </a:solidFill>
            </a:endParaRPr>
          </a:p>
          <a:p>
            <a:pPr>
              <a:lnSpc>
                <a:spcPct val="180000"/>
              </a:lnSpc>
            </a:pPr>
            <a:r>
              <a:rPr lang="en-US" altLang="en-US" dirty="0">
                <a:solidFill>
                  <a:prstClr val="black"/>
                </a:solidFill>
              </a:rPr>
              <a:t>Mining Frequent Patterns by Exploring Vertical Data Format</a:t>
            </a:r>
            <a:endParaRPr lang="en-US" altLang="en-US" dirty="0"/>
          </a:p>
          <a:p>
            <a:pPr>
              <a:lnSpc>
                <a:spcPct val="180000"/>
              </a:lnSpc>
            </a:pPr>
            <a:r>
              <a:rPr lang="en-US" altLang="en-US" dirty="0" err="1"/>
              <a:t>FPGrowth</a:t>
            </a:r>
            <a:r>
              <a:rPr lang="en-US" altLang="en-US" dirty="0"/>
              <a:t>:  A Frequent Pattern-Growth Approach</a:t>
            </a:r>
          </a:p>
          <a:p>
            <a:pPr>
              <a:lnSpc>
                <a:spcPct val="180000"/>
              </a:lnSpc>
            </a:pPr>
            <a:r>
              <a:rPr lang="en-US" altLang="en-US" dirty="0"/>
              <a:t>Mining Closed Patterns </a:t>
            </a:r>
          </a:p>
        </p:txBody>
      </p:sp>
    </p:spTree>
    <p:extLst>
      <p:ext uri="{BB962C8B-B14F-4D97-AF65-F5344CB8AC3E}">
        <p14:creationId xmlns:p14="http://schemas.microsoft.com/office/powerpoint/2010/main" val="367299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066800"/>
          </a:xfrm>
          <a:noFill/>
        </p:spPr>
        <p:txBody>
          <a:bodyPr vert="horz" lIns="92075" tIns="46038" rIns="92075" bIns="46038" rtlCol="0" anchor="ctr">
            <a:noAutofit/>
          </a:bodyPr>
          <a:lstStyle/>
          <a:p>
            <a:pPr eaLnBrk="1" hangingPunct="1"/>
            <a:r>
              <a:rPr lang="en-US" altLang="en-US" sz="4000" dirty="0"/>
              <a:t>Chapter 6: Mining Frequent Patterns, Association and Correlations: Basic Concepts and Methods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91978" y="1371600"/>
            <a:ext cx="9747422" cy="5105400"/>
          </a:xfrm>
          <a:noFill/>
        </p:spPr>
        <p:txBody>
          <a:bodyPr vert="horz" lIns="92075" tIns="46038" rIns="92075" bIns="46038" rtlCol="0">
            <a:noAutofit/>
          </a:bodyPr>
          <a:lstStyle/>
          <a:p>
            <a:pPr marL="457200" indent="-457200">
              <a:lnSpc>
                <a:spcPct val="200000"/>
              </a:lnSpc>
              <a:buSzTx/>
            </a:pPr>
            <a:r>
              <a:rPr lang="en-US" altLang="en-US" sz="2800" dirty="0"/>
              <a:t>Basic Concepts</a:t>
            </a:r>
          </a:p>
          <a:p>
            <a:pPr marL="457200" indent="-457200">
              <a:lnSpc>
                <a:spcPct val="200000"/>
              </a:lnSpc>
              <a:buSzTx/>
            </a:pPr>
            <a:r>
              <a:rPr lang="en-US" altLang="en-US" sz="2800" kern="0" dirty="0"/>
              <a:t>Efficient Pattern Mining Methods</a:t>
            </a:r>
          </a:p>
          <a:p>
            <a:pPr marL="457200" indent="-457200">
              <a:lnSpc>
                <a:spcPct val="200000"/>
              </a:lnSpc>
              <a:buSzTx/>
            </a:pPr>
            <a:r>
              <a:rPr lang="en-US" altLang="en-US" sz="2800" dirty="0"/>
              <a:t>Pattern Evaluation </a:t>
            </a:r>
          </a:p>
          <a:p>
            <a:pPr marL="457200" indent="-457200">
              <a:lnSpc>
                <a:spcPct val="200000"/>
              </a:lnSpc>
              <a:buSzTx/>
            </a:pPr>
            <a:r>
              <a:rPr lang="en-US" altLang="en-US" sz="2800" dirty="0"/>
              <a:t>Summary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 rot="9430553">
            <a:off x="3822915" y="1614520"/>
            <a:ext cx="522288" cy="485775"/>
          </a:xfrm>
          <a:prstGeom prst="notchedRightArrow">
            <a:avLst>
              <a:gd name="adj1" fmla="val 50000"/>
              <a:gd name="adj2" fmla="val 26879"/>
            </a:avLst>
          </a:prstGeom>
          <a:solidFill>
            <a:srgbClr val="E483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457178" eaLnBrk="1" hangingPunct="1"/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28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904875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2570163" algn="l"/>
              </a:tabLst>
            </a:pPr>
            <a:r>
              <a:rPr lang="en-US" altLang="en-US" dirty="0"/>
              <a:t>The Downward Closure Property of Frequent Patterns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>
          <a:xfrm>
            <a:off x="507999" y="1219200"/>
            <a:ext cx="10321925" cy="5334000"/>
          </a:xfrm>
        </p:spPr>
        <p:txBody>
          <a:bodyPr/>
          <a:lstStyle/>
          <a:p>
            <a:pPr marL="342900" lvl="1" indent="-342900" eaLnBrk="1" hangingPunct="1">
              <a:buClr>
                <a:srgbClr val="0000CC"/>
              </a:buClr>
            </a:pPr>
            <a:r>
              <a:rPr lang="en-US" altLang="en-US" sz="2400" dirty="0"/>
              <a:t>Observation:  From TDB</a:t>
            </a:r>
            <a:r>
              <a:rPr lang="en-US" altLang="en-US" sz="2400" baseline="-25000" dirty="0"/>
              <a:t>1: </a:t>
            </a:r>
            <a:r>
              <a:rPr lang="en-US" altLang="en-US" sz="2400" dirty="0"/>
              <a:t>T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: {a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, …, a</a:t>
            </a:r>
            <a:r>
              <a:rPr lang="en-US" altLang="en-US" sz="2400" baseline="-25000" dirty="0"/>
              <a:t>50</a:t>
            </a:r>
            <a:r>
              <a:rPr lang="en-US" altLang="en-US" sz="2400" dirty="0"/>
              <a:t>};  T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: {a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, …, a</a:t>
            </a:r>
            <a:r>
              <a:rPr lang="en-US" altLang="en-US" sz="2400" baseline="-25000" dirty="0"/>
              <a:t>100</a:t>
            </a:r>
            <a:r>
              <a:rPr lang="en-US" altLang="en-US" sz="2400" dirty="0"/>
              <a:t>}</a:t>
            </a:r>
          </a:p>
          <a:p>
            <a:pPr marL="742950" lvl="2" indent="-342900"/>
            <a:r>
              <a:rPr lang="en-US" altLang="en-US" sz="2400" dirty="0"/>
              <a:t>We get a frequent </a:t>
            </a:r>
            <a:r>
              <a:rPr lang="en-US" altLang="en-US" sz="2400" dirty="0" err="1"/>
              <a:t>itemset</a:t>
            </a:r>
            <a:r>
              <a:rPr lang="en-US" altLang="en-US" sz="2400" dirty="0"/>
              <a:t>:  </a:t>
            </a:r>
            <a:r>
              <a:rPr lang="en-US" altLang="en-US" sz="2400" dirty="0">
                <a:latin typeface="Calibri" panose="020F0502020204030204" pitchFamily="34" charset="0"/>
              </a:rPr>
              <a:t>{</a:t>
            </a:r>
            <a:r>
              <a:rPr lang="en-US" altLang="en-US" sz="2400" dirty="0"/>
              <a:t>a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, …, a</a:t>
            </a:r>
            <a:r>
              <a:rPr lang="en-US" altLang="en-US" sz="2400" baseline="-25000" dirty="0"/>
              <a:t>50</a:t>
            </a:r>
            <a:r>
              <a:rPr lang="en-US" altLang="en-US" sz="2400" dirty="0">
                <a:latin typeface="Calibri" panose="020F0502020204030204" pitchFamily="34" charset="0"/>
              </a:rPr>
              <a:t>}</a:t>
            </a:r>
            <a:endParaRPr lang="en-US" altLang="en-US" sz="2400" dirty="0"/>
          </a:p>
          <a:p>
            <a:pPr marL="742950" lvl="2" indent="-342900"/>
            <a:r>
              <a:rPr lang="en-US" altLang="en-US" sz="2400" dirty="0"/>
              <a:t>Also, its subsets are all frequent: {a</a:t>
            </a:r>
            <a:r>
              <a:rPr lang="en-US" altLang="en-US" sz="2400" baseline="-25000" dirty="0"/>
              <a:t>1</a:t>
            </a:r>
            <a:r>
              <a:rPr lang="en-US" altLang="en-US" sz="2400" dirty="0">
                <a:latin typeface="Calibri" panose="020F0502020204030204" pitchFamily="34" charset="0"/>
              </a:rPr>
              <a:t>}</a:t>
            </a:r>
            <a:r>
              <a:rPr lang="en-US" altLang="en-US" sz="2400" dirty="0"/>
              <a:t>, {a</a:t>
            </a:r>
            <a:r>
              <a:rPr lang="en-US" altLang="en-US" sz="2400" baseline="-25000" dirty="0"/>
              <a:t>2</a:t>
            </a:r>
            <a:r>
              <a:rPr lang="en-US" altLang="en-US" sz="2400" dirty="0">
                <a:latin typeface="Calibri" panose="020F0502020204030204" pitchFamily="34" charset="0"/>
              </a:rPr>
              <a:t>}</a:t>
            </a:r>
            <a:r>
              <a:rPr lang="en-US" altLang="en-US" sz="2400" dirty="0"/>
              <a:t>, …, {a</a:t>
            </a:r>
            <a:r>
              <a:rPr lang="en-US" altLang="en-US" sz="2400" baseline="-25000" dirty="0"/>
              <a:t>50</a:t>
            </a:r>
            <a:r>
              <a:rPr lang="en-US" altLang="en-US" sz="2400" dirty="0">
                <a:latin typeface="Calibri" panose="020F0502020204030204" pitchFamily="34" charset="0"/>
              </a:rPr>
              <a:t>}</a:t>
            </a:r>
            <a:r>
              <a:rPr lang="en-US" altLang="en-US" sz="2400" dirty="0"/>
              <a:t>, {a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, a</a:t>
            </a:r>
            <a:r>
              <a:rPr lang="en-US" altLang="en-US" sz="2400" baseline="-25000" dirty="0"/>
              <a:t>2</a:t>
            </a:r>
            <a:r>
              <a:rPr lang="en-US" altLang="en-US" sz="2400" dirty="0">
                <a:latin typeface="Calibri" panose="020F0502020204030204" pitchFamily="34" charset="0"/>
              </a:rPr>
              <a:t>}</a:t>
            </a:r>
            <a:r>
              <a:rPr lang="en-US" altLang="en-US" sz="2400" dirty="0"/>
              <a:t>, …, {a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, …, a</a:t>
            </a:r>
            <a:r>
              <a:rPr lang="en-US" altLang="en-US" sz="2400" baseline="-25000" dirty="0"/>
              <a:t>49</a:t>
            </a:r>
            <a:r>
              <a:rPr lang="en-US" altLang="en-US" sz="2400" dirty="0">
                <a:latin typeface="Calibri" panose="020F0502020204030204" pitchFamily="34" charset="0"/>
              </a:rPr>
              <a:t>}</a:t>
            </a:r>
            <a:r>
              <a:rPr lang="en-US" altLang="en-US" sz="2400" dirty="0"/>
              <a:t>, …</a:t>
            </a:r>
          </a:p>
          <a:p>
            <a:pPr marL="742950" lvl="2" indent="-342900" eaLnBrk="1" hangingPunct="1"/>
            <a:r>
              <a:rPr lang="en-US" altLang="en-US" sz="2400" dirty="0"/>
              <a:t>There must be some hidden relationships among frequent patterns! </a:t>
            </a:r>
          </a:p>
          <a:p>
            <a:pPr eaLnBrk="1" hangingPunct="1"/>
            <a:r>
              <a:rPr lang="en-US" altLang="en-US" sz="2400" dirty="0"/>
              <a:t>The </a:t>
            </a:r>
            <a:r>
              <a:rPr lang="en-US" altLang="en-US" sz="2400" dirty="0">
                <a:solidFill>
                  <a:srgbClr val="FF0000"/>
                </a:solidFill>
              </a:rPr>
              <a:t>downward closure (also called “</a:t>
            </a:r>
            <a:r>
              <a:rPr lang="en-US" altLang="en-US" sz="2400" dirty="0" err="1">
                <a:solidFill>
                  <a:srgbClr val="FF0000"/>
                </a:solidFill>
              </a:rPr>
              <a:t>Apriori</a:t>
            </a:r>
            <a:r>
              <a:rPr lang="en-US" altLang="en-US" sz="2400" dirty="0">
                <a:solidFill>
                  <a:srgbClr val="FF0000"/>
                </a:solidFill>
              </a:rPr>
              <a:t>”) </a:t>
            </a:r>
            <a:r>
              <a:rPr lang="en-US" altLang="en-US" sz="2400" dirty="0"/>
              <a:t>property of frequent patterns</a:t>
            </a:r>
          </a:p>
          <a:p>
            <a:pPr marL="742950" lvl="2" indent="-342900" eaLnBrk="1" hangingPunct="1"/>
            <a:r>
              <a:rPr lang="en-US" altLang="en-US" sz="2400" dirty="0"/>
              <a:t>If </a:t>
            </a:r>
            <a:r>
              <a:rPr lang="en-US" altLang="en-US" sz="2400" b="1" dirty="0"/>
              <a:t>{beer, diaper, nuts}</a:t>
            </a:r>
            <a:r>
              <a:rPr lang="en-US" altLang="en-US" sz="2400" dirty="0"/>
              <a:t> is frequent, so is </a:t>
            </a:r>
            <a:r>
              <a:rPr lang="en-US" altLang="en-US" sz="2400" b="1" dirty="0"/>
              <a:t>{beer, diaper}</a:t>
            </a:r>
            <a:endParaRPr lang="en-US" altLang="en-US" sz="2400" dirty="0"/>
          </a:p>
          <a:p>
            <a:pPr marL="742950" lvl="2" indent="-342900" eaLnBrk="1" hangingPunct="1"/>
            <a:r>
              <a:rPr lang="en-US" altLang="en-US" sz="2400" dirty="0"/>
              <a:t>Every transaction containing {beer, diaper, nuts} also contains {beer, diaper} </a:t>
            </a:r>
          </a:p>
          <a:p>
            <a:pPr marL="742950" lvl="2" indent="-342900" eaLnBrk="1" hangingPunct="1"/>
            <a:r>
              <a:rPr lang="en-US" altLang="en-US" sz="2400" u="sng" dirty="0" err="1">
                <a:solidFill>
                  <a:srgbClr val="FF0000"/>
                </a:solidFill>
              </a:rPr>
              <a:t>Apriori</a:t>
            </a:r>
            <a:r>
              <a:rPr lang="en-US" altLang="en-US" sz="2400" u="sng" dirty="0">
                <a:solidFill>
                  <a:srgbClr val="FF0000"/>
                </a:solidFill>
              </a:rPr>
              <a:t>:  Any subset of a frequent </a:t>
            </a:r>
            <a:r>
              <a:rPr lang="en-US" altLang="en-US" sz="2400" u="sng" dirty="0" err="1">
                <a:solidFill>
                  <a:srgbClr val="FF0000"/>
                </a:solidFill>
              </a:rPr>
              <a:t>itemset</a:t>
            </a:r>
            <a:r>
              <a:rPr lang="en-US" altLang="en-US" sz="2400" u="sng" dirty="0">
                <a:solidFill>
                  <a:srgbClr val="FF0000"/>
                </a:solidFill>
              </a:rPr>
              <a:t> must be frequent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2400" dirty="0"/>
              <a:t>Efficient mining methodology</a:t>
            </a:r>
          </a:p>
          <a:p>
            <a:pPr marL="742950" lvl="2" indent="-342900" eaLnBrk="1" hangingPunct="1"/>
            <a:r>
              <a:rPr lang="en-US" altLang="en-US" sz="2400" dirty="0"/>
              <a:t>If</a:t>
            </a:r>
            <a:r>
              <a:rPr lang="en-US" altLang="en-US" sz="2400" dirty="0">
                <a:solidFill>
                  <a:srgbClr val="FF0000"/>
                </a:solidFill>
              </a:rPr>
              <a:t> any subset of an </a:t>
            </a:r>
            <a:r>
              <a:rPr lang="en-US" altLang="en-US" sz="2400" dirty="0" err="1">
                <a:solidFill>
                  <a:srgbClr val="FF0000"/>
                </a:solidFill>
              </a:rPr>
              <a:t>itemset</a:t>
            </a:r>
            <a:r>
              <a:rPr lang="en-US" altLang="en-US" sz="2400" dirty="0">
                <a:solidFill>
                  <a:srgbClr val="FF0000"/>
                </a:solidFill>
              </a:rPr>
              <a:t> S </a:t>
            </a:r>
            <a:r>
              <a:rPr lang="en-US" altLang="en-US" sz="2400" dirty="0"/>
              <a:t>is infrequent, then there is no chance for S to be frequent—why do we even have to consider S!?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96372" y="5686425"/>
            <a:ext cx="3524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A sharp knife for pruning!</a:t>
            </a:r>
          </a:p>
        </p:txBody>
      </p:sp>
      <p:sp>
        <p:nvSpPr>
          <p:cNvPr id="3" name="Down Arrow 2"/>
          <p:cNvSpPr/>
          <p:nvPr/>
        </p:nvSpPr>
        <p:spPr>
          <a:xfrm rot="6544611">
            <a:off x="7979691" y="5623426"/>
            <a:ext cx="276225" cy="4939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D59CDD7-82BB-439B-AC6C-60CEDC66524D}"/>
                  </a:ext>
                </a:extLst>
              </p14:cNvPr>
              <p14:cNvContentPartPr/>
              <p14:nvPr/>
            </p14:nvContentPartPr>
            <p14:xfrm>
              <a:off x="4875120" y="2670840"/>
              <a:ext cx="6373800" cy="1715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D59CDD7-82BB-439B-AC6C-60CEDC66524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65760" y="2661480"/>
                <a:ext cx="6392520" cy="173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97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-203200" y="228600"/>
            <a:ext cx="12598400" cy="762000"/>
          </a:xfrm>
        </p:spPr>
        <p:txBody>
          <a:bodyPr>
            <a:normAutofit/>
          </a:bodyPr>
          <a:lstStyle/>
          <a:p>
            <a:pPr eaLnBrk="1" hangingPunct="1">
              <a:tabLst>
                <a:tab pos="2570163" algn="l"/>
              </a:tabLst>
            </a:pPr>
            <a:r>
              <a:rPr lang="en-US" altLang="en-US" sz="4000" dirty="0" err="1"/>
              <a:t>Apriori</a:t>
            </a:r>
            <a:r>
              <a:rPr lang="en-US" altLang="en-US" sz="4000" dirty="0"/>
              <a:t> Pruning and Scalable Mining Methods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546100" y="1266825"/>
            <a:ext cx="10217150" cy="51816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en-US" u="sng" dirty="0" err="1"/>
              <a:t>Apriori</a:t>
            </a:r>
            <a:r>
              <a:rPr lang="en-US" altLang="en-US" u="sng" dirty="0"/>
              <a:t> pruning principle</a:t>
            </a:r>
            <a:r>
              <a:rPr lang="en-US" altLang="en-US" dirty="0"/>
              <a:t>: If there is any </a:t>
            </a:r>
            <a:r>
              <a:rPr lang="en-US" altLang="en-US" dirty="0" err="1"/>
              <a:t>itemset</a:t>
            </a:r>
            <a:r>
              <a:rPr lang="en-US" altLang="en-US" dirty="0"/>
              <a:t> which is infrequent, its superset should not even be generated! (Agrawal &amp; </a:t>
            </a:r>
            <a:r>
              <a:rPr lang="en-US" altLang="en-US" dirty="0" err="1"/>
              <a:t>Srikant</a:t>
            </a:r>
            <a:r>
              <a:rPr lang="en-US" altLang="en-US" dirty="0"/>
              <a:t> @VLDB’94, </a:t>
            </a:r>
            <a:r>
              <a:rPr lang="en-US" altLang="en-US" dirty="0" err="1"/>
              <a:t>Mannila</a:t>
            </a:r>
            <a:r>
              <a:rPr lang="en-US" altLang="en-US" dirty="0"/>
              <a:t>, et al. @ KDD’ 94)</a:t>
            </a:r>
          </a:p>
          <a:p>
            <a:pPr eaLnBrk="1" hangingPunct="1"/>
            <a:r>
              <a:rPr lang="en-US" altLang="en-US" dirty="0"/>
              <a:t>Scalable mining Methods:  Three major approaches</a:t>
            </a:r>
          </a:p>
          <a:p>
            <a:pPr lvl="1" eaLnBrk="1" hangingPunct="1"/>
            <a:r>
              <a:rPr lang="en-US" altLang="en-US" dirty="0"/>
              <a:t>Level-wise, join-based approach:  </a:t>
            </a:r>
            <a:r>
              <a:rPr lang="en-US" altLang="en-US" dirty="0" err="1"/>
              <a:t>Apriori</a:t>
            </a:r>
            <a:r>
              <a:rPr lang="en-US" altLang="en-US" dirty="0"/>
              <a:t> (Agrawal &amp; Srikant@VLDB’94)</a:t>
            </a:r>
          </a:p>
          <a:p>
            <a:pPr lvl="1" eaLnBrk="1" hangingPunct="1"/>
            <a:r>
              <a:rPr lang="en-US" altLang="en-US" dirty="0"/>
              <a:t>Vertical data format approach: </a:t>
            </a:r>
            <a:r>
              <a:rPr lang="en-US" altLang="en-US" dirty="0" err="1"/>
              <a:t>Eclat</a:t>
            </a:r>
            <a:r>
              <a:rPr lang="en-US" altLang="en-US" dirty="0"/>
              <a:t> (</a:t>
            </a:r>
            <a:r>
              <a:rPr lang="en-US" altLang="en-US" dirty="0" err="1"/>
              <a:t>Zaki</a:t>
            </a:r>
            <a:r>
              <a:rPr lang="en-US" altLang="en-US" dirty="0"/>
              <a:t>, </a:t>
            </a:r>
            <a:r>
              <a:rPr lang="en-US" altLang="en-US" dirty="0" err="1"/>
              <a:t>Parthasarathy</a:t>
            </a:r>
            <a:r>
              <a:rPr lang="en-US" altLang="en-US" dirty="0"/>
              <a:t>, </a:t>
            </a:r>
            <a:r>
              <a:rPr lang="en-US" altLang="en-US" dirty="0" err="1"/>
              <a:t>Ogihara</a:t>
            </a:r>
            <a:r>
              <a:rPr lang="en-US" altLang="en-US" dirty="0"/>
              <a:t>, Li @KDD’97)</a:t>
            </a:r>
          </a:p>
          <a:p>
            <a:pPr lvl="1" eaLnBrk="1" hangingPunct="1"/>
            <a:r>
              <a:rPr lang="en-US" altLang="en-US" dirty="0"/>
              <a:t>Frequent pattern projection and growth: </a:t>
            </a:r>
            <a:r>
              <a:rPr lang="en-US" altLang="en-US" dirty="0" err="1"/>
              <a:t>FPgrowth</a:t>
            </a:r>
            <a:r>
              <a:rPr lang="en-US" altLang="en-US" dirty="0"/>
              <a:t> (Han, Pei, Yin @SIGMOD’00)</a:t>
            </a:r>
          </a:p>
        </p:txBody>
      </p:sp>
    </p:spTree>
    <p:extLst>
      <p:ext uri="{BB962C8B-B14F-4D97-AF65-F5344CB8AC3E}">
        <p14:creationId xmlns:p14="http://schemas.microsoft.com/office/powerpoint/2010/main" val="336218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-203200" y="228600"/>
            <a:ext cx="12598400" cy="762000"/>
          </a:xfrm>
        </p:spPr>
        <p:txBody>
          <a:bodyPr>
            <a:normAutofit/>
          </a:bodyPr>
          <a:lstStyle/>
          <a:p>
            <a:pPr eaLnBrk="1" hangingPunct="1">
              <a:tabLst>
                <a:tab pos="2570163" algn="l"/>
              </a:tabLst>
            </a:pPr>
            <a:r>
              <a:rPr lang="en-US" altLang="en-US" sz="4000" dirty="0" err="1"/>
              <a:t>Apriori</a:t>
            </a:r>
            <a:r>
              <a:rPr lang="en-US" altLang="en-US" sz="4000" dirty="0"/>
              <a:t>: A Candidate Generation &amp; Test Approach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>
          <a:xfrm>
            <a:off x="508000" y="1295400"/>
            <a:ext cx="11480800" cy="51816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en-US" dirty="0"/>
              <a:t>Outline of </a:t>
            </a:r>
            <a:r>
              <a:rPr lang="en-US" altLang="en-US" dirty="0" err="1"/>
              <a:t>Apriori</a:t>
            </a:r>
            <a:r>
              <a:rPr lang="en-US" altLang="en-US" dirty="0"/>
              <a:t> (level-wise, candidate generation and test) 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dirty="0"/>
              <a:t>Initially, scan DB once to get frequent 1-itemset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Repeat</a:t>
            </a:r>
          </a:p>
          <a:p>
            <a:pPr lvl="2" eaLnBrk="1" hangingPunct="1">
              <a:lnSpc>
                <a:spcPct val="120000"/>
              </a:lnSpc>
            </a:pPr>
            <a:r>
              <a:rPr lang="en-US" altLang="en-US" dirty="0"/>
              <a:t>Generate length-(k+1) candidate </a:t>
            </a:r>
            <a:r>
              <a:rPr lang="en-US" altLang="en-US" dirty="0" err="1"/>
              <a:t>itemsets</a:t>
            </a:r>
            <a:r>
              <a:rPr lang="en-US" altLang="en-US" dirty="0"/>
              <a:t> from length-k frequent </a:t>
            </a:r>
            <a:r>
              <a:rPr lang="en-US" altLang="en-US" dirty="0" err="1"/>
              <a:t>itemsets</a:t>
            </a:r>
            <a:endParaRPr lang="en-US" altLang="en-US" dirty="0"/>
          </a:p>
          <a:p>
            <a:pPr lvl="2" eaLnBrk="1" hangingPunct="1">
              <a:lnSpc>
                <a:spcPct val="120000"/>
              </a:lnSpc>
            </a:pPr>
            <a:r>
              <a:rPr lang="en-US" altLang="en-US" dirty="0"/>
              <a:t>Test the candidates against DB to find frequent (k+1)-</a:t>
            </a:r>
            <a:r>
              <a:rPr lang="en-US" altLang="en-US" dirty="0" err="1"/>
              <a:t>itemsets</a:t>
            </a:r>
            <a:endParaRPr lang="en-US" altLang="en-US" dirty="0"/>
          </a:p>
          <a:p>
            <a:pPr lvl="2" eaLnBrk="1" hangingPunct="1">
              <a:lnSpc>
                <a:spcPct val="120000"/>
              </a:lnSpc>
            </a:pPr>
            <a:r>
              <a:rPr lang="en-US" altLang="en-US" dirty="0"/>
              <a:t>Set k := k +1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Until</a:t>
            </a:r>
            <a:r>
              <a:rPr lang="en-US" altLang="en-US" dirty="0"/>
              <a:t> no frequent or candidate set can be generated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dirty="0"/>
              <a:t>Return all the frequent </a:t>
            </a:r>
            <a:r>
              <a:rPr lang="en-US" altLang="en-US" dirty="0" err="1"/>
              <a:t>itemsets</a:t>
            </a:r>
            <a:r>
              <a:rPr lang="en-US" altLang="en-US" dirty="0"/>
              <a:t> derived</a:t>
            </a:r>
          </a:p>
        </p:txBody>
      </p:sp>
    </p:spTree>
    <p:extLst>
      <p:ext uri="{BB962C8B-B14F-4D97-AF65-F5344CB8AC3E}">
        <p14:creationId xmlns:p14="http://schemas.microsoft.com/office/powerpoint/2010/main" val="326367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1016000" y="228600"/>
            <a:ext cx="100584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The </a:t>
            </a:r>
            <a:r>
              <a:rPr lang="en-US" altLang="en-US" sz="4000" dirty="0" err="1"/>
              <a:t>Apriori</a:t>
            </a:r>
            <a:r>
              <a:rPr lang="en-US" altLang="en-US" sz="4000" dirty="0"/>
              <a:t> Algorithm (Pseudo-Code</a:t>
            </a:r>
            <a:r>
              <a:rPr lang="en-US" altLang="en-US" sz="4000" u="sng" dirty="0"/>
              <a:t>)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>
          <a:xfrm>
            <a:off x="711200" y="1295400"/>
            <a:ext cx="10871200" cy="51054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en-US" sz="2400" i="1" dirty="0" err="1"/>
              <a:t>C</a:t>
            </a:r>
            <a:r>
              <a:rPr lang="en-US" altLang="en-US" sz="2400" i="1" baseline="-25000" dirty="0" err="1"/>
              <a:t>k</a:t>
            </a:r>
            <a:r>
              <a:rPr lang="en-US" altLang="en-US" sz="2400" dirty="0"/>
              <a:t>: Candidate </a:t>
            </a:r>
            <a:r>
              <a:rPr lang="en-US" altLang="en-US" sz="2400" dirty="0" err="1"/>
              <a:t>itemset</a:t>
            </a:r>
            <a:r>
              <a:rPr lang="en-US" altLang="en-US" sz="2400" dirty="0"/>
              <a:t> of size k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en-US" sz="2400" i="1" dirty="0" err="1"/>
              <a:t>F</a:t>
            </a:r>
            <a:r>
              <a:rPr lang="en-US" altLang="en-US" sz="2400" i="1" baseline="-25000" dirty="0" err="1"/>
              <a:t>k</a:t>
            </a:r>
            <a:r>
              <a:rPr lang="en-US" altLang="en-US" sz="2400" dirty="0"/>
              <a:t> : Frequent </a:t>
            </a:r>
            <a:r>
              <a:rPr lang="en-US" altLang="en-US" sz="2400" dirty="0" err="1"/>
              <a:t>itemset</a:t>
            </a:r>
            <a:r>
              <a:rPr lang="en-US" altLang="en-US" sz="2400" dirty="0"/>
              <a:t> of size k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altLang="en-US" sz="2400" dirty="0"/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dirty="0"/>
              <a:t>K := 1;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i="1" dirty="0" err="1"/>
              <a:t>F</a:t>
            </a:r>
            <a:r>
              <a:rPr lang="en-US" altLang="en-US" sz="2400" i="1" baseline="-25000" dirty="0" err="1"/>
              <a:t>k</a:t>
            </a:r>
            <a:r>
              <a:rPr lang="en-US" altLang="en-US" sz="2400" dirty="0"/>
              <a:t> := {frequent items};   // frequent 1-itemset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b="1" dirty="0">
                <a:solidFill>
                  <a:srgbClr val="F83F24"/>
                </a:solidFill>
              </a:rPr>
              <a:t>While </a:t>
            </a:r>
            <a:r>
              <a:rPr lang="en-US" altLang="en-US" sz="2400" dirty="0"/>
              <a:t>(</a:t>
            </a:r>
            <a:r>
              <a:rPr lang="en-US" altLang="en-US" sz="2400" i="1" dirty="0" err="1"/>
              <a:t>F</a:t>
            </a:r>
            <a:r>
              <a:rPr lang="en-US" altLang="en-US" sz="2400" i="1" baseline="-25000" dirty="0" err="1"/>
              <a:t>k</a:t>
            </a:r>
            <a:r>
              <a:rPr lang="en-US" altLang="en-US" sz="2400" dirty="0"/>
              <a:t> != </a:t>
            </a:r>
            <a:r>
              <a:rPr lang="en-US" altLang="en-US" sz="2400" dirty="0">
                <a:sym typeface="Symbol" pitchFamily="18" charset="2"/>
              </a:rPr>
              <a:t></a:t>
            </a:r>
            <a:r>
              <a:rPr lang="en-US" altLang="en-US" sz="2400" dirty="0"/>
              <a:t>) </a:t>
            </a:r>
            <a:r>
              <a:rPr lang="en-US" altLang="en-US" sz="2400" b="1" dirty="0">
                <a:solidFill>
                  <a:srgbClr val="F83F24"/>
                </a:solidFill>
              </a:rPr>
              <a:t>do {	 </a:t>
            </a:r>
            <a:r>
              <a:rPr lang="en-US" altLang="en-US" sz="2400" dirty="0"/>
              <a:t>// when </a:t>
            </a:r>
            <a:r>
              <a:rPr lang="en-US" altLang="en-US" sz="2400" i="1" dirty="0" err="1"/>
              <a:t>F</a:t>
            </a:r>
            <a:r>
              <a:rPr lang="en-US" altLang="en-US" sz="2400" i="1" baseline="-25000" dirty="0" err="1"/>
              <a:t>k</a:t>
            </a:r>
            <a:r>
              <a:rPr lang="en-US" altLang="en-US" sz="2400" i="1" baseline="-25000" dirty="0"/>
              <a:t> </a:t>
            </a:r>
            <a:r>
              <a:rPr lang="en-US" altLang="en-US" sz="2400" dirty="0"/>
              <a:t>is non-empty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dirty="0"/>
              <a:t>    </a:t>
            </a:r>
            <a:r>
              <a:rPr lang="en-US" altLang="en-US" sz="2400" i="1" dirty="0"/>
              <a:t>C</a:t>
            </a:r>
            <a:r>
              <a:rPr lang="en-US" altLang="en-US" sz="2400" i="1" baseline="-25000" dirty="0"/>
              <a:t>k+1</a:t>
            </a:r>
            <a:r>
              <a:rPr lang="en-US" altLang="en-US" sz="2400" dirty="0"/>
              <a:t> := candidates generated from </a:t>
            </a:r>
            <a:r>
              <a:rPr lang="en-US" altLang="en-US" sz="2400" i="1" dirty="0" err="1"/>
              <a:t>F</a:t>
            </a:r>
            <a:r>
              <a:rPr lang="en-US" altLang="en-US" sz="2400" i="1" baseline="-25000" dirty="0" err="1"/>
              <a:t>k</a:t>
            </a:r>
            <a:r>
              <a:rPr lang="en-US" altLang="en-US" sz="2400" dirty="0"/>
              <a:t>;  // candidate generation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dirty="0"/>
              <a:t>    Derive </a:t>
            </a:r>
            <a:r>
              <a:rPr lang="en-US" altLang="en-US" sz="2400" i="1" dirty="0"/>
              <a:t>F</a:t>
            </a:r>
            <a:r>
              <a:rPr lang="en-US" altLang="en-US" sz="2400" i="1" baseline="-25000" dirty="0"/>
              <a:t>k</a:t>
            </a:r>
            <a:r>
              <a:rPr lang="en-US" altLang="en-US" sz="2400" baseline="-25000" dirty="0"/>
              <a:t>+1</a:t>
            </a:r>
            <a:r>
              <a:rPr lang="en-US" altLang="en-US" sz="2400" dirty="0"/>
              <a:t> by counting candidates in </a:t>
            </a:r>
            <a:r>
              <a:rPr lang="en-US" altLang="en-US" sz="2400" i="1" dirty="0"/>
              <a:t>C</a:t>
            </a:r>
            <a:r>
              <a:rPr lang="en-US" altLang="en-US" sz="2400" i="1" baseline="-25000" dirty="0"/>
              <a:t>k</a:t>
            </a:r>
            <a:r>
              <a:rPr lang="en-US" altLang="en-US" sz="2400" baseline="-25000" dirty="0"/>
              <a:t>+1</a:t>
            </a:r>
            <a:r>
              <a:rPr lang="en-US" altLang="en-US" sz="2400" dirty="0"/>
              <a:t> with respect to </a:t>
            </a:r>
            <a:r>
              <a:rPr lang="en-US" altLang="en-US" sz="2400" i="1" dirty="0"/>
              <a:t>TDB </a:t>
            </a:r>
            <a:r>
              <a:rPr lang="en-US" altLang="en-US" sz="2400" dirty="0"/>
              <a:t>at </a:t>
            </a:r>
            <a:r>
              <a:rPr lang="en-US" altLang="en-US" sz="2400" dirty="0" err="1"/>
              <a:t>minsup</a:t>
            </a:r>
            <a:r>
              <a:rPr lang="en-US" altLang="en-US" sz="2400" dirty="0"/>
              <a:t>;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dirty="0"/>
              <a:t>    k := k + 1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dirty="0"/>
              <a:t>   </a:t>
            </a:r>
            <a:r>
              <a:rPr lang="en-US" altLang="en-US" sz="2400" b="1" dirty="0">
                <a:solidFill>
                  <a:srgbClr val="F83F24"/>
                </a:solidFill>
              </a:rPr>
              <a:t> }</a:t>
            </a:r>
            <a:endParaRPr lang="en-US" altLang="en-US" sz="2400" dirty="0"/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b="1" dirty="0">
                <a:solidFill>
                  <a:srgbClr val="F83F24"/>
                </a:solidFill>
              </a:rPr>
              <a:t>return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itchFamily="18" charset="2"/>
              </a:rPr>
              <a:t></a:t>
            </a:r>
            <a:r>
              <a:rPr lang="en-US" altLang="en-US" sz="2400" i="1" baseline="-25000" dirty="0"/>
              <a:t>k</a:t>
            </a:r>
            <a:r>
              <a:rPr lang="en-US" altLang="en-US" sz="2400" dirty="0"/>
              <a:t> </a:t>
            </a:r>
            <a:r>
              <a:rPr lang="en-US" altLang="en-US" sz="2400" i="1" dirty="0" err="1"/>
              <a:t>F</a:t>
            </a:r>
            <a:r>
              <a:rPr lang="en-US" altLang="en-US" sz="2400" i="1" baseline="-25000" dirty="0" err="1"/>
              <a:t>k</a:t>
            </a:r>
            <a:r>
              <a:rPr lang="en-US" altLang="en-US" sz="2400" dirty="0"/>
              <a:t>    	            // return </a:t>
            </a:r>
            <a:r>
              <a:rPr lang="en-US" altLang="en-US" sz="2400" i="1" dirty="0" err="1"/>
              <a:t>F</a:t>
            </a:r>
            <a:r>
              <a:rPr lang="en-US" altLang="en-US" sz="2400" i="1" baseline="-25000" dirty="0" err="1"/>
              <a:t>k</a:t>
            </a:r>
            <a:r>
              <a:rPr lang="en-US" altLang="en-US" sz="2400" i="1" baseline="-25000" dirty="0"/>
              <a:t> </a:t>
            </a:r>
            <a:r>
              <a:rPr lang="en-US" altLang="en-US" sz="2400" dirty="0"/>
              <a:t>generated at each level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3104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563034" y="304800"/>
            <a:ext cx="10945284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The </a:t>
            </a:r>
            <a:r>
              <a:rPr lang="en-US" altLang="en-US" dirty="0" err="1"/>
              <a:t>Apriori</a:t>
            </a:r>
            <a:r>
              <a:rPr lang="en-US" altLang="en-US" dirty="0"/>
              <a:t> Algorithm—An Example </a:t>
            </a: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362143" y="1369368"/>
            <a:ext cx="19236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Database TDB</a:t>
            </a:r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3079035" y="2271068"/>
            <a:ext cx="10999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en-US" altLang="en-US" baseline="30000">
                <a:solidFill>
                  <a:srgbClr val="000000"/>
                </a:solidFill>
                <a:latin typeface="Times New Roman" pitchFamily="18" charset="0"/>
              </a:rPr>
              <a:t>st</a:t>
            </a:r>
            <a:r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t> scan</a:t>
            </a:r>
          </a:p>
        </p:txBody>
      </p:sp>
      <p:sp>
        <p:nvSpPr>
          <p:cNvPr id="19462" name="Line 5"/>
          <p:cNvSpPr>
            <a:spLocks noChangeShapeType="1"/>
          </p:cNvSpPr>
          <p:nvPr/>
        </p:nvSpPr>
        <p:spPr bwMode="auto">
          <a:xfrm>
            <a:off x="3062818" y="2719388"/>
            <a:ext cx="110913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463" name="Text Box 6"/>
          <p:cNvSpPr txBox="1">
            <a:spLocks noChangeArrowheads="1"/>
          </p:cNvSpPr>
          <p:nvPr/>
        </p:nvSpPr>
        <p:spPr bwMode="auto">
          <a:xfrm>
            <a:off x="3758512" y="1718618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solidFill>
                  <a:srgbClr val="000000"/>
                </a:solidFill>
                <a:latin typeface="Times New Roman" pitchFamily="18" charset="0"/>
              </a:rPr>
              <a:t>C</a:t>
            </a:r>
            <a:r>
              <a:rPr lang="en-US" altLang="en-US" i="1" baseline="-25000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9464" name="Text Box 7"/>
          <p:cNvSpPr txBox="1">
            <a:spLocks noChangeArrowheads="1"/>
          </p:cNvSpPr>
          <p:nvPr/>
        </p:nvSpPr>
        <p:spPr bwMode="auto">
          <a:xfrm>
            <a:off x="7195271" y="1561455"/>
            <a:ext cx="4748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en-US" altLang="en-US" i="1" baseline="-25000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9465" name="Text Box 8"/>
          <p:cNvSpPr txBox="1">
            <a:spLocks noChangeArrowheads="1"/>
          </p:cNvSpPr>
          <p:nvPr/>
        </p:nvSpPr>
        <p:spPr bwMode="auto">
          <a:xfrm>
            <a:off x="468504" y="3726806"/>
            <a:ext cx="4748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en-US" altLang="en-US" i="1" baseline="-25000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9466" name="Text Box 9"/>
          <p:cNvSpPr txBox="1">
            <a:spLocks noChangeArrowheads="1"/>
          </p:cNvSpPr>
          <p:nvPr/>
        </p:nvSpPr>
        <p:spPr bwMode="auto">
          <a:xfrm>
            <a:off x="3718296" y="3329931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solidFill>
                  <a:srgbClr val="000000"/>
                </a:solidFill>
                <a:latin typeface="Times New Roman" pitchFamily="18" charset="0"/>
              </a:rPr>
              <a:t>C</a:t>
            </a:r>
            <a:r>
              <a:rPr lang="en-US" altLang="en-US" i="1" baseline="-25000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9467" name="Text Box 10"/>
          <p:cNvSpPr txBox="1">
            <a:spLocks noChangeArrowheads="1"/>
          </p:cNvSpPr>
          <p:nvPr/>
        </p:nvSpPr>
        <p:spPr bwMode="auto">
          <a:xfrm>
            <a:off x="8101912" y="3380731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solidFill>
                  <a:srgbClr val="000000"/>
                </a:solidFill>
                <a:latin typeface="Times New Roman" pitchFamily="18" charset="0"/>
              </a:rPr>
              <a:t>C</a:t>
            </a:r>
            <a:r>
              <a:rPr lang="en-US" altLang="en-US" i="1" baseline="-25000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9468" name="Line 11"/>
          <p:cNvSpPr>
            <a:spLocks noChangeShapeType="1"/>
          </p:cNvSpPr>
          <p:nvPr/>
        </p:nvSpPr>
        <p:spPr bwMode="auto">
          <a:xfrm flipH="1">
            <a:off x="6836834" y="4648200"/>
            <a:ext cx="149436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469" name="Text Box 12"/>
          <p:cNvSpPr txBox="1">
            <a:spLocks noChangeArrowheads="1"/>
          </p:cNvSpPr>
          <p:nvPr/>
        </p:nvSpPr>
        <p:spPr bwMode="auto">
          <a:xfrm>
            <a:off x="6999305" y="4112568"/>
            <a:ext cx="11673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 altLang="en-US" baseline="30000">
                <a:solidFill>
                  <a:srgbClr val="000000"/>
                </a:solidFill>
                <a:latin typeface="Times New Roman" pitchFamily="18" charset="0"/>
              </a:rPr>
              <a:t>nd</a:t>
            </a:r>
            <a:r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t> scan</a:t>
            </a:r>
          </a:p>
        </p:txBody>
      </p:sp>
      <p:sp>
        <p:nvSpPr>
          <p:cNvPr id="19470" name="AutoShape 13"/>
          <p:cNvSpPr>
            <a:spLocks noChangeArrowheads="1"/>
          </p:cNvSpPr>
          <p:nvPr/>
        </p:nvSpPr>
        <p:spPr bwMode="auto">
          <a:xfrm>
            <a:off x="10481734" y="3267224"/>
            <a:ext cx="836084" cy="461665"/>
          </a:xfrm>
          <a:prstGeom prst="curvedLeftArrow">
            <a:avLst>
              <a:gd name="adj1" fmla="val 27291"/>
              <a:gd name="adj2" fmla="val 54582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9471" name="Line 14"/>
          <p:cNvSpPr>
            <a:spLocks noChangeShapeType="1"/>
          </p:cNvSpPr>
          <p:nvPr/>
        </p:nvSpPr>
        <p:spPr bwMode="auto">
          <a:xfrm>
            <a:off x="3380318" y="6299200"/>
            <a:ext cx="225636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472" name="Text Box 15"/>
          <p:cNvSpPr txBox="1">
            <a:spLocks noChangeArrowheads="1"/>
          </p:cNvSpPr>
          <p:nvPr/>
        </p:nvSpPr>
        <p:spPr bwMode="auto">
          <a:xfrm>
            <a:off x="1011079" y="5800081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solidFill>
                  <a:srgbClr val="000000"/>
                </a:solidFill>
                <a:latin typeface="Times New Roman" pitchFamily="18" charset="0"/>
              </a:rPr>
              <a:t>C</a:t>
            </a:r>
            <a:r>
              <a:rPr lang="en-US" altLang="en-US" i="1" baseline="-25000">
                <a:solidFill>
                  <a:srgbClr val="00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9473" name="Text Box 16"/>
          <p:cNvSpPr txBox="1">
            <a:spLocks noChangeArrowheads="1"/>
          </p:cNvSpPr>
          <p:nvPr/>
        </p:nvSpPr>
        <p:spPr bwMode="auto">
          <a:xfrm>
            <a:off x="5552738" y="5788969"/>
            <a:ext cx="4748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en-US" altLang="en-US" i="1" baseline="-25000">
                <a:solidFill>
                  <a:srgbClr val="00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9474" name="Text Box 17"/>
          <p:cNvSpPr txBox="1">
            <a:spLocks noChangeArrowheads="1"/>
          </p:cNvSpPr>
          <p:nvPr/>
        </p:nvSpPr>
        <p:spPr bwMode="auto">
          <a:xfrm>
            <a:off x="3793511" y="5879456"/>
            <a:ext cx="11336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t>3</a:t>
            </a:r>
            <a:r>
              <a:rPr lang="en-US" altLang="en-US" baseline="30000">
                <a:solidFill>
                  <a:srgbClr val="000000"/>
                </a:solidFill>
                <a:latin typeface="Times New Roman" pitchFamily="18" charset="0"/>
              </a:rPr>
              <a:t>rd</a:t>
            </a:r>
            <a:r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t> scan</a:t>
            </a:r>
          </a:p>
        </p:txBody>
      </p:sp>
      <p:sp>
        <p:nvSpPr>
          <p:cNvPr id="19475" name="AutoShape 18"/>
          <p:cNvSpPr>
            <a:spLocks noChangeArrowheads="1"/>
          </p:cNvSpPr>
          <p:nvPr/>
        </p:nvSpPr>
        <p:spPr bwMode="auto">
          <a:xfrm>
            <a:off x="468503" y="4648200"/>
            <a:ext cx="381241" cy="1053952"/>
          </a:xfrm>
          <a:prstGeom prst="curvedRightArrow">
            <a:avLst>
              <a:gd name="adj1" fmla="val 56619"/>
              <a:gd name="adj2" fmla="val 50000"/>
              <a:gd name="adj3" fmla="val 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9476" name="Line 19"/>
          <p:cNvSpPr>
            <a:spLocks noChangeShapeType="1"/>
          </p:cNvSpPr>
          <p:nvPr/>
        </p:nvSpPr>
        <p:spPr bwMode="auto">
          <a:xfrm>
            <a:off x="7112000" y="2438400"/>
            <a:ext cx="70273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477" name="Line 20"/>
          <p:cNvSpPr>
            <a:spLocks noChangeShapeType="1"/>
          </p:cNvSpPr>
          <p:nvPr/>
        </p:nvSpPr>
        <p:spPr bwMode="auto">
          <a:xfrm flipH="1">
            <a:off x="3556000" y="4648200"/>
            <a:ext cx="508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1532949" name="Group 21"/>
          <p:cNvGraphicFramePr>
            <a:graphicFrameLocks noGrp="1"/>
          </p:cNvGraphicFramePr>
          <p:nvPr>
            <p:extLst/>
          </p:nvPr>
        </p:nvGraphicFramePr>
        <p:xfrm>
          <a:off x="203200" y="1828800"/>
          <a:ext cx="2540000" cy="155418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Tid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Items</a:t>
                      </a:r>
                    </a:p>
                  </a:txBody>
                  <a:tcPr marL="121920" marR="121920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</a:t>
                      </a:r>
                    </a:p>
                  </a:txBody>
                  <a:tcPr marL="121920" marR="121920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A, C, D</a:t>
                      </a:r>
                    </a:p>
                  </a:txBody>
                  <a:tcPr marL="121920" marR="121920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</a:t>
                      </a:r>
                    </a:p>
                  </a:txBody>
                  <a:tcPr marL="121920" marR="121920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B, C, E</a:t>
                      </a:r>
                    </a:p>
                  </a:txBody>
                  <a:tcPr marL="121920" marR="121920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</a:t>
                      </a:r>
                    </a:p>
                  </a:txBody>
                  <a:tcPr marL="121920" marR="121920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A, B, C, E</a:t>
                      </a:r>
                    </a:p>
                  </a:txBody>
                  <a:tcPr marL="121920" marR="121920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40</a:t>
                      </a:r>
                    </a:p>
                  </a:txBody>
                  <a:tcPr marL="121920" marR="121920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B, E</a:t>
                      </a:r>
                    </a:p>
                  </a:txBody>
                  <a:tcPr marL="121920" marR="121920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32969" name="Group 41"/>
          <p:cNvGraphicFramePr>
            <a:graphicFrameLocks noGrp="1"/>
          </p:cNvGraphicFramePr>
          <p:nvPr>
            <p:extLst/>
          </p:nvPr>
        </p:nvGraphicFramePr>
        <p:xfrm>
          <a:off x="4572000" y="1335088"/>
          <a:ext cx="2336800" cy="1865328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08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Itemset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sup</a:t>
                      </a:r>
                    </a:p>
                  </a:txBody>
                  <a:tcPr marL="121920" marR="121920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8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{A}</a:t>
                      </a:r>
                    </a:p>
                  </a:txBody>
                  <a:tcPr marL="121920" marR="121920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121920" marR="121920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8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{B}</a:t>
                      </a:r>
                    </a:p>
                  </a:txBody>
                  <a:tcPr marL="121920" marR="121920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121920" marR="121920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8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{C}</a:t>
                      </a:r>
                    </a:p>
                  </a:txBody>
                  <a:tcPr marL="121920" marR="121920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121920" marR="121920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8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{D}</a:t>
                      </a:r>
                    </a:p>
                  </a:txBody>
                  <a:tcPr marL="121920" marR="121920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121920" marR="121920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8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{E}</a:t>
                      </a:r>
                    </a:p>
                  </a:txBody>
                  <a:tcPr marL="121920" marR="121920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121920" marR="121920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532992" name="Group 64"/>
          <p:cNvGraphicFramePr>
            <a:graphicFrameLocks noGrp="1"/>
          </p:cNvGraphicFramePr>
          <p:nvPr>
            <p:extLst/>
          </p:nvPr>
        </p:nvGraphicFramePr>
        <p:xfrm>
          <a:off x="7924800" y="1524000"/>
          <a:ext cx="2336800" cy="155418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Itemset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sup</a:t>
                      </a:r>
                    </a:p>
                  </a:txBody>
                  <a:tcPr marL="121920" marR="121920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{A}</a:t>
                      </a:r>
                    </a:p>
                  </a:txBody>
                  <a:tcPr marL="121920" marR="121920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121920" marR="121920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{B}</a:t>
                      </a:r>
                    </a:p>
                  </a:txBody>
                  <a:tcPr marL="121920" marR="121920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121920" marR="121920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{C}</a:t>
                      </a:r>
                    </a:p>
                  </a:txBody>
                  <a:tcPr marL="121920" marR="121920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121920" marR="121920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{E}</a:t>
                      </a:r>
                    </a:p>
                  </a:txBody>
                  <a:tcPr marL="121920" marR="121920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121920" marR="121920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33012" name="Group 84"/>
          <p:cNvGraphicFramePr>
            <a:graphicFrameLocks noGrp="1"/>
          </p:cNvGraphicFramePr>
          <p:nvPr>
            <p:extLst/>
          </p:nvPr>
        </p:nvGraphicFramePr>
        <p:xfrm>
          <a:off x="8737600" y="3581401"/>
          <a:ext cx="1524000" cy="2176461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09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Itemset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9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{A, B}</a:t>
                      </a:r>
                    </a:p>
                  </a:txBody>
                  <a:tcPr marL="121920" marR="121920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9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{A, C}</a:t>
                      </a:r>
                    </a:p>
                  </a:txBody>
                  <a:tcPr marL="121920" marR="121920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9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{A, E}</a:t>
                      </a:r>
                    </a:p>
                  </a:txBody>
                  <a:tcPr marL="121920" marR="121920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9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{B, C}</a:t>
                      </a:r>
                    </a:p>
                  </a:txBody>
                  <a:tcPr marL="121920" marR="121920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9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{B, E}</a:t>
                      </a:r>
                    </a:p>
                  </a:txBody>
                  <a:tcPr marL="121920" marR="121920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9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{C, E}</a:t>
                      </a:r>
                    </a:p>
                  </a:txBody>
                  <a:tcPr marL="121920" marR="121920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533030" name="Group 102"/>
          <p:cNvGraphicFramePr>
            <a:graphicFrameLocks noGrp="1"/>
          </p:cNvGraphicFramePr>
          <p:nvPr>
            <p:extLst/>
          </p:nvPr>
        </p:nvGraphicFramePr>
        <p:xfrm>
          <a:off x="4267200" y="3557588"/>
          <a:ext cx="2336800" cy="2005024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64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Itemset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sup</a:t>
                      </a:r>
                    </a:p>
                  </a:txBody>
                  <a:tcPr marL="121920" marR="121920"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4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{A, B}</a:t>
                      </a:r>
                    </a:p>
                  </a:txBody>
                  <a:tcPr marL="121920" marR="121920"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121920" marR="121920"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4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{A, C}</a:t>
                      </a:r>
                    </a:p>
                  </a:txBody>
                  <a:tcPr marL="121920" marR="121920"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121920" marR="121920"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4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{A, E}</a:t>
                      </a:r>
                    </a:p>
                  </a:txBody>
                  <a:tcPr marL="121920" marR="121920"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121920" marR="121920"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4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{B, C}</a:t>
                      </a:r>
                    </a:p>
                  </a:txBody>
                  <a:tcPr marL="121920" marR="121920"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121920" marR="121920"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4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{B, E}</a:t>
                      </a:r>
                    </a:p>
                  </a:txBody>
                  <a:tcPr marL="121920" marR="121920"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121920" marR="121920"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64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{C, E}</a:t>
                      </a:r>
                    </a:p>
                  </a:txBody>
                  <a:tcPr marL="121920" marR="121920"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121920" marR="121920"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533056" name="Group 128"/>
          <p:cNvGraphicFramePr>
            <a:graphicFrameLocks noGrp="1"/>
          </p:cNvGraphicFramePr>
          <p:nvPr>
            <p:extLst/>
          </p:nvPr>
        </p:nvGraphicFramePr>
        <p:xfrm>
          <a:off x="1016000" y="3862388"/>
          <a:ext cx="2336800" cy="143194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63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Itemset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marT="45658" marB="4565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sup</a:t>
                      </a:r>
                    </a:p>
                  </a:txBody>
                  <a:tcPr marL="121920" marR="121920" marT="45658" marB="4565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3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{A, C}</a:t>
                      </a:r>
                    </a:p>
                  </a:txBody>
                  <a:tcPr marL="121920" marR="121920" marT="45658" marB="4565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121920" marR="121920" marT="45658" marB="4565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3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{B, C}</a:t>
                      </a:r>
                    </a:p>
                  </a:txBody>
                  <a:tcPr marL="121920" marR="121920" marT="45658" marB="4565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121920" marR="121920" marT="45658" marB="4565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3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{B, E}</a:t>
                      </a:r>
                    </a:p>
                  </a:txBody>
                  <a:tcPr marL="121920" marR="121920" marT="45658" marB="4565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121920" marR="121920" marT="45658" marB="4565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3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{C, E}</a:t>
                      </a:r>
                    </a:p>
                  </a:txBody>
                  <a:tcPr marL="121920" marR="121920" marT="45658" marB="4565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121920" marR="121920" marT="45658" marB="4565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33076" name="Group 148"/>
          <p:cNvGraphicFramePr>
            <a:graphicFrameLocks noGrp="1"/>
          </p:cNvGraphicFramePr>
          <p:nvPr>
            <p:extLst/>
          </p:nvPr>
        </p:nvGraphicFramePr>
        <p:xfrm>
          <a:off x="1524000" y="5867401"/>
          <a:ext cx="1524000" cy="658813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10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Itemset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marT="45738" marB="457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7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{B, C, E}</a:t>
                      </a:r>
                    </a:p>
                  </a:txBody>
                  <a:tcPr marL="121920" marR="121920" marT="45738" marB="457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33084" name="Group 156"/>
          <p:cNvGraphicFramePr>
            <a:graphicFrameLocks noGrp="1"/>
          </p:cNvGraphicFramePr>
          <p:nvPr>
            <p:extLst/>
          </p:nvPr>
        </p:nvGraphicFramePr>
        <p:xfrm>
          <a:off x="6096000" y="5867400"/>
          <a:ext cx="2336800" cy="619126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9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Itemset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sup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{B, C, E}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624" name="Text Box 167"/>
          <p:cNvSpPr txBox="1">
            <a:spLocks noChangeArrowheads="1"/>
          </p:cNvSpPr>
          <p:nvPr/>
        </p:nvSpPr>
        <p:spPr bwMode="auto">
          <a:xfrm>
            <a:off x="2641601" y="1295400"/>
            <a:ext cx="1765300" cy="4000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minsup = 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330546D-B402-494D-9726-6943EAE8F0B9}"/>
                  </a:ext>
                </a:extLst>
              </p14:cNvPr>
              <p14:cNvContentPartPr/>
              <p14:nvPr/>
            </p14:nvContentPartPr>
            <p14:xfrm>
              <a:off x="700200" y="953280"/>
              <a:ext cx="10364400" cy="5752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330546D-B402-494D-9726-6943EAE8F0B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0840" y="943920"/>
                <a:ext cx="10383120" cy="577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201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2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3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  <p:bldP spid="19462" grpId="0" animBg="1"/>
      <p:bldP spid="19463" grpId="0"/>
      <p:bldP spid="19464" grpId="0"/>
      <p:bldP spid="19465" grpId="0"/>
      <p:bldP spid="19466" grpId="0"/>
      <p:bldP spid="19467" grpId="0"/>
      <p:bldP spid="19468" grpId="0" animBg="1"/>
      <p:bldP spid="19469" grpId="0"/>
      <p:bldP spid="19470" grpId="0" animBg="1"/>
      <p:bldP spid="19471" grpId="0" animBg="1"/>
      <p:bldP spid="19472" grpId="0"/>
      <p:bldP spid="19473" grpId="0"/>
      <p:bldP spid="19474" grpId="0"/>
      <p:bldP spid="19475" grpId="0" animBg="1"/>
      <p:bldP spid="19476" grpId="0" animBg="1"/>
      <p:bldP spid="1947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5745065" y="1930409"/>
          <a:ext cx="5109633" cy="396875"/>
        </p:xfrm>
        <a:graphic>
          <a:graphicData uri="http://schemas.openxmlformats.org/drawingml/2006/table">
            <a:tbl>
              <a:tblPr/>
              <a:tblGrid>
                <a:gridCol w="1022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0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3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3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abc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121901" marR="121901" marT="45793" marB="457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abd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121901" marR="121901" marT="45793" marB="457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acd</a:t>
                      </a:r>
                    </a:p>
                  </a:txBody>
                  <a:tcPr marL="121901" marR="121901" marT="45793" marB="457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ace</a:t>
                      </a:r>
                    </a:p>
                  </a:txBody>
                  <a:tcPr marL="121901" marR="121901" marT="45793" marB="457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bcd</a:t>
                      </a:r>
                    </a:p>
                  </a:txBody>
                  <a:tcPr marL="121901" marR="121901" marT="45793" marB="457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496" name="Curved Up Arrow 3"/>
          <p:cNvSpPr>
            <a:spLocks noChangeArrowheads="1"/>
          </p:cNvSpPr>
          <p:nvPr/>
        </p:nvSpPr>
        <p:spPr bwMode="auto">
          <a:xfrm>
            <a:off x="6354664" y="2311408"/>
            <a:ext cx="1117600" cy="152400"/>
          </a:xfrm>
          <a:prstGeom prst="curvedUpArrow">
            <a:avLst>
              <a:gd name="adj1" fmla="val 25005"/>
              <a:gd name="adj2" fmla="val 50009"/>
              <a:gd name="adj3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0497" name="Curved Up Arrow 7"/>
          <p:cNvSpPr>
            <a:spLocks noChangeArrowheads="1"/>
          </p:cNvSpPr>
          <p:nvPr/>
        </p:nvSpPr>
        <p:spPr bwMode="auto">
          <a:xfrm>
            <a:off x="8386664" y="2311408"/>
            <a:ext cx="1117600" cy="152400"/>
          </a:xfrm>
          <a:prstGeom prst="curvedUpArrow">
            <a:avLst>
              <a:gd name="adj1" fmla="val 25005"/>
              <a:gd name="adj2" fmla="val 50009"/>
              <a:gd name="adj3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" name="Minus 4"/>
          <p:cNvSpPr/>
          <p:nvPr/>
        </p:nvSpPr>
        <p:spPr bwMode="auto">
          <a:xfrm>
            <a:off x="5846664" y="2235208"/>
            <a:ext cx="508000" cy="76200"/>
          </a:xfrm>
          <a:prstGeom prst="mathMinus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Minus 9"/>
          <p:cNvSpPr/>
          <p:nvPr/>
        </p:nvSpPr>
        <p:spPr bwMode="auto">
          <a:xfrm>
            <a:off x="6862664" y="2235208"/>
            <a:ext cx="508000" cy="76200"/>
          </a:xfrm>
          <a:prstGeom prst="mathMinus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Minus 10"/>
          <p:cNvSpPr/>
          <p:nvPr/>
        </p:nvSpPr>
        <p:spPr bwMode="auto">
          <a:xfrm>
            <a:off x="7878664" y="2235208"/>
            <a:ext cx="508000" cy="76200"/>
          </a:xfrm>
          <a:prstGeom prst="mathMinus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Minus 11"/>
          <p:cNvSpPr/>
          <p:nvPr/>
        </p:nvSpPr>
        <p:spPr bwMode="auto">
          <a:xfrm>
            <a:off x="8894664" y="2235208"/>
            <a:ext cx="508000" cy="76200"/>
          </a:xfrm>
          <a:prstGeom prst="mathMinus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6240365" y="2616209"/>
          <a:ext cx="1231900" cy="396875"/>
        </p:xfrm>
        <a:graphic>
          <a:graphicData uri="http://schemas.openxmlformats.org/drawingml/2006/table">
            <a:tbl>
              <a:tblPr/>
              <a:tblGrid>
                <a:gridCol w="123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abcd</a:t>
                      </a:r>
                    </a:p>
                  </a:txBody>
                  <a:tcPr marL="121920" marR="121920" marT="45793" marB="457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8386664" y="2616209"/>
          <a:ext cx="1117600" cy="396875"/>
        </p:xfrm>
        <a:graphic>
          <a:graphicData uri="http://schemas.openxmlformats.org/drawingml/2006/table">
            <a:tbl>
              <a:tblPr/>
              <a:tblGrid>
                <a:gridCol w="111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acde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121920" marR="121920" marT="45793" marB="457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514" name="Down Arrow 8"/>
          <p:cNvSpPr>
            <a:spLocks noChangeArrowheads="1"/>
          </p:cNvSpPr>
          <p:nvPr/>
        </p:nvSpPr>
        <p:spPr bwMode="auto">
          <a:xfrm>
            <a:off x="6761064" y="2463808"/>
            <a:ext cx="254000" cy="152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0515" name="Down Arrow 17"/>
          <p:cNvSpPr>
            <a:spLocks noChangeArrowheads="1"/>
          </p:cNvSpPr>
          <p:nvPr/>
        </p:nvSpPr>
        <p:spPr bwMode="auto">
          <a:xfrm>
            <a:off x="8818464" y="2463808"/>
            <a:ext cx="254000" cy="152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9" name="Minus 18"/>
          <p:cNvSpPr/>
          <p:nvPr/>
        </p:nvSpPr>
        <p:spPr bwMode="auto">
          <a:xfrm>
            <a:off x="6608664" y="2921008"/>
            <a:ext cx="711200" cy="46038"/>
          </a:xfrm>
          <a:prstGeom prst="mathMinus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517" name="Curved Up Arrow 19"/>
          <p:cNvSpPr>
            <a:spLocks noChangeArrowheads="1"/>
          </p:cNvSpPr>
          <p:nvPr/>
        </p:nvSpPr>
        <p:spPr bwMode="auto">
          <a:xfrm rot="-922558">
            <a:off x="6902882" y="2671771"/>
            <a:ext cx="3702049" cy="654050"/>
          </a:xfrm>
          <a:prstGeom prst="curvedUpArrow">
            <a:avLst>
              <a:gd name="adj1" fmla="val 25019"/>
              <a:gd name="adj2" fmla="val 50057"/>
              <a:gd name="adj3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51464" y="1549408"/>
            <a:ext cx="1320800" cy="3698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>
                <a:solidFill>
                  <a:srgbClr val="000000"/>
                </a:solidFill>
                <a:latin typeface="Calibri" charset="0"/>
              </a:rPr>
              <a:t>self-join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285064" y="1549408"/>
            <a:ext cx="1320800" cy="3698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>
                <a:solidFill>
                  <a:srgbClr val="000000"/>
                </a:solidFill>
                <a:latin typeface="Calibri" charset="0"/>
              </a:rPr>
              <a:t>self-join</a:t>
            </a:r>
          </a:p>
        </p:txBody>
      </p:sp>
      <p:sp>
        <p:nvSpPr>
          <p:cNvPr id="2" name="Multiply 1"/>
          <p:cNvSpPr/>
          <p:nvPr/>
        </p:nvSpPr>
        <p:spPr bwMode="auto">
          <a:xfrm>
            <a:off x="7971798" y="2511433"/>
            <a:ext cx="548217" cy="609600"/>
          </a:xfrm>
          <a:prstGeom prst="mathMultiply">
            <a:avLst/>
          </a:prstGeom>
          <a:solidFill>
            <a:srgbClr val="D7FDF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20015" y="3482983"/>
            <a:ext cx="1257300" cy="3698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dirty="0">
                <a:solidFill>
                  <a:srgbClr val="000000"/>
                </a:solidFill>
                <a:latin typeface="Calibri" charset="0"/>
              </a:rPr>
              <a:t>pruned</a:t>
            </a:r>
          </a:p>
        </p:txBody>
      </p:sp>
      <p:sp>
        <p:nvSpPr>
          <p:cNvPr id="4" name="Curved Right Arrow 3"/>
          <p:cNvSpPr/>
          <p:nvPr/>
        </p:nvSpPr>
        <p:spPr bwMode="auto">
          <a:xfrm rot="20251953">
            <a:off x="8141131" y="2832108"/>
            <a:ext cx="412751" cy="901700"/>
          </a:xfrm>
          <a:prstGeom prst="curvedRightArrow">
            <a:avLst>
              <a:gd name="adj1" fmla="val 25000"/>
              <a:gd name="adj2" fmla="val 50000"/>
              <a:gd name="adj3" fmla="val 69957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5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Apriori: Implementation Tricks</a:t>
            </a:r>
          </a:p>
        </p:txBody>
      </p:sp>
      <p:sp>
        <p:nvSpPr>
          <p:cNvPr id="20525" name="Rectangle 3"/>
          <p:cNvSpPr>
            <a:spLocks noGrp="1" noChangeArrowheads="1"/>
          </p:cNvSpPr>
          <p:nvPr>
            <p:ph idx="1"/>
          </p:nvPr>
        </p:nvSpPr>
        <p:spPr>
          <a:xfrm>
            <a:off x="457201" y="1122228"/>
            <a:ext cx="7015063" cy="51816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sz="2400" dirty="0"/>
              <a:t>How to generate candidates?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 dirty="0"/>
              <a:t>Step 1: self-joining </a:t>
            </a:r>
            <a:r>
              <a:rPr lang="en-US" altLang="en-US" sz="2400" i="1" dirty="0" err="1"/>
              <a:t>F</a:t>
            </a:r>
            <a:r>
              <a:rPr lang="en-US" altLang="en-US" sz="2400" i="1" baseline="-25000" dirty="0" err="1"/>
              <a:t>k</a:t>
            </a:r>
            <a:endParaRPr lang="en-US" altLang="en-US" sz="2400" i="1" baseline="-25000" dirty="0"/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 dirty="0"/>
              <a:t>Step 2: pruning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400" dirty="0"/>
              <a:t>Example of candidate-generation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 i="1" dirty="0"/>
              <a:t>F</a:t>
            </a:r>
            <a:r>
              <a:rPr lang="en-US" altLang="en-US" sz="2400" i="1" baseline="-25000" dirty="0"/>
              <a:t>3 </a:t>
            </a:r>
            <a:r>
              <a:rPr lang="en-US" altLang="en-US" sz="2400" dirty="0"/>
              <a:t>=</a:t>
            </a:r>
            <a:r>
              <a:rPr lang="en-US" altLang="en-US" sz="2400" i="1" dirty="0"/>
              <a:t> </a:t>
            </a:r>
            <a:r>
              <a:rPr lang="en-US" altLang="en-US" sz="2400" dirty="0"/>
              <a:t>{</a:t>
            </a:r>
            <a:r>
              <a:rPr lang="en-US" altLang="en-US" sz="2400" i="1" dirty="0" err="1"/>
              <a:t>abc</a:t>
            </a:r>
            <a:r>
              <a:rPr lang="en-US" altLang="en-US" sz="2400" i="1" dirty="0"/>
              <a:t>, </a:t>
            </a:r>
            <a:r>
              <a:rPr lang="en-US" altLang="en-US" sz="2400" i="1" dirty="0" err="1"/>
              <a:t>abd</a:t>
            </a:r>
            <a:r>
              <a:rPr lang="en-US" altLang="en-US" sz="2400" i="1" dirty="0"/>
              <a:t>, </a:t>
            </a:r>
            <a:r>
              <a:rPr lang="en-US" altLang="en-US" sz="2400" i="1" dirty="0" err="1"/>
              <a:t>acd</a:t>
            </a:r>
            <a:r>
              <a:rPr lang="en-US" altLang="en-US" sz="2400" i="1" dirty="0"/>
              <a:t>, ace, </a:t>
            </a:r>
            <a:r>
              <a:rPr lang="en-US" altLang="en-US" sz="2400" i="1" dirty="0" err="1"/>
              <a:t>bcd</a:t>
            </a:r>
            <a:r>
              <a:rPr lang="en-US" altLang="en-US" sz="2400" dirty="0"/>
              <a:t>}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 dirty="0"/>
              <a:t>Self-joining: </a:t>
            </a:r>
            <a:r>
              <a:rPr lang="en-US" altLang="en-US" sz="2400" i="1" dirty="0"/>
              <a:t>F</a:t>
            </a:r>
            <a:r>
              <a:rPr lang="en-US" altLang="en-US" sz="2400" i="1" baseline="-25000" dirty="0"/>
              <a:t>3</a:t>
            </a:r>
            <a:r>
              <a:rPr lang="en-US" altLang="en-US" sz="2400" i="1" dirty="0"/>
              <a:t>*F</a:t>
            </a:r>
            <a:r>
              <a:rPr lang="en-US" altLang="en-US" sz="2400" i="1" baseline="-25000" dirty="0"/>
              <a:t>3</a:t>
            </a:r>
            <a:endParaRPr lang="en-US" altLang="en-US" sz="2400" i="1" dirty="0"/>
          </a:p>
          <a:p>
            <a:pPr lvl="2" eaLnBrk="1" hangingPunct="1">
              <a:lnSpc>
                <a:spcPct val="110000"/>
              </a:lnSpc>
            </a:pPr>
            <a:r>
              <a:rPr lang="en-US" altLang="en-US" sz="2400" i="1" dirty="0" err="1"/>
              <a:t>abcd</a:t>
            </a:r>
            <a:r>
              <a:rPr lang="en-US" altLang="en-US" sz="2400" i="1" dirty="0"/>
              <a:t> </a:t>
            </a:r>
            <a:r>
              <a:rPr lang="en-US" altLang="en-US" sz="2400" dirty="0"/>
              <a:t>from </a:t>
            </a:r>
            <a:r>
              <a:rPr lang="en-US" altLang="en-US" sz="2400" i="1" dirty="0" err="1"/>
              <a:t>abc</a:t>
            </a:r>
            <a:r>
              <a:rPr lang="en-US" altLang="en-US" sz="2400" dirty="0"/>
              <a:t> and </a:t>
            </a:r>
            <a:r>
              <a:rPr lang="en-US" altLang="en-US" sz="2400" i="1" dirty="0" err="1"/>
              <a:t>abd</a:t>
            </a:r>
            <a:endParaRPr lang="en-US" altLang="en-US" sz="2400" i="1" dirty="0"/>
          </a:p>
          <a:p>
            <a:pPr lvl="2" eaLnBrk="1" hangingPunct="1">
              <a:lnSpc>
                <a:spcPct val="110000"/>
              </a:lnSpc>
            </a:pPr>
            <a:r>
              <a:rPr lang="en-US" altLang="en-US" sz="2400" i="1" dirty="0" err="1"/>
              <a:t>acde</a:t>
            </a:r>
            <a:r>
              <a:rPr lang="en-US" altLang="en-US" sz="2400" dirty="0"/>
              <a:t> from </a:t>
            </a:r>
            <a:r>
              <a:rPr lang="en-US" altLang="en-US" sz="2400" i="1" dirty="0" err="1"/>
              <a:t>acd</a:t>
            </a:r>
            <a:r>
              <a:rPr lang="en-US" altLang="en-US" sz="2400" dirty="0"/>
              <a:t> and </a:t>
            </a:r>
            <a:r>
              <a:rPr lang="en-US" altLang="en-US" sz="2400" i="1" dirty="0"/>
              <a:t>ace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 dirty="0"/>
              <a:t>Pruning: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en-US" sz="2400" i="1" dirty="0" err="1"/>
              <a:t>acde</a:t>
            </a:r>
            <a:r>
              <a:rPr lang="en-US" altLang="en-US" sz="2400" dirty="0"/>
              <a:t> is removed because </a:t>
            </a:r>
            <a:r>
              <a:rPr lang="en-US" altLang="en-US" sz="2400" i="1" dirty="0" err="1"/>
              <a:t>ade</a:t>
            </a:r>
            <a:r>
              <a:rPr lang="en-US" altLang="en-US" sz="2400" dirty="0"/>
              <a:t> is not in </a:t>
            </a:r>
            <a:r>
              <a:rPr lang="en-US" altLang="en-US" sz="2400" i="1" dirty="0"/>
              <a:t>F</a:t>
            </a:r>
            <a:r>
              <a:rPr lang="en-US" altLang="en-US" sz="2400" i="1" baseline="-25000" dirty="0"/>
              <a:t>3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 i="1" dirty="0"/>
              <a:t>C</a:t>
            </a:r>
            <a:r>
              <a:rPr lang="en-US" altLang="en-US" sz="2400" i="1" baseline="-25000" dirty="0"/>
              <a:t>4 </a:t>
            </a:r>
            <a:r>
              <a:rPr lang="en-US" altLang="en-US" sz="2400" dirty="0"/>
              <a:t>= {</a:t>
            </a:r>
            <a:r>
              <a:rPr lang="en-US" altLang="en-US" sz="2400" i="1" dirty="0" err="1"/>
              <a:t>abcd</a:t>
            </a:r>
            <a:r>
              <a:rPr lang="en-US" altLang="en-US" sz="2400" dirty="0"/>
              <a:t>}</a:t>
            </a:r>
          </a:p>
          <a:p>
            <a:pPr eaLnBrk="1" hangingPunct="1">
              <a:lnSpc>
                <a:spcPct val="110000"/>
              </a:lnSpc>
            </a:pPr>
            <a:endParaRPr lang="en-US" altLang="en-US" sz="1800" dirty="0"/>
          </a:p>
        </p:txBody>
      </p:sp>
      <p:sp>
        <p:nvSpPr>
          <p:cNvPr id="15" name="Right Arrow 14"/>
          <p:cNvSpPr/>
          <p:nvPr/>
        </p:nvSpPr>
        <p:spPr bwMode="auto">
          <a:xfrm rot="19869230">
            <a:off x="5302682" y="3267084"/>
            <a:ext cx="1087967" cy="314325"/>
          </a:xfrm>
          <a:prstGeom prst="rightArrow">
            <a:avLst/>
          </a:prstGeom>
          <a:solidFill>
            <a:schemeClr val="bg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9E0609B-A071-43EA-8495-23586C5BC8FC}"/>
                  </a:ext>
                </a:extLst>
              </p14:cNvPr>
              <p14:cNvContentPartPr/>
              <p14:nvPr/>
            </p14:nvContentPartPr>
            <p14:xfrm>
              <a:off x="2563200" y="1900080"/>
              <a:ext cx="8880840" cy="3967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9E0609B-A071-43EA-8495-23586C5BC8F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53840" y="1890720"/>
                <a:ext cx="8899560" cy="398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786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-203200" y="228601"/>
            <a:ext cx="12598400" cy="6397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Candidate Generation: An SQL Implementation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idx="1"/>
          </p:nvPr>
        </p:nvSpPr>
        <p:spPr>
          <a:xfrm>
            <a:off x="520700" y="1155699"/>
            <a:ext cx="10585450" cy="5597525"/>
          </a:xfrm>
        </p:spPr>
        <p:txBody>
          <a:bodyPr/>
          <a:lstStyle/>
          <a:p>
            <a:pPr eaLnBrk="1" hangingPunct="1"/>
            <a:r>
              <a:rPr lang="en-US" altLang="en-US" dirty="0"/>
              <a:t>Suppose the items in </a:t>
            </a:r>
            <a:r>
              <a:rPr lang="en-US" altLang="en-US" i="1" dirty="0"/>
              <a:t>F</a:t>
            </a:r>
            <a:r>
              <a:rPr lang="en-US" altLang="en-US" i="1" baseline="-25000" dirty="0"/>
              <a:t>k-1</a:t>
            </a:r>
            <a:r>
              <a:rPr lang="en-US" altLang="en-US" dirty="0"/>
              <a:t> are listed </a:t>
            </a:r>
          </a:p>
          <a:p>
            <a:pPr marL="457200" lvl="1" indent="0" eaLnBrk="1" hangingPunct="1">
              <a:buFont typeface="Wingdings" pitchFamily="2" charset="2"/>
              <a:buNone/>
            </a:pPr>
            <a:r>
              <a:rPr lang="en-US" altLang="en-US" dirty="0"/>
              <a:t>in an order</a:t>
            </a:r>
          </a:p>
          <a:p>
            <a:pPr eaLnBrk="1" hangingPunct="1"/>
            <a:r>
              <a:rPr lang="en-US" altLang="en-US" dirty="0"/>
              <a:t>Step 1: self-joining </a:t>
            </a:r>
            <a:r>
              <a:rPr lang="en-US" altLang="en-US" i="1" dirty="0"/>
              <a:t>F</a:t>
            </a:r>
            <a:r>
              <a:rPr lang="en-US" altLang="en-US" i="1" baseline="-25000" dirty="0"/>
              <a:t>k-1</a:t>
            </a:r>
            <a:r>
              <a:rPr lang="en-US" altLang="en-US" dirty="0"/>
              <a:t> </a:t>
            </a:r>
          </a:p>
          <a:p>
            <a:pPr marL="457200" lvl="1" indent="0" eaLnBrk="1" hangingPunct="1">
              <a:buFont typeface="Wingdings" pitchFamily="2" charset="2"/>
              <a:buNone/>
            </a:pPr>
            <a:r>
              <a:rPr lang="en-US" altLang="en-US" dirty="0"/>
              <a:t>insert into</a:t>
            </a:r>
            <a:r>
              <a:rPr lang="en-US" altLang="en-US" b="1" dirty="0"/>
              <a:t> </a:t>
            </a:r>
            <a:r>
              <a:rPr lang="en-US" altLang="en-US" b="1" i="1" dirty="0" err="1"/>
              <a:t>C</a:t>
            </a:r>
            <a:r>
              <a:rPr lang="en-US" altLang="en-US" b="1" i="1" baseline="-25000" dirty="0" err="1"/>
              <a:t>k</a:t>
            </a:r>
            <a:endParaRPr lang="en-US" altLang="en-US" b="1" i="1" baseline="-25000" dirty="0"/>
          </a:p>
          <a:p>
            <a:pPr marL="457200" lvl="1" indent="0" eaLnBrk="1" hangingPunct="1">
              <a:buFont typeface="Wingdings" pitchFamily="2" charset="2"/>
              <a:buNone/>
            </a:pPr>
            <a:r>
              <a:rPr lang="en-US" altLang="en-US" dirty="0"/>
              <a:t>select </a:t>
            </a:r>
            <a:r>
              <a:rPr lang="en-US" altLang="en-US" b="1" i="1" dirty="0"/>
              <a:t>p.item</a:t>
            </a:r>
            <a:r>
              <a:rPr lang="en-US" altLang="en-US" b="1" i="1" baseline="-25000" dirty="0"/>
              <a:t>1</a:t>
            </a:r>
            <a:r>
              <a:rPr lang="en-US" altLang="en-US" b="1" i="1" dirty="0"/>
              <a:t>, p.item</a:t>
            </a:r>
            <a:r>
              <a:rPr lang="en-US" altLang="en-US" b="1" i="1" baseline="-25000" dirty="0"/>
              <a:t>2</a:t>
            </a:r>
            <a:r>
              <a:rPr lang="en-US" altLang="en-US" b="1" i="1" dirty="0"/>
              <a:t>, …, p.item</a:t>
            </a:r>
            <a:r>
              <a:rPr lang="en-US" altLang="en-US" b="1" i="1" baseline="-25000" dirty="0"/>
              <a:t>k-1</a:t>
            </a:r>
            <a:r>
              <a:rPr lang="en-US" altLang="en-US" b="1" i="1" dirty="0"/>
              <a:t>, q.item</a:t>
            </a:r>
            <a:r>
              <a:rPr lang="en-US" altLang="en-US" b="1" i="1" baseline="-25000" dirty="0"/>
              <a:t>k-1</a:t>
            </a:r>
            <a:endParaRPr lang="en-US" altLang="en-US" b="1" dirty="0"/>
          </a:p>
          <a:p>
            <a:pPr marL="457200" lvl="1" indent="0" eaLnBrk="1" hangingPunct="1">
              <a:buFont typeface="Wingdings" pitchFamily="2" charset="2"/>
              <a:buNone/>
            </a:pPr>
            <a:r>
              <a:rPr lang="en-US" altLang="en-US" dirty="0"/>
              <a:t>from </a:t>
            </a:r>
            <a:r>
              <a:rPr lang="en-US" altLang="en-US" b="1" i="1" dirty="0"/>
              <a:t>F</a:t>
            </a:r>
            <a:r>
              <a:rPr lang="en-US" altLang="en-US" b="1" i="1" baseline="-25000" dirty="0"/>
              <a:t>k-1</a:t>
            </a:r>
            <a:r>
              <a:rPr lang="en-US" altLang="en-US" b="1" i="1" dirty="0"/>
              <a:t> as p, F</a:t>
            </a:r>
            <a:r>
              <a:rPr lang="en-US" altLang="en-US" b="1" i="1" baseline="-25000" dirty="0"/>
              <a:t>k-1 </a:t>
            </a:r>
            <a:r>
              <a:rPr lang="en-US" altLang="en-US" b="1" i="1" dirty="0"/>
              <a:t>as q</a:t>
            </a:r>
          </a:p>
          <a:p>
            <a:pPr marL="457200" lvl="1" indent="0" eaLnBrk="1" hangingPunct="1">
              <a:buFont typeface="Wingdings" pitchFamily="2" charset="2"/>
              <a:buNone/>
            </a:pPr>
            <a:r>
              <a:rPr lang="en-US" altLang="en-US" dirty="0"/>
              <a:t>where </a:t>
            </a:r>
            <a:r>
              <a:rPr lang="en-US" altLang="en-US" b="1" i="1" dirty="0"/>
              <a:t>p.item</a:t>
            </a:r>
            <a:r>
              <a:rPr lang="en-US" altLang="en-US" b="1" i="1" baseline="-25000" dirty="0"/>
              <a:t>1</a:t>
            </a:r>
            <a:r>
              <a:rPr lang="en-US" altLang="en-US" b="1" dirty="0"/>
              <a:t>=</a:t>
            </a:r>
            <a:r>
              <a:rPr lang="en-US" altLang="en-US" b="1" i="1" dirty="0"/>
              <a:t> q.item</a:t>
            </a:r>
            <a:r>
              <a:rPr lang="en-US" altLang="en-US" b="1" i="1" baseline="-25000" dirty="0"/>
              <a:t>1</a:t>
            </a:r>
            <a:r>
              <a:rPr lang="en-US" altLang="en-US" b="1" i="1" dirty="0"/>
              <a:t>, …, p.item</a:t>
            </a:r>
            <a:r>
              <a:rPr lang="en-US" altLang="en-US" b="1" i="1" baseline="-25000" dirty="0"/>
              <a:t>k-2 </a:t>
            </a:r>
            <a:r>
              <a:rPr lang="en-US" altLang="en-US" b="1" dirty="0"/>
              <a:t>=</a:t>
            </a:r>
            <a:r>
              <a:rPr lang="en-US" altLang="en-US" b="1" i="1" dirty="0"/>
              <a:t> q.item</a:t>
            </a:r>
            <a:r>
              <a:rPr lang="en-US" altLang="en-US" b="1" i="1" baseline="-25000" dirty="0"/>
              <a:t>k-2</a:t>
            </a:r>
            <a:r>
              <a:rPr lang="en-US" altLang="en-US" b="1" i="1" dirty="0"/>
              <a:t>, p.item</a:t>
            </a:r>
            <a:r>
              <a:rPr lang="en-US" altLang="en-US" b="1" i="1" baseline="-25000" dirty="0"/>
              <a:t>k-1 </a:t>
            </a:r>
            <a:r>
              <a:rPr lang="en-US" altLang="en-US" b="1" i="1" dirty="0"/>
              <a:t>&lt; q.item</a:t>
            </a:r>
            <a:r>
              <a:rPr lang="en-US" altLang="en-US" b="1" i="1" baseline="-25000" dirty="0"/>
              <a:t>k-1</a:t>
            </a:r>
          </a:p>
          <a:p>
            <a:pPr eaLnBrk="1" hangingPunct="1"/>
            <a:r>
              <a:rPr lang="en-US" altLang="en-US" dirty="0"/>
              <a:t>Step 2: pruning</a:t>
            </a:r>
          </a:p>
          <a:p>
            <a:pPr marL="457200" lvl="1" indent="0" eaLnBrk="1" hangingPunct="1">
              <a:buFont typeface="Wingdings" pitchFamily="2" charset="2"/>
              <a:buNone/>
            </a:pPr>
            <a:r>
              <a:rPr lang="en-US" altLang="en-US" dirty="0"/>
              <a:t>for all </a:t>
            </a:r>
            <a:r>
              <a:rPr lang="en-US" altLang="en-US" b="1" i="1" dirty="0" err="1"/>
              <a:t>itemsets</a:t>
            </a:r>
            <a:r>
              <a:rPr lang="en-US" altLang="en-US" b="1" i="1" dirty="0"/>
              <a:t> c in </a:t>
            </a:r>
            <a:r>
              <a:rPr lang="en-US" altLang="en-US" b="1" i="1" dirty="0" err="1"/>
              <a:t>C</a:t>
            </a:r>
            <a:r>
              <a:rPr lang="en-US" altLang="en-US" b="1" i="1" baseline="-25000" dirty="0" err="1"/>
              <a:t>k</a:t>
            </a:r>
            <a:r>
              <a:rPr lang="en-US" altLang="en-US" b="1" i="1" dirty="0"/>
              <a:t> </a:t>
            </a:r>
            <a:r>
              <a:rPr lang="en-US" altLang="en-US" dirty="0"/>
              <a:t>do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altLang="en-US" dirty="0"/>
              <a:t>for all </a:t>
            </a:r>
            <a:r>
              <a:rPr lang="en-US" altLang="en-US" b="1" i="1" dirty="0"/>
              <a:t>(k-1)-subsets s of c </a:t>
            </a:r>
            <a:r>
              <a:rPr lang="en-US" altLang="en-US" dirty="0"/>
              <a:t>do</a:t>
            </a:r>
          </a:p>
          <a:p>
            <a:pPr lvl="3" eaLnBrk="1" hangingPunct="1">
              <a:buFont typeface="Wingdings" pitchFamily="2" charset="2"/>
              <a:buNone/>
            </a:pPr>
            <a:r>
              <a:rPr lang="en-US" altLang="en-US" b="1" dirty="0"/>
              <a:t>if </a:t>
            </a:r>
            <a:r>
              <a:rPr lang="en-US" altLang="en-US" i="1" dirty="0"/>
              <a:t>(s is not in F</a:t>
            </a:r>
            <a:r>
              <a:rPr lang="en-US" altLang="en-US" i="1" baseline="-25000" dirty="0"/>
              <a:t>k-1</a:t>
            </a:r>
            <a:r>
              <a:rPr lang="en-US" altLang="en-US" i="1" dirty="0"/>
              <a:t>) </a:t>
            </a:r>
            <a:r>
              <a:rPr lang="en-US" altLang="en-US" b="1" dirty="0"/>
              <a:t>then delete </a:t>
            </a:r>
            <a:r>
              <a:rPr lang="en-US" altLang="en-US" i="1" dirty="0"/>
              <a:t>c</a:t>
            </a:r>
            <a:r>
              <a:rPr lang="en-US" altLang="en-US" b="1" dirty="0"/>
              <a:t> from </a:t>
            </a:r>
            <a:r>
              <a:rPr lang="en-US" altLang="en-US" i="1" dirty="0" err="1"/>
              <a:t>C</a:t>
            </a:r>
            <a:r>
              <a:rPr lang="en-US" altLang="en-US" i="1" baseline="-25000" dirty="0" err="1"/>
              <a:t>k</a:t>
            </a:r>
            <a:endParaRPr lang="en-US" altLang="en-US" i="1" baseline="-25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908801" y="1524001"/>
          <a:ext cx="5109633" cy="457346"/>
        </p:xfrm>
        <a:graphic>
          <a:graphicData uri="http://schemas.openxmlformats.org/drawingml/2006/table">
            <a:tbl>
              <a:tblPr/>
              <a:tblGrid>
                <a:gridCol w="1022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0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3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3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abc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121901" marR="121901" marT="45793" marB="457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abd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121901" marR="121901" marT="45793" marB="457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acd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121901" marR="121901" marT="45793" marB="457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ace</a:t>
                      </a:r>
                    </a:p>
                  </a:txBody>
                  <a:tcPr marL="121901" marR="121901" marT="45793" marB="457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bcd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121901" marR="121901" marT="45793" marB="457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523" name="Curved Up Arrow 5"/>
          <p:cNvSpPr>
            <a:spLocks noChangeArrowheads="1"/>
          </p:cNvSpPr>
          <p:nvPr/>
        </p:nvSpPr>
        <p:spPr bwMode="auto">
          <a:xfrm>
            <a:off x="7518400" y="1905000"/>
            <a:ext cx="1117600" cy="152400"/>
          </a:xfrm>
          <a:prstGeom prst="curvedUpArrow">
            <a:avLst>
              <a:gd name="adj1" fmla="val 25005"/>
              <a:gd name="adj2" fmla="val 50009"/>
              <a:gd name="adj3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1524" name="Curved Up Arrow 6"/>
          <p:cNvSpPr>
            <a:spLocks noChangeArrowheads="1"/>
          </p:cNvSpPr>
          <p:nvPr/>
        </p:nvSpPr>
        <p:spPr bwMode="auto">
          <a:xfrm>
            <a:off x="9550400" y="1905000"/>
            <a:ext cx="1117600" cy="152400"/>
          </a:xfrm>
          <a:prstGeom prst="curvedUpArrow">
            <a:avLst>
              <a:gd name="adj1" fmla="val 25005"/>
              <a:gd name="adj2" fmla="val 50009"/>
              <a:gd name="adj3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8" name="Minus 7"/>
          <p:cNvSpPr/>
          <p:nvPr/>
        </p:nvSpPr>
        <p:spPr bwMode="auto">
          <a:xfrm>
            <a:off x="6981825" y="1866900"/>
            <a:ext cx="508000" cy="76200"/>
          </a:xfrm>
          <a:prstGeom prst="mathMinus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Minus 8"/>
          <p:cNvSpPr/>
          <p:nvPr/>
        </p:nvSpPr>
        <p:spPr bwMode="auto">
          <a:xfrm>
            <a:off x="7997825" y="1866900"/>
            <a:ext cx="508000" cy="76200"/>
          </a:xfrm>
          <a:prstGeom prst="mathMinus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Minus 9"/>
          <p:cNvSpPr/>
          <p:nvPr/>
        </p:nvSpPr>
        <p:spPr bwMode="auto">
          <a:xfrm>
            <a:off x="8994775" y="1857375"/>
            <a:ext cx="508000" cy="76200"/>
          </a:xfrm>
          <a:prstGeom prst="mathMinus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Minus 10"/>
          <p:cNvSpPr/>
          <p:nvPr/>
        </p:nvSpPr>
        <p:spPr bwMode="auto">
          <a:xfrm>
            <a:off x="10039350" y="1857375"/>
            <a:ext cx="508000" cy="76200"/>
          </a:xfrm>
          <a:prstGeom prst="mathMinus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7404101" y="2209801"/>
          <a:ext cx="1231900" cy="457346"/>
        </p:xfrm>
        <a:graphic>
          <a:graphicData uri="http://schemas.openxmlformats.org/drawingml/2006/table">
            <a:tbl>
              <a:tblPr/>
              <a:tblGrid>
                <a:gridCol w="123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abcd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121920" marR="121920" marT="45793" marB="457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9550400" y="2209801"/>
          <a:ext cx="1117600" cy="457346"/>
        </p:xfrm>
        <a:graphic>
          <a:graphicData uri="http://schemas.openxmlformats.org/drawingml/2006/table">
            <a:tbl>
              <a:tblPr/>
              <a:tblGrid>
                <a:gridCol w="111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acde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121920" marR="121920" marT="45793" marB="457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541" name="Down Arrow 13"/>
          <p:cNvSpPr>
            <a:spLocks noChangeArrowheads="1"/>
          </p:cNvSpPr>
          <p:nvPr/>
        </p:nvSpPr>
        <p:spPr bwMode="auto">
          <a:xfrm>
            <a:off x="7924800" y="2057400"/>
            <a:ext cx="254000" cy="152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1542" name="Down Arrow 14"/>
          <p:cNvSpPr>
            <a:spLocks noChangeArrowheads="1"/>
          </p:cNvSpPr>
          <p:nvPr/>
        </p:nvSpPr>
        <p:spPr bwMode="auto">
          <a:xfrm>
            <a:off x="9982200" y="2057400"/>
            <a:ext cx="254000" cy="152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6" name="Minus 15"/>
          <p:cNvSpPr/>
          <p:nvPr/>
        </p:nvSpPr>
        <p:spPr bwMode="auto">
          <a:xfrm>
            <a:off x="7772400" y="2514600"/>
            <a:ext cx="711200" cy="46038"/>
          </a:xfrm>
          <a:prstGeom prst="mathMinus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1544" name="Curved Up Arrow 16"/>
          <p:cNvSpPr>
            <a:spLocks noChangeArrowheads="1"/>
          </p:cNvSpPr>
          <p:nvPr/>
        </p:nvSpPr>
        <p:spPr bwMode="auto">
          <a:xfrm rot="-922558">
            <a:off x="8066618" y="2265363"/>
            <a:ext cx="3702049" cy="654050"/>
          </a:xfrm>
          <a:prstGeom prst="curvedUpArrow">
            <a:avLst>
              <a:gd name="adj1" fmla="val 25019"/>
              <a:gd name="adj2" fmla="val 50057"/>
              <a:gd name="adj3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15200" y="1143000"/>
            <a:ext cx="1320800" cy="3698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>
                <a:solidFill>
                  <a:srgbClr val="000000"/>
                </a:solidFill>
                <a:latin typeface="Calibri" charset="0"/>
              </a:rPr>
              <a:t>self-join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448800" y="1143000"/>
            <a:ext cx="1320800" cy="3698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>
                <a:solidFill>
                  <a:srgbClr val="000000"/>
                </a:solidFill>
                <a:latin typeface="Calibri" charset="0"/>
              </a:rPr>
              <a:t>self-join</a:t>
            </a:r>
          </a:p>
        </p:txBody>
      </p:sp>
      <p:sp>
        <p:nvSpPr>
          <p:cNvPr id="21" name="Multiply 20"/>
          <p:cNvSpPr/>
          <p:nvPr/>
        </p:nvSpPr>
        <p:spPr bwMode="auto">
          <a:xfrm>
            <a:off x="9205384" y="2057400"/>
            <a:ext cx="548216" cy="609600"/>
          </a:xfrm>
          <a:prstGeom prst="mathMultiply">
            <a:avLst/>
          </a:prstGeom>
          <a:solidFill>
            <a:srgbClr val="D7FDF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634440" y="3101983"/>
            <a:ext cx="1257300" cy="3698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dirty="0">
                <a:solidFill>
                  <a:srgbClr val="000000"/>
                </a:solidFill>
                <a:latin typeface="Calibri" charset="0"/>
              </a:rPr>
              <a:t>pruned</a:t>
            </a:r>
          </a:p>
        </p:txBody>
      </p:sp>
      <p:sp>
        <p:nvSpPr>
          <p:cNvPr id="22" name="Curved Right Arrow 21"/>
          <p:cNvSpPr/>
          <p:nvPr/>
        </p:nvSpPr>
        <p:spPr bwMode="auto">
          <a:xfrm rot="20251953">
            <a:off x="9255556" y="2451108"/>
            <a:ext cx="412751" cy="901700"/>
          </a:xfrm>
          <a:prstGeom prst="curvedRightArrow">
            <a:avLst>
              <a:gd name="adj1" fmla="val 25000"/>
              <a:gd name="adj2" fmla="val 50000"/>
              <a:gd name="adj3" fmla="val 69957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27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-203200" y="228601"/>
            <a:ext cx="12598400" cy="639763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Candidate Generation (Pseudo-Code</a:t>
            </a:r>
            <a:r>
              <a:rPr lang="en-US" altLang="en-US" sz="4000" u="sng" dirty="0"/>
              <a:t>)</a:t>
            </a:r>
            <a:endParaRPr lang="en-US" altLang="en-US" sz="4000" dirty="0"/>
          </a:p>
        </p:txBody>
      </p:sp>
      <p:sp>
        <p:nvSpPr>
          <p:cNvPr id="21508" name="Rectangle 3"/>
          <p:cNvSpPr>
            <a:spLocks noGrp="1" noChangeArrowheads="1"/>
          </p:cNvSpPr>
          <p:nvPr>
            <p:ph idx="1"/>
          </p:nvPr>
        </p:nvSpPr>
        <p:spPr>
          <a:xfrm>
            <a:off x="520699" y="1155699"/>
            <a:ext cx="11335807" cy="5597525"/>
          </a:xfrm>
        </p:spPr>
        <p:txBody>
          <a:bodyPr/>
          <a:lstStyle/>
          <a:p>
            <a:pPr eaLnBrk="1" hangingPunct="1"/>
            <a:r>
              <a:rPr lang="en-US" altLang="en-US" dirty="0"/>
              <a:t>Suppose the items in </a:t>
            </a:r>
            <a:r>
              <a:rPr lang="en-US" altLang="en-US" i="1" dirty="0"/>
              <a:t>F</a:t>
            </a:r>
            <a:r>
              <a:rPr lang="en-US" altLang="en-US" i="1" baseline="-25000" dirty="0"/>
              <a:t>k-1</a:t>
            </a:r>
            <a:r>
              <a:rPr lang="en-US" altLang="en-US" dirty="0"/>
              <a:t> are listed in an order</a:t>
            </a:r>
          </a:p>
          <a:p>
            <a:pPr eaLnBrk="1" hangingPunct="1"/>
            <a:r>
              <a:rPr lang="en-US" altLang="en-US" dirty="0"/>
              <a:t>// Step 1: Joining</a:t>
            </a:r>
          </a:p>
          <a:p>
            <a:pPr marL="457200" lvl="1" indent="0" eaLnBrk="1" hangingPunct="1">
              <a:buFont typeface="Wingdings" pitchFamily="2" charset="2"/>
              <a:buNone/>
            </a:pPr>
            <a:r>
              <a:rPr lang="en-US" altLang="en-US" b="1" dirty="0"/>
              <a:t>for each </a:t>
            </a:r>
            <a:r>
              <a:rPr lang="en-US" altLang="en-US" i="1" dirty="0"/>
              <a:t>p</a:t>
            </a:r>
            <a:r>
              <a:rPr lang="en-US" altLang="en-US" dirty="0"/>
              <a:t> </a:t>
            </a:r>
            <a:r>
              <a:rPr lang="en-US" altLang="en-US" b="1" dirty="0"/>
              <a:t>in</a:t>
            </a:r>
            <a:r>
              <a:rPr lang="en-US" altLang="en-US" dirty="0"/>
              <a:t> </a:t>
            </a:r>
            <a:r>
              <a:rPr lang="en-US" altLang="en-US" i="1" dirty="0"/>
              <a:t>F</a:t>
            </a:r>
            <a:r>
              <a:rPr lang="en-US" altLang="en-US" i="1" baseline="-25000" dirty="0"/>
              <a:t>k-1</a:t>
            </a:r>
          </a:p>
          <a:p>
            <a:pPr marL="457200" lvl="1" indent="0">
              <a:buNone/>
            </a:pPr>
            <a:r>
              <a:rPr lang="en-US" altLang="en-US" dirty="0"/>
              <a:t>	</a:t>
            </a:r>
            <a:r>
              <a:rPr lang="en-US" altLang="en-US" b="1" dirty="0"/>
              <a:t>for each</a:t>
            </a:r>
            <a:r>
              <a:rPr lang="en-US" altLang="en-US" dirty="0"/>
              <a:t> </a:t>
            </a:r>
            <a:r>
              <a:rPr lang="en-US" altLang="en-US" i="1" dirty="0"/>
              <a:t>q</a:t>
            </a:r>
            <a:r>
              <a:rPr lang="en-US" altLang="en-US" dirty="0"/>
              <a:t> </a:t>
            </a:r>
            <a:r>
              <a:rPr lang="en-US" altLang="en-US" b="1" dirty="0"/>
              <a:t>in</a:t>
            </a:r>
            <a:r>
              <a:rPr lang="en-US" altLang="en-US" dirty="0"/>
              <a:t> </a:t>
            </a:r>
            <a:r>
              <a:rPr lang="en-US" altLang="en-US" i="1" dirty="0"/>
              <a:t>F</a:t>
            </a:r>
            <a:r>
              <a:rPr lang="en-US" altLang="en-US" i="1" baseline="-25000" dirty="0"/>
              <a:t>k-1</a:t>
            </a:r>
            <a:endParaRPr lang="en-US" altLang="en-US" i="1" dirty="0"/>
          </a:p>
          <a:p>
            <a:pPr marL="457200" lvl="1" indent="0">
              <a:buNone/>
            </a:pPr>
            <a:r>
              <a:rPr lang="en-US" altLang="en-US" dirty="0"/>
              <a:t>		</a:t>
            </a:r>
            <a:r>
              <a:rPr lang="en-US" altLang="en-US" b="1" dirty="0"/>
              <a:t>if</a:t>
            </a:r>
            <a:r>
              <a:rPr lang="en-US" altLang="en-US" dirty="0"/>
              <a:t> </a:t>
            </a:r>
            <a:r>
              <a:rPr lang="en-US" altLang="en-US" i="1" dirty="0">
                <a:solidFill>
                  <a:srgbClr val="FF0000"/>
                </a:solidFill>
              </a:rPr>
              <a:t>p.item</a:t>
            </a:r>
            <a:r>
              <a:rPr lang="en-US" altLang="en-US" i="1" baseline="-25000" dirty="0">
                <a:solidFill>
                  <a:srgbClr val="FF0000"/>
                </a:solidFill>
              </a:rPr>
              <a:t>1</a:t>
            </a:r>
            <a:r>
              <a:rPr lang="en-US" altLang="en-US" dirty="0">
                <a:solidFill>
                  <a:srgbClr val="FF0000"/>
                </a:solidFill>
              </a:rPr>
              <a:t>=</a:t>
            </a:r>
            <a:r>
              <a:rPr lang="en-US" altLang="en-US" i="1" dirty="0">
                <a:solidFill>
                  <a:srgbClr val="FF0000"/>
                </a:solidFill>
              </a:rPr>
              <a:t> q.item</a:t>
            </a:r>
            <a:r>
              <a:rPr lang="en-US" altLang="en-US" i="1" baseline="-25000" dirty="0">
                <a:solidFill>
                  <a:srgbClr val="FF0000"/>
                </a:solidFill>
              </a:rPr>
              <a:t>1</a:t>
            </a:r>
            <a:r>
              <a:rPr lang="en-US" altLang="en-US" i="1" dirty="0">
                <a:solidFill>
                  <a:srgbClr val="FF0000"/>
                </a:solidFill>
              </a:rPr>
              <a:t>, …, p.item</a:t>
            </a:r>
            <a:r>
              <a:rPr lang="en-US" altLang="en-US" i="1" baseline="-25000" dirty="0">
                <a:solidFill>
                  <a:srgbClr val="FF0000"/>
                </a:solidFill>
              </a:rPr>
              <a:t>k-2 </a:t>
            </a:r>
            <a:r>
              <a:rPr lang="en-US" altLang="en-US" dirty="0">
                <a:solidFill>
                  <a:srgbClr val="FF0000"/>
                </a:solidFill>
              </a:rPr>
              <a:t>=</a:t>
            </a:r>
            <a:r>
              <a:rPr lang="en-US" altLang="en-US" i="1" dirty="0">
                <a:solidFill>
                  <a:srgbClr val="FF0000"/>
                </a:solidFill>
              </a:rPr>
              <a:t> q.item</a:t>
            </a:r>
            <a:r>
              <a:rPr lang="en-US" altLang="en-US" i="1" baseline="-25000" dirty="0">
                <a:solidFill>
                  <a:srgbClr val="FF0000"/>
                </a:solidFill>
              </a:rPr>
              <a:t>k-2</a:t>
            </a:r>
            <a:r>
              <a:rPr lang="en-US" altLang="en-US" i="1" dirty="0">
                <a:solidFill>
                  <a:srgbClr val="FF0000"/>
                </a:solidFill>
              </a:rPr>
              <a:t>, p.item</a:t>
            </a:r>
            <a:r>
              <a:rPr lang="en-US" altLang="en-US" i="1" baseline="-25000" dirty="0">
                <a:solidFill>
                  <a:srgbClr val="FF0000"/>
                </a:solidFill>
              </a:rPr>
              <a:t>k-1 </a:t>
            </a:r>
            <a:r>
              <a:rPr lang="en-US" altLang="en-US" i="1" dirty="0">
                <a:solidFill>
                  <a:srgbClr val="FF0000"/>
                </a:solidFill>
              </a:rPr>
              <a:t>&lt; q.item</a:t>
            </a:r>
            <a:r>
              <a:rPr lang="en-US" altLang="en-US" i="1" baseline="-25000" dirty="0">
                <a:solidFill>
                  <a:srgbClr val="FF0000"/>
                </a:solidFill>
              </a:rPr>
              <a:t>k-1</a:t>
            </a:r>
            <a:r>
              <a:rPr lang="en-US" altLang="en-US" i="1" dirty="0">
                <a:solidFill>
                  <a:srgbClr val="FF0000"/>
                </a:solidFill>
              </a:rPr>
              <a:t> </a:t>
            </a:r>
            <a:r>
              <a:rPr lang="en-US" altLang="en-US" b="1" i="1" dirty="0"/>
              <a:t>{</a:t>
            </a:r>
          </a:p>
          <a:p>
            <a:pPr marL="457200" lvl="1" indent="0">
              <a:buNone/>
            </a:pPr>
            <a:r>
              <a:rPr lang="en-US" altLang="en-US" b="1" i="1" dirty="0"/>
              <a:t>			</a:t>
            </a:r>
            <a:r>
              <a:rPr lang="en-US" altLang="en-US" i="1" dirty="0"/>
              <a:t>c = </a:t>
            </a:r>
            <a:r>
              <a:rPr lang="en-US" altLang="en-US" b="1" dirty="0"/>
              <a:t>join</a:t>
            </a:r>
            <a:r>
              <a:rPr lang="en-US" altLang="en-US" dirty="0"/>
              <a:t>(</a:t>
            </a:r>
            <a:r>
              <a:rPr lang="en-US" altLang="en-US" i="1" dirty="0"/>
              <a:t>p, q</a:t>
            </a:r>
            <a:r>
              <a:rPr lang="en-US" altLang="en-US" dirty="0"/>
              <a:t>)</a:t>
            </a:r>
          </a:p>
          <a:p>
            <a:pPr eaLnBrk="1" hangingPunct="1"/>
            <a:r>
              <a:rPr lang="en-US" altLang="en-US" dirty="0"/>
              <a:t>// Step 2: pruning</a:t>
            </a:r>
          </a:p>
          <a:p>
            <a:pPr marL="457200" lvl="1" indent="0">
              <a:buNone/>
            </a:pPr>
            <a:r>
              <a:rPr lang="en-US" altLang="en-US" dirty="0"/>
              <a:t>			</a:t>
            </a:r>
            <a:r>
              <a:rPr lang="en-US" altLang="en-US" b="1" dirty="0"/>
              <a:t>if</a:t>
            </a:r>
            <a:r>
              <a:rPr lang="en-US" altLang="en-US" dirty="0"/>
              <a:t> </a:t>
            </a:r>
            <a:r>
              <a:rPr lang="en-US" altLang="en-US" b="1" dirty="0" err="1"/>
              <a:t>has_infrequent_subset</a:t>
            </a:r>
            <a:r>
              <a:rPr lang="en-US" altLang="en-US" dirty="0"/>
              <a:t>(</a:t>
            </a:r>
            <a:r>
              <a:rPr lang="en-US" altLang="en-US" i="1" dirty="0"/>
              <a:t>c</a:t>
            </a:r>
            <a:r>
              <a:rPr lang="en-US" altLang="en-US" dirty="0"/>
              <a:t>, </a:t>
            </a:r>
            <a:r>
              <a:rPr lang="en-US" altLang="en-US" i="1" dirty="0"/>
              <a:t>F</a:t>
            </a:r>
            <a:r>
              <a:rPr lang="en-US" altLang="en-US" i="1" baseline="-25000" dirty="0"/>
              <a:t>k-1</a:t>
            </a:r>
            <a:r>
              <a:rPr lang="en-US" altLang="en-US" dirty="0"/>
              <a:t>)</a:t>
            </a:r>
          </a:p>
          <a:p>
            <a:pPr marL="457200" lvl="1" indent="0">
              <a:buNone/>
            </a:pPr>
            <a:r>
              <a:rPr lang="en-US" altLang="en-US" dirty="0"/>
              <a:t>				</a:t>
            </a:r>
            <a:r>
              <a:rPr lang="en-US" altLang="en-US" b="1" dirty="0"/>
              <a:t>continue</a:t>
            </a:r>
            <a:r>
              <a:rPr lang="en-US" altLang="en-US" dirty="0"/>
              <a:t>     // prune</a:t>
            </a:r>
          </a:p>
          <a:p>
            <a:pPr marL="457200" lvl="1" indent="0">
              <a:buNone/>
            </a:pPr>
            <a:r>
              <a:rPr lang="en-US" altLang="en-US" dirty="0"/>
              <a:t>			</a:t>
            </a:r>
            <a:r>
              <a:rPr lang="en-US" altLang="en-US" b="1" dirty="0"/>
              <a:t>else add </a:t>
            </a:r>
            <a:r>
              <a:rPr lang="en-US" altLang="en-US" i="1" dirty="0"/>
              <a:t>c</a:t>
            </a:r>
            <a:r>
              <a:rPr lang="en-US" altLang="en-US" b="1" dirty="0"/>
              <a:t> to </a:t>
            </a:r>
            <a:r>
              <a:rPr lang="en-US" altLang="en-US" i="1" dirty="0" err="1"/>
              <a:t>C</a:t>
            </a:r>
            <a:r>
              <a:rPr lang="en-US" altLang="en-US" i="1" baseline="-25000" dirty="0" err="1"/>
              <a:t>k</a:t>
            </a:r>
            <a:endParaRPr lang="en-US" altLang="en-US" i="1" baseline="-25000" dirty="0"/>
          </a:p>
          <a:p>
            <a:pPr marL="457200" lvl="1" indent="0">
              <a:buNone/>
            </a:pPr>
            <a:r>
              <a:rPr lang="en-US" altLang="en-US" i="1" baseline="-25000" dirty="0"/>
              <a:t>		</a:t>
            </a:r>
            <a:r>
              <a:rPr lang="en-US" altLang="en-US" b="1" i="1" dirty="0"/>
              <a:t>}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306838"/>
              </p:ext>
            </p:extLst>
          </p:nvPr>
        </p:nvGraphicFramePr>
        <p:xfrm>
          <a:off x="6632424" y="1994265"/>
          <a:ext cx="5109633" cy="457346"/>
        </p:xfrm>
        <a:graphic>
          <a:graphicData uri="http://schemas.openxmlformats.org/drawingml/2006/table">
            <a:tbl>
              <a:tblPr/>
              <a:tblGrid>
                <a:gridCol w="1022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0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3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3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zabc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121901" marR="121901" marT="45793" marB="457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zabd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121901" marR="121901" marT="45793" marB="457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acd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121901" marR="121901" marT="45793" marB="457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ace</a:t>
                      </a:r>
                    </a:p>
                  </a:txBody>
                  <a:tcPr marL="121901" marR="121901" marT="45793" marB="457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bcd</a:t>
                      </a:r>
                      <a:endParaRPr kumimoji="0" lang="en-US" sz="24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121901" marR="121901" marT="45793" marB="457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523" name="Curved Up Arrow 5"/>
          <p:cNvSpPr>
            <a:spLocks noChangeArrowheads="1"/>
          </p:cNvSpPr>
          <p:nvPr/>
        </p:nvSpPr>
        <p:spPr bwMode="auto">
          <a:xfrm>
            <a:off x="7242023" y="2375264"/>
            <a:ext cx="1117600" cy="152400"/>
          </a:xfrm>
          <a:prstGeom prst="curvedUpArrow">
            <a:avLst>
              <a:gd name="adj1" fmla="val 25005"/>
              <a:gd name="adj2" fmla="val 50009"/>
              <a:gd name="adj3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1524" name="Curved Up Arrow 6"/>
          <p:cNvSpPr>
            <a:spLocks noChangeArrowheads="1"/>
          </p:cNvSpPr>
          <p:nvPr/>
        </p:nvSpPr>
        <p:spPr bwMode="auto">
          <a:xfrm>
            <a:off x="9274023" y="2375264"/>
            <a:ext cx="1117600" cy="152400"/>
          </a:xfrm>
          <a:prstGeom prst="curvedUpArrow">
            <a:avLst>
              <a:gd name="adj1" fmla="val 25005"/>
              <a:gd name="adj2" fmla="val 50009"/>
              <a:gd name="adj3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rgbClr val="000000"/>
              </a:solidFill>
              <a:latin typeface="Tahoma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693463"/>
              </p:ext>
            </p:extLst>
          </p:nvPr>
        </p:nvGraphicFramePr>
        <p:xfrm>
          <a:off x="7127724" y="2680065"/>
          <a:ext cx="1231900" cy="457346"/>
        </p:xfrm>
        <a:graphic>
          <a:graphicData uri="http://schemas.openxmlformats.org/drawingml/2006/table">
            <a:tbl>
              <a:tblPr/>
              <a:tblGrid>
                <a:gridCol w="123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za</a:t>
                      </a:r>
                      <a:r>
                        <a:rPr kumimoji="0" lang="en-US" sz="2400" b="1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bcd</a:t>
                      </a:r>
                      <a:endParaRPr kumimoji="0" lang="en-US" sz="24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121920" marR="121920" marT="45793" marB="457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736239"/>
              </p:ext>
            </p:extLst>
          </p:nvPr>
        </p:nvGraphicFramePr>
        <p:xfrm>
          <a:off x="9274023" y="2680065"/>
          <a:ext cx="1117600" cy="457346"/>
        </p:xfrm>
        <a:graphic>
          <a:graphicData uri="http://schemas.openxmlformats.org/drawingml/2006/table">
            <a:tbl>
              <a:tblPr/>
              <a:tblGrid>
                <a:gridCol w="111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a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cde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121920" marR="121920" marT="45793" marB="457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541" name="Down Arrow 13"/>
          <p:cNvSpPr>
            <a:spLocks noChangeArrowheads="1"/>
          </p:cNvSpPr>
          <p:nvPr/>
        </p:nvSpPr>
        <p:spPr bwMode="auto">
          <a:xfrm>
            <a:off x="7648423" y="2527664"/>
            <a:ext cx="254000" cy="152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1542" name="Down Arrow 14"/>
          <p:cNvSpPr>
            <a:spLocks noChangeArrowheads="1"/>
          </p:cNvSpPr>
          <p:nvPr/>
        </p:nvSpPr>
        <p:spPr bwMode="auto">
          <a:xfrm>
            <a:off x="9705823" y="2527664"/>
            <a:ext cx="254000" cy="152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38823" y="1613264"/>
            <a:ext cx="1320800" cy="3698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dirty="0">
                <a:solidFill>
                  <a:srgbClr val="000000"/>
                </a:solidFill>
                <a:latin typeface="Calibri" charset="0"/>
              </a:rPr>
              <a:t>self-join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172423" y="1613264"/>
            <a:ext cx="1320800" cy="3698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>
                <a:solidFill>
                  <a:srgbClr val="000000"/>
                </a:solidFill>
                <a:latin typeface="Calibri" charset="0"/>
              </a:rPr>
              <a:t>self-join</a:t>
            </a:r>
          </a:p>
        </p:txBody>
      </p:sp>
      <p:sp>
        <p:nvSpPr>
          <p:cNvPr id="21" name="Multiply 20"/>
          <p:cNvSpPr/>
          <p:nvPr/>
        </p:nvSpPr>
        <p:spPr bwMode="auto">
          <a:xfrm>
            <a:off x="8929007" y="2527664"/>
            <a:ext cx="548216" cy="609600"/>
          </a:xfrm>
          <a:prstGeom prst="mathMultiply">
            <a:avLst/>
          </a:prstGeom>
          <a:solidFill>
            <a:srgbClr val="D7FDF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59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 err="1"/>
              <a:t>Apriori</a:t>
            </a:r>
            <a:r>
              <a:rPr lang="en-US" altLang="en-US" sz="4000" dirty="0"/>
              <a:t>: Improvements and Alternatives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154548"/>
            <a:ext cx="10871200" cy="5257800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altLang="en-US" dirty="0"/>
              <a:t>Reduce passes of transaction database scans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dirty="0"/>
              <a:t>Partitioning (e.g., </a:t>
            </a:r>
            <a:r>
              <a:rPr lang="en-US" altLang="en-US" dirty="0" err="1"/>
              <a:t>Savasere</a:t>
            </a:r>
            <a:r>
              <a:rPr lang="en-US" altLang="en-US" dirty="0"/>
              <a:t>, et al., 1995)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dirty="0"/>
              <a:t>Dynamic </a:t>
            </a:r>
            <a:r>
              <a:rPr lang="en-US" altLang="en-US" dirty="0" err="1"/>
              <a:t>itemset</a:t>
            </a:r>
            <a:r>
              <a:rPr lang="en-US" altLang="en-US" dirty="0"/>
              <a:t> counting (</a:t>
            </a:r>
            <a:r>
              <a:rPr lang="en-US" altLang="en-US" dirty="0" err="1"/>
              <a:t>Brin</a:t>
            </a:r>
            <a:r>
              <a:rPr lang="en-US" altLang="en-US" dirty="0"/>
              <a:t>, et al., 1997)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dirty="0"/>
              <a:t>Shrink the number of candidates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dirty="0"/>
              <a:t>Hashing (e.g., DHP: Park, et al., 1995)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dirty="0"/>
              <a:t>Pruning by support lower bounding (e.g., </a:t>
            </a:r>
            <a:r>
              <a:rPr lang="en-US" altLang="en-US" dirty="0" err="1"/>
              <a:t>Bayardo</a:t>
            </a:r>
            <a:r>
              <a:rPr lang="en-US" altLang="en-US" dirty="0"/>
              <a:t> 1998)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dirty="0"/>
              <a:t>Sampling (e.g., </a:t>
            </a:r>
            <a:r>
              <a:rPr lang="en-US" altLang="en-US" dirty="0" err="1"/>
              <a:t>Toivonen</a:t>
            </a:r>
            <a:r>
              <a:rPr lang="en-US" altLang="en-US" dirty="0"/>
              <a:t>, 1996)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dirty="0"/>
              <a:t>Exploring special data structures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dirty="0"/>
              <a:t>Tree projection (Agarwal, et al., 2001)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dirty="0"/>
              <a:t>H-miner (Pei, et al., 2001)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dirty="0" err="1"/>
              <a:t>Hypecube</a:t>
            </a:r>
            <a:r>
              <a:rPr lang="en-US" altLang="en-US" dirty="0"/>
              <a:t> decomposition (e.g., LCM: Uno, et al., 2004)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569391" y="1496566"/>
            <a:ext cx="2813447" cy="707886"/>
            <a:chOff x="7569391" y="1496566"/>
            <a:chExt cx="2813447" cy="707886"/>
          </a:xfrm>
        </p:grpSpPr>
        <p:sp>
          <p:nvSpPr>
            <p:cNvPr id="22537" name="Right Arrow 1"/>
            <p:cNvSpPr>
              <a:spLocks noChangeArrowheads="1"/>
            </p:cNvSpPr>
            <p:nvPr/>
          </p:nvSpPr>
          <p:spPr bwMode="auto">
            <a:xfrm rot="9716294">
              <a:off x="7569391" y="1697918"/>
              <a:ext cx="577758" cy="30518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2538" name="TextBox 2"/>
            <p:cNvSpPr txBox="1">
              <a:spLocks noChangeArrowheads="1"/>
            </p:cNvSpPr>
            <p:nvPr/>
          </p:nvSpPr>
          <p:spPr bwMode="auto">
            <a:xfrm>
              <a:off x="8178769" y="1496566"/>
              <a:ext cx="2204069" cy="70788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solidFill>
                    <a:srgbClr val="000000"/>
                  </a:solidFill>
                </a:rPr>
                <a:t>To be discussed in subsequent slides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038327" y="2969714"/>
            <a:ext cx="2813447" cy="707886"/>
            <a:chOff x="7569391" y="1496566"/>
            <a:chExt cx="2813447" cy="707886"/>
          </a:xfrm>
        </p:grpSpPr>
        <p:sp>
          <p:nvSpPr>
            <p:cNvPr id="13" name="Right Arrow 1"/>
            <p:cNvSpPr>
              <a:spLocks noChangeArrowheads="1"/>
            </p:cNvSpPr>
            <p:nvPr/>
          </p:nvSpPr>
          <p:spPr bwMode="auto">
            <a:xfrm rot="9716294">
              <a:off x="7569391" y="1697918"/>
              <a:ext cx="577758" cy="30518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4" name="TextBox 2"/>
            <p:cNvSpPr txBox="1">
              <a:spLocks noChangeArrowheads="1"/>
            </p:cNvSpPr>
            <p:nvPr/>
          </p:nvSpPr>
          <p:spPr bwMode="auto">
            <a:xfrm>
              <a:off x="8178769" y="1496566"/>
              <a:ext cx="2204069" cy="70788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solidFill>
                    <a:srgbClr val="000000"/>
                  </a:solidFill>
                </a:rPr>
                <a:t>To be discussed in subsequent slides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3C74B43-C0F5-48BE-9E71-4EA369EB3E55}"/>
                  </a:ext>
                </a:extLst>
              </p14:cNvPr>
              <p14:cNvContentPartPr/>
              <p14:nvPr/>
            </p14:nvContentPartPr>
            <p14:xfrm>
              <a:off x="5216040" y="2123280"/>
              <a:ext cx="783360" cy="587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3C74B43-C0F5-48BE-9E71-4EA369EB3E5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06680" y="2113920"/>
                <a:ext cx="802080" cy="60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727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812800" y="304800"/>
            <a:ext cx="10390717" cy="6096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000" dirty="0"/>
              <a:t>Partitioning: Scan Database Only Twice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508000" y="1152525"/>
            <a:ext cx="11277600" cy="771525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Theorem: </a:t>
            </a:r>
            <a:r>
              <a:rPr lang="en-US" altLang="en-US" sz="2400" i="1" dirty="0"/>
              <a:t>Any </a:t>
            </a:r>
            <a:r>
              <a:rPr lang="en-US" altLang="en-US" sz="2400" i="1" dirty="0" err="1"/>
              <a:t>itemset</a:t>
            </a:r>
            <a:r>
              <a:rPr lang="en-US" altLang="en-US" sz="2400" i="1" dirty="0"/>
              <a:t> that is potentially frequent in TDB must be frequent in at least one of the partitions of TDB   </a:t>
            </a:r>
          </a:p>
        </p:txBody>
      </p:sp>
      <p:grpSp>
        <p:nvGrpSpPr>
          <p:cNvPr id="23557" name="Group 2"/>
          <p:cNvGrpSpPr>
            <a:grpSpLocks/>
          </p:cNvGrpSpPr>
          <p:nvPr/>
        </p:nvGrpSpPr>
        <p:grpSpPr bwMode="auto">
          <a:xfrm>
            <a:off x="715224" y="2034955"/>
            <a:ext cx="10749009" cy="1862061"/>
            <a:chOff x="364031" y="4267200"/>
            <a:chExt cx="8703769" cy="2281283"/>
          </a:xfrm>
        </p:grpSpPr>
        <p:sp>
          <p:nvSpPr>
            <p:cNvPr id="23559" name="Rectangle 6"/>
            <p:cNvSpPr>
              <a:spLocks noChangeArrowheads="1"/>
            </p:cNvSpPr>
            <p:nvPr/>
          </p:nvSpPr>
          <p:spPr bwMode="auto">
            <a:xfrm>
              <a:off x="990600" y="4343400"/>
              <a:ext cx="1143000" cy="1447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3560" name="Rectangle 7"/>
            <p:cNvSpPr>
              <a:spLocks noChangeArrowheads="1"/>
            </p:cNvSpPr>
            <p:nvPr/>
          </p:nvSpPr>
          <p:spPr bwMode="auto">
            <a:xfrm>
              <a:off x="2857500" y="4267200"/>
              <a:ext cx="1143000" cy="1447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3561" name="Rectangle 8"/>
            <p:cNvSpPr>
              <a:spLocks noChangeArrowheads="1"/>
            </p:cNvSpPr>
            <p:nvPr/>
          </p:nvSpPr>
          <p:spPr bwMode="auto">
            <a:xfrm>
              <a:off x="5943600" y="4267200"/>
              <a:ext cx="1143000" cy="1371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3562" name="Oval 9"/>
            <p:cNvSpPr>
              <a:spLocks noChangeArrowheads="1"/>
            </p:cNvSpPr>
            <p:nvPr/>
          </p:nvSpPr>
          <p:spPr bwMode="auto">
            <a:xfrm>
              <a:off x="4572000" y="5105400"/>
              <a:ext cx="46038" cy="460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3563" name="Oval 11"/>
            <p:cNvSpPr>
              <a:spLocks noChangeArrowheads="1"/>
            </p:cNvSpPr>
            <p:nvPr/>
          </p:nvSpPr>
          <p:spPr bwMode="auto">
            <a:xfrm>
              <a:off x="4906963" y="5105400"/>
              <a:ext cx="46037" cy="460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3564" name="Oval 12"/>
            <p:cNvSpPr>
              <a:spLocks noChangeArrowheads="1"/>
            </p:cNvSpPr>
            <p:nvPr/>
          </p:nvSpPr>
          <p:spPr bwMode="auto">
            <a:xfrm>
              <a:off x="5257800" y="5105400"/>
              <a:ext cx="46038" cy="460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3565" name="TextBox 13"/>
            <p:cNvSpPr txBox="1">
              <a:spLocks noChangeArrowheads="1"/>
            </p:cNvSpPr>
            <p:nvPr/>
          </p:nvSpPr>
          <p:spPr bwMode="auto">
            <a:xfrm>
              <a:off x="1219200" y="5791200"/>
              <a:ext cx="7620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ahoma" pitchFamily="34" charset="0"/>
                </a:rPr>
                <a:t>TDB</a:t>
              </a:r>
              <a:r>
                <a:rPr lang="en-US" altLang="en-US" sz="1800" baseline="-25000">
                  <a:solidFill>
                    <a:srgbClr val="000000"/>
                  </a:solidFill>
                  <a:latin typeface="Tahoma" pitchFamily="34" charset="0"/>
                </a:rPr>
                <a:t>1</a:t>
              </a:r>
            </a:p>
          </p:txBody>
        </p:sp>
        <p:sp>
          <p:nvSpPr>
            <p:cNvPr id="23566" name="TextBox 14"/>
            <p:cNvSpPr txBox="1">
              <a:spLocks noChangeArrowheads="1"/>
            </p:cNvSpPr>
            <p:nvPr/>
          </p:nvSpPr>
          <p:spPr bwMode="auto">
            <a:xfrm>
              <a:off x="3048000" y="5715000"/>
              <a:ext cx="7620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ahoma" pitchFamily="34" charset="0"/>
                </a:rPr>
                <a:t>TDB</a:t>
              </a:r>
              <a:r>
                <a:rPr lang="en-US" altLang="en-US" sz="1800" baseline="-25000">
                  <a:solidFill>
                    <a:srgbClr val="000000"/>
                  </a:solidFill>
                  <a:latin typeface="Tahoma" pitchFamily="34" charset="0"/>
                </a:rPr>
                <a:t>2</a:t>
              </a:r>
            </a:p>
          </p:txBody>
        </p:sp>
        <p:sp>
          <p:nvSpPr>
            <p:cNvPr id="23567" name="TextBox 15"/>
            <p:cNvSpPr txBox="1">
              <a:spLocks noChangeArrowheads="1"/>
            </p:cNvSpPr>
            <p:nvPr/>
          </p:nvSpPr>
          <p:spPr bwMode="auto">
            <a:xfrm>
              <a:off x="6172200" y="5715000"/>
              <a:ext cx="6858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ahoma" pitchFamily="34" charset="0"/>
                </a:rPr>
                <a:t>TDB</a:t>
              </a:r>
              <a:r>
                <a:rPr lang="en-US" altLang="en-US" sz="1800" baseline="-25000">
                  <a:solidFill>
                    <a:srgbClr val="000000"/>
                  </a:solidFill>
                  <a:latin typeface="Tahoma" pitchFamily="34" charset="0"/>
                </a:rPr>
                <a:t>k</a:t>
              </a:r>
            </a:p>
          </p:txBody>
        </p:sp>
        <p:sp>
          <p:nvSpPr>
            <p:cNvPr id="23568" name="TextBox 16"/>
            <p:cNvSpPr txBox="1">
              <a:spLocks noChangeArrowheads="1"/>
            </p:cNvSpPr>
            <p:nvPr/>
          </p:nvSpPr>
          <p:spPr bwMode="auto">
            <a:xfrm>
              <a:off x="2362200" y="5715000"/>
              <a:ext cx="2286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ahoma" pitchFamily="34" charset="0"/>
                </a:rPr>
                <a:t>+</a:t>
              </a:r>
            </a:p>
          </p:txBody>
        </p:sp>
        <p:sp>
          <p:nvSpPr>
            <p:cNvPr id="23569" name="TextBox 18"/>
            <p:cNvSpPr txBox="1">
              <a:spLocks noChangeArrowheads="1"/>
            </p:cNvSpPr>
            <p:nvPr/>
          </p:nvSpPr>
          <p:spPr bwMode="auto">
            <a:xfrm>
              <a:off x="7350126" y="5715000"/>
              <a:ext cx="13716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rgbClr val="000000"/>
                  </a:solidFill>
                  <a:latin typeface="Tahoma" pitchFamily="34" charset="0"/>
                </a:rPr>
                <a:t>=       TDB</a:t>
              </a:r>
            </a:p>
          </p:txBody>
        </p:sp>
        <p:sp>
          <p:nvSpPr>
            <p:cNvPr id="23570" name="TextBox 19"/>
            <p:cNvSpPr txBox="1">
              <a:spLocks noChangeArrowheads="1"/>
            </p:cNvSpPr>
            <p:nvPr/>
          </p:nvSpPr>
          <p:spPr bwMode="auto">
            <a:xfrm>
              <a:off x="5638800" y="5715000"/>
              <a:ext cx="2286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ahoma" pitchFamily="34" charset="0"/>
                </a:rPr>
                <a:t>+</a:t>
              </a:r>
            </a:p>
          </p:txBody>
        </p:sp>
        <p:sp>
          <p:nvSpPr>
            <p:cNvPr id="23571" name="TextBox 20"/>
            <p:cNvSpPr txBox="1">
              <a:spLocks noChangeArrowheads="1"/>
            </p:cNvSpPr>
            <p:nvPr/>
          </p:nvSpPr>
          <p:spPr bwMode="auto">
            <a:xfrm>
              <a:off x="4114800" y="5715000"/>
              <a:ext cx="2286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ahoma" pitchFamily="34" charset="0"/>
                </a:rPr>
                <a:t>+</a:t>
              </a:r>
            </a:p>
          </p:txBody>
        </p:sp>
        <p:sp>
          <p:nvSpPr>
            <p:cNvPr id="23572" name="TextBox 21"/>
            <p:cNvSpPr txBox="1">
              <a:spLocks noChangeArrowheads="1"/>
            </p:cNvSpPr>
            <p:nvPr/>
          </p:nvSpPr>
          <p:spPr bwMode="auto">
            <a:xfrm>
              <a:off x="685800" y="6096000"/>
              <a:ext cx="18288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rgbClr val="000000"/>
                  </a:solidFill>
                  <a:latin typeface="Tahoma" pitchFamily="34" charset="0"/>
                </a:rPr>
                <a:t>sup</a:t>
              </a:r>
              <a:r>
                <a:rPr lang="en-US" altLang="en-US" sz="1800" baseline="-25000" dirty="0">
                  <a:solidFill>
                    <a:srgbClr val="000000"/>
                  </a:solidFill>
                  <a:latin typeface="Tahoma" pitchFamily="34" charset="0"/>
                </a:rPr>
                <a:t>1</a:t>
              </a:r>
              <a:r>
                <a:rPr lang="en-US" altLang="en-US" sz="1800" dirty="0">
                  <a:solidFill>
                    <a:srgbClr val="000000"/>
                  </a:solidFill>
                  <a:latin typeface="Tahoma" pitchFamily="34" charset="0"/>
                </a:rPr>
                <a:t>(X) &lt; </a:t>
              </a:r>
              <a:r>
                <a:rPr lang="el-GR" altLang="en-US" sz="1800" dirty="0">
                  <a:solidFill>
                    <a:srgbClr val="000000"/>
                  </a:solidFill>
                  <a:latin typeface="Tahoma" pitchFamily="34" charset="0"/>
                </a:rPr>
                <a:t>σ</a:t>
              </a:r>
              <a:r>
                <a:rPr lang="en-US" altLang="en-US" sz="1800" dirty="0">
                  <a:solidFill>
                    <a:srgbClr val="000000"/>
                  </a:solidFill>
                  <a:latin typeface="Tahoma" pitchFamily="34" charset="0"/>
                </a:rPr>
                <a:t>|TDB</a:t>
              </a:r>
              <a:r>
                <a:rPr lang="en-US" altLang="en-US" sz="1800" baseline="-25000" dirty="0">
                  <a:solidFill>
                    <a:srgbClr val="000000"/>
                  </a:solidFill>
                  <a:latin typeface="Tahoma" pitchFamily="34" charset="0"/>
                </a:rPr>
                <a:t>1</a:t>
              </a:r>
              <a:r>
                <a:rPr lang="en-US" altLang="en-US" sz="1800" dirty="0">
                  <a:solidFill>
                    <a:srgbClr val="000000"/>
                  </a:solidFill>
                  <a:latin typeface="Tahoma" pitchFamily="34" charset="0"/>
                </a:rPr>
                <a:t>|</a:t>
              </a:r>
              <a:endParaRPr lang="en-US" altLang="en-US" sz="1800" baseline="-25000" dirty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3573" name="TextBox 22"/>
            <p:cNvSpPr txBox="1">
              <a:spLocks noChangeArrowheads="1"/>
            </p:cNvSpPr>
            <p:nvPr/>
          </p:nvSpPr>
          <p:spPr bwMode="auto">
            <a:xfrm>
              <a:off x="2743200" y="6096000"/>
              <a:ext cx="18288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rgbClr val="000000"/>
                  </a:solidFill>
                  <a:latin typeface="Tahoma" pitchFamily="34" charset="0"/>
                </a:rPr>
                <a:t>sup</a:t>
              </a:r>
              <a:r>
                <a:rPr lang="en-US" altLang="en-US" sz="1800" baseline="-25000" dirty="0">
                  <a:solidFill>
                    <a:srgbClr val="000000"/>
                  </a:solidFill>
                  <a:latin typeface="Tahoma" pitchFamily="34" charset="0"/>
                </a:rPr>
                <a:t>2</a:t>
              </a:r>
              <a:r>
                <a:rPr lang="en-US" altLang="en-US" sz="1800" dirty="0">
                  <a:solidFill>
                    <a:srgbClr val="000000"/>
                  </a:solidFill>
                  <a:latin typeface="Tahoma" pitchFamily="34" charset="0"/>
                </a:rPr>
                <a:t>(X) &lt; </a:t>
              </a:r>
              <a:r>
                <a:rPr lang="el-GR" altLang="en-US" sz="1800" dirty="0">
                  <a:solidFill>
                    <a:srgbClr val="000000"/>
                  </a:solidFill>
                  <a:latin typeface="Tahoma" pitchFamily="34" charset="0"/>
                </a:rPr>
                <a:t>σ</a:t>
              </a:r>
              <a:r>
                <a:rPr lang="en-US" altLang="en-US" sz="1800" dirty="0">
                  <a:solidFill>
                    <a:srgbClr val="000000"/>
                  </a:solidFill>
                  <a:latin typeface="Tahoma" pitchFamily="34" charset="0"/>
                </a:rPr>
                <a:t>|TDB</a:t>
              </a:r>
              <a:r>
                <a:rPr lang="en-US" altLang="en-US" sz="1800" baseline="-25000" dirty="0">
                  <a:solidFill>
                    <a:srgbClr val="000000"/>
                  </a:solidFill>
                  <a:latin typeface="Tahoma" pitchFamily="34" charset="0"/>
                </a:rPr>
                <a:t>2</a:t>
              </a:r>
              <a:r>
                <a:rPr lang="en-US" altLang="en-US" sz="1800" dirty="0">
                  <a:solidFill>
                    <a:srgbClr val="000000"/>
                  </a:solidFill>
                  <a:latin typeface="Tahoma" pitchFamily="34" charset="0"/>
                </a:rPr>
                <a:t>|</a:t>
              </a:r>
              <a:endParaRPr lang="en-US" altLang="en-US" sz="1800" baseline="-25000" dirty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3574" name="TextBox 23"/>
            <p:cNvSpPr txBox="1">
              <a:spLocks noChangeArrowheads="1"/>
            </p:cNvSpPr>
            <p:nvPr/>
          </p:nvSpPr>
          <p:spPr bwMode="auto">
            <a:xfrm>
              <a:off x="5595937" y="6096000"/>
              <a:ext cx="1698626" cy="452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 err="1">
                  <a:solidFill>
                    <a:srgbClr val="000000"/>
                  </a:solidFill>
                  <a:latin typeface="Tahoma" pitchFamily="34" charset="0"/>
                </a:rPr>
                <a:t>sup</a:t>
              </a:r>
              <a:r>
                <a:rPr lang="en-US" altLang="en-US" sz="1800" baseline="-25000" dirty="0" err="1">
                  <a:solidFill>
                    <a:srgbClr val="000000"/>
                  </a:solidFill>
                  <a:latin typeface="Tahoma" pitchFamily="34" charset="0"/>
                </a:rPr>
                <a:t>k</a:t>
              </a:r>
              <a:r>
                <a:rPr lang="en-US" altLang="en-US" sz="1800" dirty="0">
                  <a:solidFill>
                    <a:srgbClr val="000000"/>
                  </a:solidFill>
                  <a:latin typeface="Tahoma" pitchFamily="34" charset="0"/>
                </a:rPr>
                <a:t>(X) &lt; </a:t>
              </a:r>
              <a:r>
                <a:rPr lang="el-GR" altLang="en-US" sz="1800" dirty="0">
                  <a:solidFill>
                    <a:srgbClr val="000000"/>
                  </a:solidFill>
                  <a:latin typeface="Tahoma" pitchFamily="34" charset="0"/>
                </a:rPr>
                <a:t>σ</a:t>
              </a:r>
              <a:r>
                <a:rPr lang="en-US" altLang="en-US" sz="1800" dirty="0">
                  <a:solidFill>
                    <a:srgbClr val="000000"/>
                  </a:solidFill>
                  <a:latin typeface="Tahoma" pitchFamily="34" charset="0"/>
                </a:rPr>
                <a:t>|</a:t>
              </a:r>
              <a:r>
                <a:rPr lang="en-US" altLang="en-US" sz="1800" dirty="0" err="1">
                  <a:solidFill>
                    <a:srgbClr val="000000"/>
                  </a:solidFill>
                  <a:latin typeface="Tahoma" pitchFamily="34" charset="0"/>
                </a:rPr>
                <a:t>TDB</a:t>
              </a:r>
              <a:r>
                <a:rPr lang="en-US" altLang="en-US" sz="1800" baseline="-25000" dirty="0" err="1">
                  <a:solidFill>
                    <a:srgbClr val="000000"/>
                  </a:solidFill>
                  <a:latin typeface="Tahoma" pitchFamily="34" charset="0"/>
                </a:rPr>
                <a:t>k</a:t>
              </a:r>
              <a:r>
                <a:rPr lang="en-US" altLang="en-US" sz="1800" dirty="0">
                  <a:solidFill>
                    <a:srgbClr val="000000"/>
                  </a:solidFill>
                  <a:latin typeface="Tahoma" pitchFamily="34" charset="0"/>
                </a:rPr>
                <a:t>|</a:t>
              </a:r>
              <a:endParaRPr lang="en-US" altLang="en-US" sz="1800" baseline="-25000" dirty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3575" name="TextBox 24"/>
            <p:cNvSpPr txBox="1">
              <a:spLocks noChangeArrowheads="1"/>
            </p:cNvSpPr>
            <p:nvPr/>
          </p:nvSpPr>
          <p:spPr bwMode="auto">
            <a:xfrm>
              <a:off x="7391400" y="6107113"/>
              <a:ext cx="16764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rgbClr val="000000"/>
                  </a:solidFill>
                  <a:latin typeface="Tahoma" pitchFamily="34" charset="0"/>
                </a:rPr>
                <a:t>sup(X) &lt; </a:t>
              </a:r>
              <a:r>
                <a:rPr lang="el-GR" altLang="en-US" sz="1800" dirty="0">
                  <a:solidFill>
                    <a:srgbClr val="000000"/>
                  </a:solidFill>
                  <a:latin typeface="Tahoma" pitchFamily="34" charset="0"/>
                </a:rPr>
                <a:t>σ</a:t>
              </a:r>
              <a:r>
                <a:rPr lang="en-US" altLang="en-US" sz="1800" dirty="0">
                  <a:solidFill>
                    <a:srgbClr val="000000"/>
                  </a:solidFill>
                  <a:latin typeface="Tahoma" pitchFamily="34" charset="0"/>
                </a:rPr>
                <a:t>|TDB|</a:t>
              </a:r>
              <a:endParaRPr lang="en-US" altLang="en-US" sz="1800" baseline="-25000" dirty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3576" name="TextBox 21"/>
            <p:cNvSpPr txBox="1">
              <a:spLocks noChangeArrowheads="1"/>
            </p:cNvSpPr>
            <p:nvPr/>
          </p:nvSpPr>
          <p:spPr bwMode="auto">
            <a:xfrm rot="338854">
              <a:off x="364031" y="4905345"/>
              <a:ext cx="1516665" cy="40011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solidFill>
                    <a:srgbClr val="000000"/>
                  </a:solidFill>
                </a:rPr>
                <a:t>Here is the proof!</a:t>
              </a:r>
            </a:p>
          </p:txBody>
        </p:sp>
        <p:sp>
          <p:nvSpPr>
            <p:cNvPr id="23577" name="TextBox 2"/>
            <p:cNvSpPr txBox="1">
              <a:spLocks noChangeArrowheads="1"/>
            </p:cNvSpPr>
            <p:nvPr/>
          </p:nvSpPr>
          <p:spPr bwMode="auto">
            <a:xfrm>
              <a:off x="4724400" y="5562600"/>
              <a:ext cx="609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>
                  <a:solidFill>
                    <a:srgbClr val="000000"/>
                  </a:solidFill>
                </a:rPr>
                <a:t>. . .</a:t>
              </a:r>
            </a:p>
          </p:txBody>
        </p:sp>
        <p:sp>
          <p:nvSpPr>
            <p:cNvPr id="23578" name="TextBox 23"/>
            <p:cNvSpPr txBox="1">
              <a:spLocks noChangeArrowheads="1"/>
            </p:cNvSpPr>
            <p:nvPr/>
          </p:nvSpPr>
          <p:spPr bwMode="auto">
            <a:xfrm>
              <a:off x="4703763" y="6015038"/>
              <a:ext cx="6096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>
                  <a:solidFill>
                    <a:srgbClr val="000000"/>
                  </a:solidFill>
                </a:rPr>
                <a:t>. . .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B91D5F1-7595-4091-84BF-0B4E6A2CF8CC}"/>
                  </a:ext>
                </a:extLst>
              </p14:cNvPr>
              <p14:cNvContentPartPr/>
              <p14:nvPr/>
            </p14:nvContentPartPr>
            <p14:xfrm>
              <a:off x="1404000" y="3548160"/>
              <a:ext cx="9841680" cy="808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B91D5F1-7595-4091-84BF-0B4E6A2CF8C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94640" y="3538800"/>
                <a:ext cx="9860400" cy="82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187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kern="0"/>
              <a:t>Pattern </a:t>
            </a:r>
            <a:r>
              <a:rPr lang="en-US" altLang="en-US" kern="0" dirty="0"/>
              <a:t>Discovery: </a:t>
            </a:r>
            <a:r>
              <a:rPr lang="en-US" altLang="en-US" dirty="0"/>
              <a:t>Basic Concepts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710" y="1645920"/>
            <a:ext cx="10640290" cy="4012602"/>
          </a:xfrm>
        </p:spPr>
        <p:txBody>
          <a:bodyPr/>
          <a:lstStyle/>
          <a:p>
            <a:pPr>
              <a:lnSpc>
                <a:spcPct val="300000"/>
              </a:lnSpc>
            </a:pPr>
            <a:r>
              <a:rPr lang="en-US" altLang="en-US" dirty="0"/>
              <a:t> </a:t>
            </a:r>
            <a:r>
              <a:rPr lang="en-US" altLang="en-US" dirty="0">
                <a:latin typeface="Calibri" pitchFamily="34" charset="0"/>
              </a:rPr>
              <a:t>What Is Pattern Discovery?   Why Is It Important?	</a:t>
            </a:r>
          </a:p>
          <a:p>
            <a:pPr>
              <a:lnSpc>
                <a:spcPct val="300000"/>
              </a:lnSpc>
              <a:spcBef>
                <a:spcPts val="400"/>
              </a:spcBef>
              <a:spcAft>
                <a:spcPts val="400"/>
              </a:spcAft>
              <a:buClr>
                <a:srgbClr val="0000FF"/>
              </a:buClr>
              <a:tabLst>
                <a:tab pos="7658100" algn="l"/>
              </a:tabLst>
            </a:pPr>
            <a:r>
              <a:rPr lang="en-US" altLang="en-US" dirty="0">
                <a:latin typeface="Calibri" pitchFamily="34" charset="0"/>
              </a:rPr>
              <a:t> Basic Concepts: Frequent Patterns and Association Rules</a:t>
            </a:r>
          </a:p>
          <a:p>
            <a:pPr>
              <a:lnSpc>
                <a:spcPct val="300000"/>
              </a:lnSpc>
              <a:spcBef>
                <a:spcPts val="400"/>
              </a:spcBef>
              <a:spcAft>
                <a:spcPts val="400"/>
              </a:spcAft>
              <a:buClr>
                <a:srgbClr val="0000FF"/>
              </a:buClr>
              <a:tabLst>
                <a:tab pos="7658100" algn="l"/>
              </a:tabLst>
            </a:pPr>
            <a:r>
              <a:rPr lang="en-US" altLang="en-US" dirty="0">
                <a:solidFill>
                  <a:prstClr val="black"/>
                </a:solidFill>
              </a:rPr>
              <a:t> Compressed Representation: Closed Patterns and Max-Patterns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3904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812800" y="304800"/>
            <a:ext cx="10390717" cy="6096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000" dirty="0"/>
              <a:t>Partitioning: Scan Database Only Twice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508000" y="1152525"/>
            <a:ext cx="11277600" cy="2870835"/>
          </a:xfrm>
        </p:spPr>
        <p:txBody>
          <a:bodyPr/>
          <a:lstStyle/>
          <a:p>
            <a:r>
              <a:rPr lang="en-US" altLang="en-US" sz="2400" dirty="0">
                <a:solidFill>
                  <a:srgbClr val="000000"/>
                </a:solidFill>
              </a:rPr>
              <a:t>Method: Scan DB twice (A. </a:t>
            </a:r>
            <a:r>
              <a:rPr lang="en-US" altLang="en-US" sz="2400" dirty="0" err="1">
                <a:solidFill>
                  <a:srgbClr val="000000"/>
                </a:solidFill>
              </a:rPr>
              <a:t>Savasere</a:t>
            </a:r>
            <a:r>
              <a:rPr lang="en-US" altLang="en-US" sz="2400" dirty="0">
                <a:solidFill>
                  <a:srgbClr val="000000"/>
                </a:solidFill>
              </a:rPr>
              <a:t>, E. </a:t>
            </a:r>
            <a:r>
              <a:rPr lang="en-US" altLang="en-US" sz="2400" dirty="0" err="1">
                <a:solidFill>
                  <a:srgbClr val="000000"/>
                </a:solidFill>
              </a:rPr>
              <a:t>Omiecinski</a:t>
            </a:r>
            <a:r>
              <a:rPr lang="en-US" altLang="en-US" sz="2400" dirty="0">
                <a:solidFill>
                  <a:srgbClr val="000000"/>
                </a:solidFill>
              </a:rPr>
              <a:t> and S. </a:t>
            </a:r>
            <a:r>
              <a:rPr lang="en-US" altLang="en-US" sz="2400" dirty="0" err="1">
                <a:solidFill>
                  <a:srgbClr val="000000"/>
                </a:solidFill>
              </a:rPr>
              <a:t>Navathe</a:t>
            </a:r>
            <a:r>
              <a:rPr lang="en-US" altLang="en-US" sz="2400" dirty="0">
                <a:solidFill>
                  <a:srgbClr val="000000"/>
                </a:solidFill>
              </a:rPr>
              <a:t>, </a:t>
            </a:r>
            <a:r>
              <a:rPr lang="en-US" altLang="en-US" sz="2400" i="1" dirty="0">
                <a:solidFill>
                  <a:srgbClr val="000000"/>
                </a:solidFill>
              </a:rPr>
              <a:t>VLDB’95</a:t>
            </a:r>
            <a:r>
              <a:rPr lang="en-US" altLang="en-US" sz="2400" i="1" dirty="0">
                <a:solidFill>
                  <a:srgbClr val="637052"/>
                </a:solidFill>
              </a:rPr>
              <a:t>)</a:t>
            </a:r>
            <a:endParaRPr lang="en-US" altLang="en-US" sz="2400" dirty="0">
              <a:solidFill>
                <a:srgbClr val="000000"/>
              </a:solidFill>
            </a:endParaRPr>
          </a:p>
          <a:p>
            <a:pPr lvl="1"/>
            <a:r>
              <a:rPr lang="en-US" altLang="en-US" sz="2400" dirty="0">
                <a:solidFill>
                  <a:srgbClr val="000000"/>
                </a:solidFill>
              </a:rPr>
              <a:t>Scan 1: Partition database so that each partition can fit in main memory (why?)</a:t>
            </a:r>
          </a:p>
          <a:p>
            <a:pPr lvl="2"/>
            <a:r>
              <a:rPr lang="en-US" altLang="en-US" sz="2400" dirty="0">
                <a:solidFill>
                  <a:srgbClr val="000000"/>
                </a:solidFill>
              </a:rPr>
              <a:t>Mine local frequent patterns in this partition</a:t>
            </a:r>
          </a:p>
          <a:p>
            <a:pPr lvl="1"/>
            <a:r>
              <a:rPr lang="en-US" altLang="en-US" sz="2400" dirty="0">
                <a:solidFill>
                  <a:srgbClr val="000000"/>
                </a:solidFill>
              </a:rPr>
              <a:t>Scan 2: Consolidate global frequent patterns</a:t>
            </a:r>
          </a:p>
          <a:p>
            <a:pPr lvl="2"/>
            <a:r>
              <a:rPr lang="en-US" altLang="en-US" sz="2400" dirty="0">
                <a:solidFill>
                  <a:srgbClr val="000000"/>
                </a:solidFill>
              </a:rPr>
              <a:t>Find global frequent itemset candidates (those frequent in at least one partition)</a:t>
            </a:r>
          </a:p>
          <a:p>
            <a:pPr lvl="2"/>
            <a:r>
              <a:rPr lang="en-US" altLang="en-US" sz="2400" dirty="0">
                <a:solidFill>
                  <a:srgbClr val="000000"/>
                </a:solidFill>
              </a:rPr>
              <a:t>Find the true frequency of those candidates, by scanning </a:t>
            </a:r>
            <a:r>
              <a:rPr lang="en-US" altLang="en-US" sz="2400" dirty="0" err="1">
                <a:solidFill>
                  <a:srgbClr val="000000"/>
                </a:solidFill>
              </a:rPr>
              <a:t>TDB</a:t>
            </a:r>
            <a:r>
              <a:rPr lang="en-US" altLang="en-US" sz="2400" baseline="-25000" dirty="0" err="1">
                <a:solidFill>
                  <a:srgbClr val="000000"/>
                </a:solidFill>
              </a:rPr>
              <a:t>i</a:t>
            </a:r>
            <a:r>
              <a:rPr lang="en-US" altLang="en-US" sz="2400" dirty="0">
                <a:solidFill>
                  <a:srgbClr val="000000"/>
                </a:solidFill>
              </a:rPr>
              <a:t> one more time</a:t>
            </a:r>
          </a:p>
        </p:txBody>
      </p:sp>
    </p:spTree>
    <p:extLst>
      <p:ext uri="{BB962C8B-B14F-4D97-AF65-F5344CB8AC3E}">
        <p14:creationId xmlns:p14="http://schemas.microsoft.com/office/powerpoint/2010/main" val="262013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uiExpand="1" build="p" bldLvl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Direct Hashing and Pruning (DHP)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idx="1"/>
          </p:nvPr>
        </p:nvSpPr>
        <p:spPr>
          <a:xfrm>
            <a:off x="542101" y="1198581"/>
            <a:ext cx="10987726" cy="5105400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altLang="en-US" sz="2400" dirty="0"/>
              <a:t>DHP (Direct Hashing and Pruning): (J. Park, M. Chen, and P. Yu, SIGMOD’95)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400" dirty="0"/>
              <a:t>Hashing: Different </a:t>
            </a:r>
            <a:r>
              <a:rPr lang="en-US" altLang="en-US" sz="2400" dirty="0" err="1"/>
              <a:t>itemsets</a:t>
            </a:r>
            <a:r>
              <a:rPr lang="en-US" altLang="en-US" sz="2400" dirty="0"/>
              <a:t> may have the same hash value:  v = </a:t>
            </a:r>
            <a:r>
              <a:rPr lang="en-US" altLang="en-US" sz="2400" i="1" dirty="0"/>
              <a:t>hash</a:t>
            </a:r>
            <a:r>
              <a:rPr lang="en-US" altLang="en-US" sz="2400" dirty="0"/>
              <a:t>(</a:t>
            </a:r>
            <a:r>
              <a:rPr lang="en-US" altLang="en-US" sz="2400" dirty="0" err="1"/>
              <a:t>itemset</a:t>
            </a:r>
            <a:r>
              <a:rPr lang="en-US" altLang="en-US" sz="2400" dirty="0"/>
              <a:t>)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400" dirty="0"/>
              <a:t>1</a:t>
            </a:r>
            <a:r>
              <a:rPr lang="en-US" altLang="en-US" sz="2400" baseline="30000" dirty="0"/>
              <a:t>st</a:t>
            </a:r>
            <a:r>
              <a:rPr lang="en-US" altLang="en-US" sz="2400" dirty="0"/>
              <a:t> scan: When counting the 1-itemset, hash 2-itemset to calculate the bucket count</a:t>
            </a:r>
          </a:p>
          <a:p>
            <a:r>
              <a:rPr lang="en-US" altLang="en-US" sz="2400" dirty="0"/>
              <a:t>Observation:   A </a:t>
            </a:r>
            <a:r>
              <a:rPr lang="en-US" altLang="en-US" sz="2400" i="1" dirty="0"/>
              <a:t>k</a:t>
            </a:r>
            <a:r>
              <a:rPr lang="en-US" altLang="en-US" sz="2400" dirty="0"/>
              <a:t>-</a:t>
            </a:r>
            <a:r>
              <a:rPr lang="en-US" altLang="en-US" sz="2400" dirty="0" err="1"/>
              <a:t>itemset</a:t>
            </a:r>
            <a:r>
              <a:rPr lang="en-US" altLang="en-US" sz="2400" dirty="0"/>
              <a:t> cannot be frequent if its corresponding hashing bucket count is below the </a:t>
            </a:r>
            <a:r>
              <a:rPr lang="en-US" altLang="en-US" sz="2400" i="1" dirty="0" err="1"/>
              <a:t>minsup</a:t>
            </a:r>
            <a:r>
              <a:rPr lang="en-US" altLang="en-US" sz="2400" dirty="0"/>
              <a:t> threshold</a:t>
            </a:r>
          </a:p>
          <a:p>
            <a:r>
              <a:rPr lang="en-US" altLang="en-US" sz="2400" dirty="0"/>
              <a:t>Example: At the 1</a:t>
            </a:r>
            <a:r>
              <a:rPr lang="en-US" altLang="en-US" sz="2400" baseline="30000" dirty="0"/>
              <a:t>st</a:t>
            </a:r>
            <a:r>
              <a:rPr lang="en-US" altLang="en-US" sz="2400" dirty="0"/>
              <a:t> scan of TDB, count 1-itemset, and</a:t>
            </a:r>
          </a:p>
          <a:p>
            <a:pPr lvl="1"/>
            <a:r>
              <a:rPr lang="en-US" altLang="en-US" sz="2400" dirty="0"/>
              <a:t>Hash 2-itemsets in the transaction to its bucket</a:t>
            </a:r>
          </a:p>
          <a:p>
            <a:pPr lvl="3"/>
            <a:r>
              <a:rPr lang="en-US" altLang="en-US" sz="2400" dirty="0"/>
              <a:t>{ab, ad, </a:t>
            </a:r>
            <a:r>
              <a:rPr lang="en-US" altLang="en-US" sz="2400" dirty="0" err="1"/>
              <a:t>ce</a:t>
            </a:r>
            <a:r>
              <a:rPr lang="en-US" altLang="en-US" sz="2400" dirty="0"/>
              <a:t>}</a:t>
            </a:r>
          </a:p>
          <a:p>
            <a:pPr lvl="3"/>
            <a:r>
              <a:rPr lang="en-US" altLang="en-US" sz="2400" dirty="0"/>
              <a:t>{</a:t>
            </a:r>
            <a:r>
              <a:rPr lang="en-US" altLang="en-US" sz="2400" dirty="0" err="1"/>
              <a:t>bd</a:t>
            </a:r>
            <a:r>
              <a:rPr lang="en-US" altLang="en-US" sz="2400" dirty="0"/>
              <a:t>, be, de} </a:t>
            </a:r>
          </a:p>
          <a:p>
            <a:pPr lvl="3"/>
            <a:r>
              <a:rPr lang="en-US" altLang="en-US" sz="2400" dirty="0"/>
              <a:t>…</a:t>
            </a:r>
          </a:p>
          <a:p>
            <a:pPr lvl="1"/>
            <a:r>
              <a:rPr lang="en-US" altLang="en-US" sz="2400" dirty="0"/>
              <a:t>At the end of the first scan,</a:t>
            </a:r>
          </a:p>
          <a:p>
            <a:pPr lvl="2"/>
            <a:r>
              <a:rPr lang="en-US" altLang="en-US" sz="2400" i="1" dirty="0"/>
              <a:t>if </a:t>
            </a:r>
            <a:r>
              <a:rPr lang="en-US" altLang="en-US" sz="2400" i="1" dirty="0" err="1"/>
              <a:t>minsup</a:t>
            </a:r>
            <a:r>
              <a:rPr lang="en-US" altLang="en-US" sz="2400" i="1" dirty="0"/>
              <a:t> = 80, remove ab, ad</a:t>
            </a:r>
            <a:r>
              <a:rPr lang="en-US" altLang="en-US" sz="2400" dirty="0"/>
              <a:t>, </a:t>
            </a:r>
            <a:r>
              <a:rPr lang="en-US" altLang="en-US" sz="2400" i="1" dirty="0" err="1"/>
              <a:t>ce</a:t>
            </a:r>
            <a:r>
              <a:rPr lang="en-US" altLang="en-US" sz="2400" i="1" dirty="0"/>
              <a:t>, since count</a:t>
            </a:r>
            <a:r>
              <a:rPr lang="en-US" alt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{</a:t>
            </a:r>
            <a:r>
              <a:rPr lang="en-US" altLang="en-US" sz="2400" i="1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ab, ad, </a:t>
            </a:r>
            <a:r>
              <a:rPr lang="en-US" altLang="en-US" sz="2400" i="1" dirty="0" err="1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ce</a:t>
            </a:r>
            <a:r>
              <a:rPr lang="en-US" alt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} &lt; 80</a:t>
            </a:r>
          </a:p>
        </p:txBody>
      </p:sp>
      <p:sp>
        <p:nvSpPr>
          <p:cNvPr id="24581" name="Rectangle 26"/>
          <p:cNvSpPr>
            <a:spLocks noChangeArrowheads="1"/>
          </p:cNvSpPr>
          <p:nvPr/>
        </p:nvSpPr>
        <p:spPr bwMode="auto">
          <a:xfrm>
            <a:off x="8527322" y="4960363"/>
            <a:ext cx="14638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Tahoma" pitchFamily="34" charset="0"/>
              </a:rPr>
              <a:t>Hash Table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7908820" y="3055347"/>
          <a:ext cx="2700867" cy="1851684"/>
        </p:xfrm>
        <a:graphic>
          <a:graphicData uri="http://schemas.openxmlformats.org/drawingml/2006/table">
            <a:tbl>
              <a:tblPr/>
              <a:tblGrid>
                <a:gridCol w="172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3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32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Itemsets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121943" marR="121943"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Count</a:t>
                      </a:r>
                    </a:p>
                  </a:txBody>
                  <a:tcPr marL="121943" marR="121943"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{</a:t>
                      </a:r>
                      <a:r>
                        <a:rPr kumimoji="0" lang="en-US" alt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ab, ad, </a:t>
                      </a:r>
                      <a:r>
                        <a:rPr kumimoji="0" lang="en-US" alt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ce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}</a:t>
                      </a:r>
                    </a:p>
                  </a:txBody>
                  <a:tcPr marL="121943" marR="121943"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35</a:t>
                      </a:r>
                    </a:p>
                  </a:txBody>
                  <a:tcPr marL="121943" marR="121943"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{</a:t>
                      </a:r>
                      <a:r>
                        <a:rPr kumimoji="0" lang="en-US" alt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bd</a:t>
                      </a:r>
                      <a:r>
                        <a:rPr kumimoji="0" lang="en-US" alt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, be, de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}</a:t>
                      </a:r>
                    </a:p>
                  </a:txBody>
                  <a:tcPr marL="121943" marR="121943"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298</a:t>
                      </a:r>
                    </a:p>
                  </a:txBody>
                  <a:tcPr marL="121943" marR="121943"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……</a:t>
                      </a:r>
                    </a:p>
                  </a:txBody>
                  <a:tcPr marL="121943" marR="121943"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…</a:t>
                      </a:r>
                    </a:p>
                  </a:txBody>
                  <a:tcPr marL="121943" marR="121943"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{</a:t>
                      </a:r>
                      <a:r>
                        <a:rPr kumimoji="0" lang="en-US" alt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yz</a:t>
                      </a:r>
                      <a:r>
                        <a:rPr kumimoji="0" lang="en-US" alt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, </a:t>
                      </a:r>
                      <a:r>
                        <a:rPr kumimoji="0" lang="en-US" alt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qs</a:t>
                      </a:r>
                      <a:r>
                        <a:rPr kumimoji="0" lang="en-US" alt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, </a:t>
                      </a:r>
                      <a:r>
                        <a:rPr kumimoji="0" lang="en-US" alt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wt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}</a:t>
                      </a:r>
                    </a:p>
                  </a:txBody>
                  <a:tcPr marL="121943" marR="121943"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 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58</a:t>
                      </a:r>
                    </a:p>
                  </a:txBody>
                  <a:tcPr marL="121943" marR="121943"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D969F0C-2A16-450D-9F7A-DC20D810449C}"/>
                  </a:ext>
                </a:extLst>
              </p14:cNvPr>
              <p14:cNvContentPartPr/>
              <p14:nvPr/>
            </p14:nvContentPartPr>
            <p14:xfrm>
              <a:off x="7880760" y="3376440"/>
              <a:ext cx="4223520" cy="1840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D969F0C-2A16-450D-9F7A-DC20D810449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71400" y="3367080"/>
                <a:ext cx="4242240" cy="185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46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121920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Exploring Vertical Data Format: ECLAT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066800"/>
            <a:ext cx="9023927" cy="54864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en-US" sz="2400" dirty="0"/>
              <a:t>ECLAT (Equivalence Class Transformation): A depth-first search algorithm using set intersection [</a:t>
            </a:r>
            <a:r>
              <a:rPr lang="en-US" altLang="en-US" sz="2400" dirty="0" err="1"/>
              <a:t>Zaki</a:t>
            </a:r>
            <a:r>
              <a:rPr lang="en-US" altLang="en-US" sz="2400" dirty="0"/>
              <a:t> et al. @KDD’97]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400" dirty="0" err="1"/>
              <a:t>Tid</a:t>
            </a:r>
            <a:r>
              <a:rPr lang="en-US" altLang="en-US" sz="2400" dirty="0"/>
              <a:t>-List: List of transaction-ids containing an </a:t>
            </a:r>
            <a:r>
              <a:rPr lang="en-US" altLang="en-US" sz="2400" dirty="0" err="1"/>
              <a:t>itemset</a:t>
            </a:r>
            <a:r>
              <a:rPr lang="en-US" altLang="en-US" sz="2400" dirty="0"/>
              <a:t> </a:t>
            </a:r>
          </a:p>
          <a:p>
            <a:pPr>
              <a:lnSpc>
                <a:spcPct val="120000"/>
              </a:lnSpc>
            </a:pPr>
            <a:r>
              <a:rPr lang="en-US" altLang="en-US" sz="2400" dirty="0"/>
              <a:t>Vertical format: t(e) = {T</a:t>
            </a:r>
            <a:r>
              <a:rPr lang="en-US" altLang="en-US" sz="2400" baseline="-25000" dirty="0"/>
              <a:t>10</a:t>
            </a:r>
            <a:r>
              <a:rPr lang="en-US" altLang="en-US" sz="2400" dirty="0"/>
              <a:t>, T</a:t>
            </a:r>
            <a:r>
              <a:rPr lang="en-US" altLang="en-US" sz="2400" baseline="-25000" dirty="0"/>
              <a:t>20</a:t>
            </a:r>
            <a:r>
              <a:rPr lang="en-US" altLang="en-US" sz="2400" dirty="0"/>
              <a:t>, T</a:t>
            </a:r>
            <a:r>
              <a:rPr lang="en-US" altLang="en-US" sz="2400" baseline="-25000" dirty="0"/>
              <a:t>30</a:t>
            </a:r>
            <a:r>
              <a:rPr lang="en-US" altLang="en-US" sz="2400" dirty="0"/>
              <a:t>}; t(a) = {T</a:t>
            </a:r>
            <a:r>
              <a:rPr lang="en-US" altLang="en-US" sz="2400" baseline="-25000" dirty="0"/>
              <a:t>10, </a:t>
            </a:r>
            <a:r>
              <a:rPr lang="en-US" altLang="en-US" sz="2400" dirty="0"/>
              <a:t>T</a:t>
            </a:r>
            <a:r>
              <a:rPr lang="en-US" altLang="en-US" sz="2400" baseline="-25000" dirty="0"/>
              <a:t>20</a:t>
            </a:r>
            <a:r>
              <a:rPr lang="en-US" altLang="en-US" sz="2400" dirty="0"/>
              <a:t>}; t(ae) = {T</a:t>
            </a:r>
            <a:r>
              <a:rPr lang="en-US" altLang="en-US" sz="2400" baseline="-25000" dirty="0"/>
              <a:t>10, </a:t>
            </a:r>
            <a:r>
              <a:rPr lang="en-US" altLang="en-US" sz="2400" dirty="0"/>
              <a:t>T</a:t>
            </a:r>
            <a:r>
              <a:rPr lang="en-US" altLang="en-US" sz="2400" baseline="-25000" dirty="0"/>
              <a:t>20</a:t>
            </a:r>
            <a:r>
              <a:rPr lang="en-US" altLang="en-US" sz="2400" dirty="0"/>
              <a:t>}</a:t>
            </a:r>
          </a:p>
          <a:p>
            <a:pPr>
              <a:lnSpc>
                <a:spcPct val="120000"/>
              </a:lnSpc>
            </a:pPr>
            <a:r>
              <a:rPr lang="en-US" altLang="en-US" sz="2400" dirty="0"/>
              <a:t>Properties of </a:t>
            </a:r>
            <a:r>
              <a:rPr lang="en-US" altLang="en-US" sz="2400" dirty="0" err="1"/>
              <a:t>Tid</a:t>
            </a:r>
            <a:r>
              <a:rPr lang="en-US" altLang="en-US" sz="2400" dirty="0"/>
              <a:t>-Lists</a:t>
            </a:r>
          </a:p>
          <a:p>
            <a:pPr lvl="1">
              <a:lnSpc>
                <a:spcPct val="120000"/>
              </a:lnSpc>
            </a:pPr>
            <a:r>
              <a:rPr lang="en-US" altLang="en-US" sz="2400" dirty="0"/>
              <a:t>t(X) = t(Y): X and Y always happen together (</a:t>
            </a:r>
            <a:r>
              <a:rPr lang="en-US" altLang="en-US" sz="2400" dirty="0">
                <a:sym typeface="Symbol" pitchFamily="18" charset="2"/>
              </a:rPr>
              <a:t>e.g., t(ac} = t(d}) </a:t>
            </a:r>
            <a:endParaRPr lang="en-US" altLang="en-US" sz="2400" dirty="0"/>
          </a:p>
          <a:p>
            <a:pPr lvl="1" eaLnBrk="1" hangingPunct="1">
              <a:lnSpc>
                <a:spcPct val="120000"/>
              </a:lnSpc>
            </a:pPr>
            <a:r>
              <a:rPr lang="en-US" altLang="en-US" sz="2400" dirty="0"/>
              <a:t>t(X) </a:t>
            </a:r>
            <a:r>
              <a:rPr lang="en-US" altLang="en-US" sz="2400" dirty="0">
                <a:sym typeface="Symbol" pitchFamily="18" charset="2"/>
              </a:rPr>
              <a:t> t(Y): transaction having X always has Y (e.g., t(ac)  t(</a:t>
            </a:r>
            <a:r>
              <a:rPr lang="en-US" altLang="en-US" sz="2400" dirty="0" err="1">
                <a:sym typeface="Symbol" pitchFamily="18" charset="2"/>
              </a:rPr>
              <a:t>ce</a:t>
            </a:r>
            <a:r>
              <a:rPr lang="en-US" altLang="en-US" sz="2400" dirty="0">
                <a:sym typeface="Symbol" pitchFamily="18" charset="2"/>
              </a:rPr>
              <a:t>))</a:t>
            </a:r>
          </a:p>
          <a:p>
            <a:pPr>
              <a:lnSpc>
                <a:spcPct val="120000"/>
              </a:lnSpc>
            </a:pPr>
            <a:r>
              <a:rPr lang="en-US" altLang="en-US" sz="2400" dirty="0"/>
              <a:t>Deriving frequent patterns based on vertical intersections</a:t>
            </a:r>
            <a:endParaRPr lang="en-US" altLang="en-US" sz="2400" dirty="0">
              <a:sym typeface="Symbol" pitchFamily="18" charset="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en-US" sz="2400" dirty="0">
                <a:sym typeface="Symbol" pitchFamily="18" charset="2"/>
              </a:rPr>
              <a:t>Using </a:t>
            </a:r>
            <a:r>
              <a:rPr lang="en-US" altLang="en-US" sz="2400" dirty="0" err="1">
                <a:solidFill>
                  <a:srgbClr val="FF0000"/>
                </a:solidFill>
                <a:sym typeface="Symbol" pitchFamily="18" charset="2"/>
              </a:rPr>
              <a:t>diffset</a:t>
            </a:r>
            <a:r>
              <a:rPr lang="en-US" altLang="en-US" sz="2400" dirty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altLang="en-US" sz="2400" dirty="0">
                <a:sym typeface="Symbol" pitchFamily="18" charset="2"/>
              </a:rPr>
              <a:t>to accelerate mining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400" dirty="0">
                <a:sym typeface="Symbol" pitchFamily="18" charset="2"/>
              </a:rPr>
              <a:t>Only keep track of differences of </a:t>
            </a:r>
            <a:r>
              <a:rPr lang="en-US" altLang="en-US" sz="2400" dirty="0" err="1">
                <a:sym typeface="Symbol" pitchFamily="18" charset="2"/>
              </a:rPr>
              <a:t>tids</a:t>
            </a:r>
            <a:endParaRPr lang="en-US" altLang="en-US" sz="2400" dirty="0">
              <a:sym typeface="Symbol" pitchFamily="18" charset="2"/>
            </a:endParaRPr>
          </a:p>
          <a:p>
            <a:pPr lvl="1" eaLnBrk="1" hangingPunct="1">
              <a:lnSpc>
                <a:spcPct val="120000"/>
              </a:lnSpc>
            </a:pPr>
            <a:r>
              <a:rPr lang="en-US" altLang="en-US" sz="2400" dirty="0">
                <a:sym typeface="Symbol" pitchFamily="18" charset="2"/>
              </a:rPr>
              <a:t>t(e) = {T</a:t>
            </a:r>
            <a:r>
              <a:rPr lang="en-US" altLang="en-US" sz="2400" baseline="-25000" dirty="0">
                <a:sym typeface="Symbol" pitchFamily="18" charset="2"/>
              </a:rPr>
              <a:t>10</a:t>
            </a:r>
            <a:r>
              <a:rPr lang="en-US" altLang="en-US" sz="2400" dirty="0">
                <a:sym typeface="Symbol" pitchFamily="18" charset="2"/>
              </a:rPr>
              <a:t>, T</a:t>
            </a:r>
            <a:r>
              <a:rPr lang="en-US" altLang="en-US" sz="2400" baseline="-25000" dirty="0">
                <a:sym typeface="Symbol" pitchFamily="18" charset="2"/>
              </a:rPr>
              <a:t>20</a:t>
            </a:r>
            <a:r>
              <a:rPr lang="en-US" altLang="en-US" sz="2400" dirty="0">
                <a:sym typeface="Symbol" pitchFamily="18" charset="2"/>
              </a:rPr>
              <a:t>, T</a:t>
            </a:r>
            <a:r>
              <a:rPr lang="en-US" altLang="en-US" sz="2400" baseline="-25000" dirty="0">
                <a:sym typeface="Symbol" pitchFamily="18" charset="2"/>
              </a:rPr>
              <a:t>30</a:t>
            </a:r>
            <a:r>
              <a:rPr lang="en-US" altLang="en-US" sz="2400" dirty="0">
                <a:sym typeface="Symbol" pitchFamily="18" charset="2"/>
              </a:rPr>
              <a:t>}, t(</a:t>
            </a:r>
            <a:r>
              <a:rPr lang="en-US" altLang="en-US" sz="2400" dirty="0" err="1">
                <a:sym typeface="Symbol" pitchFamily="18" charset="2"/>
              </a:rPr>
              <a:t>ce</a:t>
            </a:r>
            <a:r>
              <a:rPr lang="en-US" altLang="en-US" sz="2400" dirty="0">
                <a:sym typeface="Symbol" pitchFamily="18" charset="2"/>
              </a:rPr>
              <a:t>) = {T</a:t>
            </a:r>
            <a:r>
              <a:rPr lang="en-US" altLang="en-US" sz="2400" baseline="-25000" dirty="0">
                <a:sym typeface="Symbol" pitchFamily="18" charset="2"/>
              </a:rPr>
              <a:t>10</a:t>
            </a:r>
            <a:r>
              <a:rPr lang="en-US" altLang="en-US" sz="2400" dirty="0">
                <a:sym typeface="Symbol" pitchFamily="18" charset="2"/>
              </a:rPr>
              <a:t>, T</a:t>
            </a:r>
            <a:r>
              <a:rPr lang="en-US" altLang="en-US" sz="2400" baseline="-25000" dirty="0">
                <a:sym typeface="Symbol" pitchFamily="18" charset="2"/>
              </a:rPr>
              <a:t>30</a:t>
            </a:r>
            <a:r>
              <a:rPr lang="en-US" altLang="en-US" sz="2400" dirty="0">
                <a:sym typeface="Symbol" pitchFamily="18" charset="2"/>
              </a:rPr>
              <a:t>} → </a:t>
            </a:r>
            <a:r>
              <a:rPr lang="en-US" altLang="en-US" sz="2400" dirty="0" err="1">
                <a:sym typeface="Symbol" pitchFamily="18" charset="2"/>
              </a:rPr>
              <a:t>Diffset</a:t>
            </a:r>
            <a:r>
              <a:rPr lang="en-US" altLang="en-US" sz="2400" dirty="0">
                <a:sym typeface="Symbol" pitchFamily="18" charset="2"/>
              </a:rPr>
              <a:t> (</a:t>
            </a:r>
            <a:r>
              <a:rPr lang="en-US" altLang="en-US" sz="2400" dirty="0" err="1">
                <a:sym typeface="Symbol" pitchFamily="18" charset="2"/>
              </a:rPr>
              <a:t>ce</a:t>
            </a:r>
            <a:r>
              <a:rPr lang="en-US" altLang="en-US" sz="2400" dirty="0">
                <a:sym typeface="Symbol" pitchFamily="18" charset="2"/>
              </a:rPr>
              <a:t>, e) = {T</a:t>
            </a:r>
            <a:r>
              <a:rPr lang="en-US" altLang="en-US" sz="2400" baseline="-25000" dirty="0">
                <a:sym typeface="Symbol" pitchFamily="18" charset="2"/>
              </a:rPr>
              <a:t>20</a:t>
            </a:r>
            <a:r>
              <a:rPr lang="en-US" altLang="en-US" sz="2400" dirty="0">
                <a:sym typeface="Symbol" pitchFamily="18" charset="2"/>
              </a:rPr>
              <a:t>}</a:t>
            </a:r>
          </a:p>
        </p:txBody>
      </p:sp>
      <p:sp>
        <p:nvSpPr>
          <p:cNvPr id="25605" name="TextBox 1"/>
          <p:cNvSpPr txBox="1">
            <a:spLocks noChangeArrowheads="1"/>
          </p:cNvSpPr>
          <p:nvPr/>
        </p:nvSpPr>
        <p:spPr bwMode="auto">
          <a:xfrm>
            <a:off x="9245600" y="1168400"/>
            <a:ext cx="2946400" cy="584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A transaction DB in Horizontal Data Format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652000" y="4098925"/>
          <a:ext cx="2336800" cy="2225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8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121920" marR="121920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TidList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121920" marR="121920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10, 20</a:t>
                      </a:r>
                    </a:p>
                  </a:txBody>
                  <a:tcPr marL="121920" marR="121920"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121920" marR="121920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20, 30</a:t>
                      </a:r>
                    </a:p>
                  </a:txBody>
                  <a:tcPr marL="121920" marR="121920"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121920" marR="121920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10, 30</a:t>
                      </a:r>
                    </a:p>
                  </a:txBody>
                  <a:tcPr marL="121920" marR="121920" marT="45733" marB="4573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121920" marR="121920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21920" marR="121920" marT="45733" marB="4573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121920" marR="121920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10, 20, 30</a:t>
                      </a:r>
                    </a:p>
                  </a:txBody>
                  <a:tcPr marL="121920" marR="121920" marT="45733" marB="4573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5629" name="TextBox 7"/>
          <p:cNvSpPr txBox="1">
            <a:spLocks noChangeArrowheads="1"/>
          </p:cNvSpPr>
          <p:nvPr/>
        </p:nvSpPr>
        <p:spPr bwMode="auto">
          <a:xfrm>
            <a:off x="9245600" y="3530600"/>
            <a:ext cx="2946400" cy="584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The transaction DB in Vertical Data Format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9550400" y="1808164"/>
          <a:ext cx="2336800" cy="1468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8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83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Tid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Itemset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5730" marB="4573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3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21920" marR="121920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a, c, d, e</a:t>
                      </a:r>
                    </a:p>
                  </a:txBody>
                  <a:tcPr marL="121920" marR="121920" marT="45730" marB="4573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3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121920" marR="121920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a, b, e</a:t>
                      </a:r>
                    </a:p>
                  </a:txBody>
                  <a:tcPr marL="121920" marR="121920" marT="45730" marB="4573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121920" marR="121920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b, c, e</a:t>
                      </a:r>
                    </a:p>
                  </a:txBody>
                  <a:tcPr marL="121920" marR="121920" marT="45730" marB="4573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960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/>
      <p:bldP spid="2562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140852"/>
            <a:ext cx="11684000" cy="736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/>
              <a:t>Why Mining Frequent Patterns by Pattern Growth?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idx="1"/>
          </p:nvPr>
        </p:nvSpPr>
        <p:spPr>
          <a:xfrm>
            <a:off x="606413" y="1208382"/>
            <a:ext cx="8619068" cy="5491186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sz="2400" dirty="0" err="1"/>
              <a:t>Apriori</a:t>
            </a:r>
            <a:r>
              <a:rPr lang="en-US" altLang="en-US" sz="2400" dirty="0"/>
              <a:t>:  A </a:t>
            </a:r>
            <a:r>
              <a:rPr lang="en-US" altLang="en-US" sz="2400" i="1" dirty="0"/>
              <a:t>breadth-first search </a:t>
            </a:r>
            <a:r>
              <a:rPr lang="en-US" altLang="en-US" sz="2400" dirty="0"/>
              <a:t>mining algorithm</a:t>
            </a:r>
          </a:p>
          <a:p>
            <a:pPr lvl="2">
              <a:spcAft>
                <a:spcPts val="600"/>
              </a:spcAft>
            </a:pPr>
            <a:r>
              <a:rPr lang="en-US" altLang="en-US" sz="2400" dirty="0"/>
              <a:t>First find the complete set of frequent k-</a:t>
            </a:r>
            <a:r>
              <a:rPr lang="en-US" altLang="en-US" sz="2400" dirty="0" err="1"/>
              <a:t>itemsets</a:t>
            </a:r>
            <a:endParaRPr lang="en-US" altLang="en-US" sz="2400" dirty="0"/>
          </a:p>
          <a:p>
            <a:pPr lvl="2">
              <a:spcAft>
                <a:spcPts val="600"/>
              </a:spcAft>
            </a:pPr>
            <a:r>
              <a:rPr lang="en-US" altLang="en-US" sz="2400" dirty="0"/>
              <a:t>Then derive frequent (k+1)-</a:t>
            </a:r>
            <a:r>
              <a:rPr lang="en-US" altLang="en-US" sz="2400" dirty="0" err="1"/>
              <a:t>itemset</a:t>
            </a:r>
            <a:r>
              <a:rPr lang="en-US" altLang="en-US" sz="2400" dirty="0"/>
              <a:t> candidates</a:t>
            </a:r>
          </a:p>
          <a:p>
            <a:pPr lvl="2">
              <a:spcAft>
                <a:spcPts val="600"/>
              </a:spcAft>
            </a:pPr>
            <a:r>
              <a:rPr lang="en-US" altLang="en-US" sz="2400" dirty="0"/>
              <a:t>Scan DB again to find true frequent (k+1)-</a:t>
            </a:r>
            <a:r>
              <a:rPr lang="en-US" altLang="en-US" sz="2400" dirty="0" err="1"/>
              <a:t>itemsets</a:t>
            </a:r>
            <a:r>
              <a:rPr lang="en-US" altLang="en-US" sz="2400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D064CB8-589A-45EB-8FA0-BBF6274BD696}"/>
                  </a:ext>
                </a:extLst>
              </p14:cNvPr>
              <p14:cNvContentPartPr/>
              <p14:nvPr/>
            </p14:nvContentPartPr>
            <p14:xfrm>
              <a:off x="8009280" y="1369800"/>
              <a:ext cx="3011760" cy="826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D064CB8-589A-45EB-8FA0-BBF6274BD69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99920" y="1360440"/>
                <a:ext cx="3030480" cy="84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097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/>
              <a:t>Why Mining Frequent Patterns by Pattern Growth?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altLang="en-US" sz="2400" dirty="0"/>
              <a:t>Motivation for a different mining methodology</a:t>
            </a:r>
          </a:p>
          <a:p>
            <a:pPr lvl="1">
              <a:spcAft>
                <a:spcPts val="600"/>
              </a:spcAft>
            </a:pPr>
            <a:r>
              <a:rPr lang="en-US" altLang="en-US" sz="2400" dirty="0"/>
              <a:t>Can we develop a </a:t>
            </a:r>
            <a:r>
              <a:rPr lang="en-US" altLang="en-US" sz="2400" i="1" dirty="0"/>
              <a:t>depth-first search </a:t>
            </a:r>
            <a:r>
              <a:rPr lang="en-US" altLang="en-US" sz="2400" dirty="0"/>
              <a:t>mining algorithm?</a:t>
            </a:r>
          </a:p>
          <a:p>
            <a:pPr lvl="1">
              <a:spcAft>
                <a:spcPts val="600"/>
              </a:spcAft>
            </a:pPr>
            <a:r>
              <a:rPr lang="en-US" altLang="en-US" sz="2400" dirty="0"/>
              <a:t>For a frequent </a:t>
            </a:r>
            <a:r>
              <a:rPr lang="en-US" altLang="en-US" sz="2400" dirty="0" err="1"/>
              <a:t>itemset</a:t>
            </a:r>
            <a:r>
              <a:rPr lang="en-US" altLang="en-US" sz="2400" dirty="0"/>
              <a:t> </a:t>
            </a:r>
            <a:r>
              <a:rPr lang="el-GR" altLang="en-US" sz="2400" dirty="0"/>
              <a:t>ρ</a:t>
            </a:r>
            <a:r>
              <a:rPr lang="en-US" altLang="en-US" sz="2400" dirty="0"/>
              <a:t>, can subsequent search be confined to only those transactions that containing </a:t>
            </a:r>
            <a:r>
              <a:rPr lang="el-GR" altLang="en-US" sz="2400" dirty="0"/>
              <a:t>ρ</a:t>
            </a:r>
            <a:r>
              <a:rPr lang="en-US" altLang="en-US" sz="2400" dirty="0"/>
              <a:t>?</a:t>
            </a:r>
          </a:p>
          <a:p>
            <a:pPr>
              <a:spcAft>
                <a:spcPts val="600"/>
              </a:spcAft>
            </a:pPr>
            <a:r>
              <a:rPr lang="en-US" altLang="en-US" sz="2400" dirty="0"/>
              <a:t>Such thinking leads to a frequent pattern growth approach: </a:t>
            </a:r>
          </a:p>
          <a:p>
            <a:pPr lvl="1">
              <a:spcAft>
                <a:spcPts val="600"/>
              </a:spcAft>
            </a:pPr>
            <a:r>
              <a:rPr lang="en-US" altLang="en-US" sz="2400" dirty="0" err="1"/>
              <a:t>FPGrowth</a:t>
            </a:r>
            <a:r>
              <a:rPr lang="en-US" altLang="en-US" sz="2400" dirty="0"/>
              <a:t> (</a:t>
            </a:r>
            <a:r>
              <a:rPr lang="en-US" altLang="zh-CN" sz="2400" dirty="0"/>
              <a:t>J. Han, J. Pei, Y. Yin, “Mining Frequent Patterns without Candidate Generation,” SIGMOD 2000)</a:t>
            </a:r>
            <a:endParaRPr lang="en-US" altLang="en-US" sz="2400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377750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85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304800"/>
            <a:ext cx="116840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Prerequisite: Find frequent 1-itemset</a:t>
            </a:r>
          </a:p>
        </p:txBody>
      </p:sp>
      <p:sp>
        <p:nvSpPr>
          <p:cNvPr id="27688" name="Text Box 41"/>
          <p:cNvSpPr txBox="1">
            <a:spLocks noChangeArrowheads="1"/>
          </p:cNvSpPr>
          <p:nvPr/>
        </p:nvSpPr>
        <p:spPr bwMode="auto">
          <a:xfrm>
            <a:off x="2895536" y="4120859"/>
            <a:ext cx="607119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ts val="400"/>
              </a:spcBef>
              <a:buClrTx/>
              <a:buSzTx/>
              <a:buFontTx/>
              <a:buAutoNum type="arabicPeriod"/>
            </a:pPr>
            <a:r>
              <a:rPr lang="en-US" altLang="en-US" sz="2200" dirty="0">
                <a:solidFill>
                  <a:srgbClr val="000000"/>
                </a:solidFill>
              </a:rPr>
              <a:t>Scan DB once, find single item frequent pattern: </a:t>
            </a:r>
          </a:p>
          <a:p>
            <a:pPr eaLnBrk="1" hangingPunct="1">
              <a:spcBef>
                <a:spcPts val="400"/>
              </a:spcBef>
              <a:buClrTx/>
              <a:buSzTx/>
              <a:buFontTx/>
              <a:buAutoNum type="arabicPeriod"/>
            </a:pPr>
            <a:endParaRPr lang="en-US" altLang="en-US" sz="2200" dirty="0">
              <a:solidFill>
                <a:srgbClr val="000000"/>
              </a:solidFill>
            </a:endParaRPr>
          </a:p>
          <a:p>
            <a:pPr eaLnBrk="1" hangingPunct="1">
              <a:spcBef>
                <a:spcPts val="400"/>
              </a:spcBef>
              <a:buClrTx/>
              <a:buSzTx/>
              <a:buFontTx/>
              <a:buAutoNum type="arabicPeriod"/>
            </a:pPr>
            <a:endParaRPr lang="en-US" altLang="en-US" sz="2200" dirty="0">
              <a:solidFill>
                <a:srgbClr val="000000"/>
              </a:solidFill>
            </a:endParaRPr>
          </a:p>
          <a:p>
            <a:pPr eaLnBrk="1" hangingPunct="1">
              <a:spcBef>
                <a:spcPts val="400"/>
              </a:spcBef>
              <a:buClrTx/>
              <a:buSzTx/>
              <a:buFontTx/>
              <a:buAutoNum type="arabicPeriod"/>
            </a:pPr>
            <a:r>
              <a:rPr lang="en-US" altLang="en-US" sz="2200" dirty="0">
                <a:solidFill>
                  <a:srgbClr val="000000"/>
                </a:solidFill>
              </a:rPr>
              <a:t>Sort frequent items in frequency descending order, f-list</a:t>
            </a:r>
          </a:p>
        </p:txBody>
      </p:sp>
      <p:sp>
        <p:nvSpPr>
          <p:cNvPr id="27689" name="Text Box 42"/>
          <p:cNvSpPr txBox="1">
            <a:spLocks noChangeArrowheads="1"/>
          </p:cNvSpPr>
          <p:nvPr/>
        </p:nvSpPr>
        <p:spPr bwMode="auto">
          <a:xfrm>
            <a:off x="5012688" y="5660486"/>
            <a:ext cx="2294282" cy="430887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solidFill>
                  <a:srgbClr val="0000CC"/>
                </a:solidFill>
              </a:rPr>
              <a:t>F-list </a:t>
            </a:r>
            <a:r>
              <a:rPr lang="en-US" altLang="en-US" sz="2200" dirty="0">
                <a:solidFill>
                  <a:srgbClr val="000000"/>
                </a:solidFill>
              </a:rPr>
              <a:t>= f-c-a-b-m-p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604100"/>
              </p:ext>
            </p:extLst>
          </p:nvPr>
        </p:nvGraphicFramePr>
        <p:xfrm>
          <a:off x="3222217" y="1531168"/>
          <a:ext cx="5417829" cy="2070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3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3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091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TID</a:t>
                      </a: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Items in the Transaction</a:t>
                      </a:r>
                    </a:p>
                  </a:txBody>
                  <a:tcPr marL="121920" marR="121920" marT="40796" marB="4079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9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600" b="1" dirty="0">
                          <a:latin typeface="Times New Roman" pitchFamily="18" charset="0"/>
                        </a:rPr>
                        <a:t>{</a:t>
                      </a:r>
                      <a:r>
                        <a:rPr lang="en-US" altLang="en-US" sz="1600" b="1" i="1" dirty="0">
                          <a:latin typeface="Times New Roman" pitchFamily="18" charset="0"/>
                        </a:rPr>
                        <a:t>f, a, c, d, g, </a:t>
                      </a:r>
                      <a:r>
                        <a:rPr lang="en-US" altLang="en-US" sz="1600" b="1" i="1" dirty="0" err="1">
                          <a:latin typeface="Times New Roman" pitchFamily="18" charset="0"/>
                        </a:rPr>
                        <a:t>i</a:t>
                      </a:r>
                      <a:r>
                        <a:rPr lang="en-US" altLang="en-US" sz="1600" b="1" i="1" dirty="0">
                          <a:latin typeface="Times New Roman" pitchFamily="18" charset="0"/>
                        </a:rPr>
                        <a:t>, m, p</a:t>
                      </a:r>
                      <a:r>
                        <a:rPr lang="en-US" altLang="en-US" sz="1600" b="1" dirty="0">
                          <a:latin typeface="Times New Roman" pitchFamily="18" charset="0"/>
                        </a:rPr>
                        <a:t>}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0796" marB="4079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9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600" b="1" dirty="0">
                          <a:latin typeface="Times New Roman" pitchFamily="18" charset="0"/>
                        </a:rPr>
                        <a:t>{</a:t>
                      </a:r>
                      <a:r>
                        <a:rPr lang="en-US" altLang="en-US" sz="1600" b="1" i="1" dirty="0">
                          <a:latin typeface="Times New Roman" pitchFamily="18" charset="0"/>
                        </a:rPr>
                        <a:t>a, b, c, f, l, m, o</a:t>
                      </a:r>
                      <a:r>
                        <a:rPr lang="en-US" altLang="en-US" sz="1600" b="1" dirty="0">
                          <a:latin typeface="Times New Roman" pitchFamily="18" charset="0"/>
                        </a:rPr>
                        <a:t>}</a:t>
                      </a:r>
                      <a:r>
                        <a:rPr lang="en-US" altLang="en-US" sz="1600" b="1" i="1" dirty="0">
                          <a:latin typeface="Times New Roman" pitchFamily="18" charset="0"/>
                        </a:rPr>
                        <a:t>	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0796" marB="4079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9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600" b="1" dirty="0">
                          <a:latin typeface="Times New Roman" pitchFamily="18" charset="0"/>
                        </a:rPr>
                        <a:t>{</a:t>
                      </a:r>
                      <a:r>
                        <a:rPr lang="en-US" altLang="en-US" sz="1600" b="1" i="1" dirty="0">
                          <a:latin typeface="Times New Roman" pitchFamily="18" charset="0"/>
                        </a:rPr>
                        <a:t>b, f, h, j, o, w</a:t>
                      </a:r>
                      <a:r>
                        <a:rPr lang="en-US" altLang="en-US" sz="1600" b="1" dirty="0">
                          <a:latin typeface="Times New Roman" pitchFamily="18" charset="0"/>
                        </a:rPr>
                        <a:t>}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0796" marB="4079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9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600" b="1" dirty="0">
                          <a:latin typeface="Times New Roman" pitchFamily="18" charset="0"/>
                        </a:rPr>
                        <a:t>{</a:t>
                      </a:r>
                      <a:r>
                        <a:rPr lang="en-US" altLang="en-US" sz="1600" b="1" i="1" dirty="0">
                          <a:latin typeface="Times New Roman" pitchFamily="18" charset="0"/>
                        </a:rPr>
                        <a:t>b, c, k, s, p</a:t>
                      </a:r>
                      <a:r>
                        <a:rPr lang="en-US" altLang="en-US" sz="1600" b="1" dirty="0">
                          <a:latin typeface="Times New Roman" pitchFamily="18" charset="0"/>
                        </a:rPr>
                        <a:t>}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0796" marB="4079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36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600" b="1" dirty="0">
                          <a:latin typeface="Times New Roman" pitchFamily="18" charset="0"/>
                        </a:rPr>
                        <a:t>{</a:t>
                      </a:r>
                      <a:r>
                        <a:rPr lang="en-US" altLang="en-US" sz="1600" b="1" i="1" dirty="0">
                          <a:latin typeface="Times New Roman" pitchFamily="18" charset="0"/>
                        </a:rPr>
                        <a:t>a, f, c, e, l, p, m, n</a:t>
                      </a:r>
                      <a:r>
                        <a:rPr lang="en-US" altLang="en-US" sz="1600" b="1" dirty="0">
                          <a:latin typeface="Times New Roman" pitchFamily="18" charset="0"/>
                        </a:rPr>
                        <a:t>}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0796" marB="4079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7720" name="Text Box 42"/>
          <p:cNvSpPr txBox="1">
            <a:spLocks noChangeArrowheads="1"/>
          </p:cNvSpPr>
          <p:nvPr/>
        </p:nvSpPr>
        <p:spPr bwMode="auto">
          <a:xfrm>
            <a:off x="4636538" y="4803121"/>
            <a:ext cx="3026791" cy="430887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solidFill>
                  <a:srgbClr val="000000"/>
                </a:solidFill>
              </a:rPr>
              <a:t>f:4, a:3, c:4, b:3, m:3, p:3</a:t>
            </a:r>
          </a:p>
        </p:txBody>
      </p:sp>
      <p:sp>
        <p:nvSpPr>
          <p:cNvPr id="27687" name="Text Box 39"/>
          <p:cNvSpPr txBox="1">
            <a:spLocks noChangeArrowheads="1"/>
          </p:cNvSpPr>
          <p:nvPr/>
        </p:nvSpPr>
        <p:spPr bwMode="auto">
          <a:xfrm>
            <a:off x="4875030" y="4526122"/>
            <a:ext cx="2300270" cy="27699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</a:rPr>
              <a:t>Let </a:t>
            </a:r>
            <a:r>
              <a:rPr lang="en-US" altLang="en-US" sz="2000" b="1" dirty="0" err="1">
                <a:solidFill>
                  <a:srgbClr val="000000"/>
                </a:solidFill>
              </a:rPr>
              <a:t>min_support</a:t>
            </a:r>
            <a:r>
              <a:rPr lang="en-US" altLang="en-US" sz="2000" b="1" dirty="0">
                <a:solidFill>
                  <a:srgbClr val="000000"/>
                </a:solidFill>
              </a:rPr>
              <a:t> = 3</a:t>
            </a:r>
            <a:endParaRPr lang="en-US" altLang="en-US" b="1" u="sn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01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89" grpId="0" animBg="1"/>
      <p:bldP spid="27720" grpId="0" animBg="1"/>
      <p:bldP spid="2768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85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304800"/>
            <a:ext cx="116840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Example: Construct FP-tree from a Transaction DB</a:t>
            </a:r>
          </a:p>
        </p:txBody>
      </p:sp>
      <p:sp>
        <p:nvSpPr>
          <p:cNvPr id="27688" name="Text Box 41"/>
          <p:cNvSpPr txBox="1">
            <a:spLocks noChangeArrowheads="1"/>
          </p:cNvSpPr>
          <p:nvPr/>
        </p:nvSpPr>
        <p:spPr bwMode="auto">
          <a:xfrm>
            <a:off x="2310713" y="3915948"/>
            <a:ext cx="73399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ts val="400"/>
              </a:spcBef>
              <a:buClrTx/>
              <a:buSzTx/>
              <a:buAutoNum type="arabicPeriod" startAt="3"/>
            </a:pPr>
            <a:r>
              <a:rPr lang="en-US" altLang="en-US" sz="2200" dirty="0">
                <a:solidFill>
                  <a:srgbClr val="000000"/>
                </a:solidFill>
              </a:rPr>
              <a:t>Scan DB again, find the ordered frequent </a:t>
            </a:r>
            <a:r>
              <a:rPr lang="en-US" altLang="en-US" sz="2200" dirty="0" err="1">
                <a:solidFill>
                  <a:srgbClr val="000000"/>
                </a:solidFill>
              </a:rPr>
              <a:t>itemlist</a:t>
            </a:r>
            <a:r>
              <a:rPr lang="en-US" altLang="en-US" sz="2200" dirty="0">
                <a:solidFill>
                  <a:srgbClr val="000000"/>
                </a:solidFill>
              </a:rPr>
              <a:t> for each transaction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815472"/>
              </p:ext>
            </p:extLst>
          </p:nvPr>
        </p:nvGraphicFramePr>
        <p:xfrm>
          <a:off x="2324463" y="1494096"/>
          <a:ext cx="7144837" cy="2070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3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5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63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091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TID</a:t>
                      </a: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Items in the Transaction</a:t>
                      </a: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Ordered,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frequent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itemlist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0796" marB="4079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9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600" b="1" dirty="0">
                          <a:latin typeface="Times New Roman" pitchFamily="18" charset="0"/>
                        </a:rPr>
                        <a:t>{</a:t>
                      </a:r>
                      <a:r>
                        <a:rPr lang="en-US" altLang="en-US" sz="1600" b="1" i="1" dirty="0">
                          <a:latin typeface="Times New Roman" pitchFamily="18" charset="0"/>
                        </a:rPr>
                        <a:t>f, a, c, d, g, </a:t>
                      </a:r>
                      <a:r>
                        <a:rPr lang="en-US" altLang="en-US" sz="1600" b="1" i="1" dirty="0" err="1">
                          <a:latin typeface="Times New Roman" pitchFamily="18" charset="0"/>
                        </a:rPr>
                        <a:t>i</a:t>
                      </a:r>
                      <a:r>
                        <a:rPr lang="en-US" altLang="en-US" sz="1600" b="1" i="1" dirty="0">
                          <a:latin typeface="Times New Roman" pitchFamily="18" charset="0"/>
                        </a:rPr>
                        <a:t>, m, p</a:t>
                      </a:r>
                      <a:r>
                        <a:rPr lang="en-US" altLang="en-US" sz="1600" b="1" dirty="0">
                          <a:latin typeface="Times New Roman" pitchFamily="18" charset="0"/>
                        </a:rPr>
                        <a:t>}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1" i="1" dirty="0">
                          <a:latin typeface="Times New Roman" pitchFamily="18" charset="0"/>
                        </a:rPr>
                        <a:t>f, c, a, m, p</a:t>
                      </a:r>
                      <a:endParaRPr lang="en-US" altLang="en-US" sz="1600" b="1" dirty="0">
                        <a:latin typeface="Times New Roman" pitchFamily="18" charset="0"/>
                      </a:endParaRPr>
                    </a:p>
                  </a:txBody>
                  <a:tcPr marL="121920" marR="121920" marT="40796" marB="4079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9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600" b="1" dirty="0">
                          <a:latin typeface="Times New Roman" pitchFamily="18" charset="0"/>
                        </a:rPr>
                        <a:t>{</a:t>
                      </a:r>
                      <a:r>
                        <a:rPr lang="en-US" altLang="en-US" sz="1600" b="1" i="1" dirty="0">
                          <a:latin typeface="Times New Roman" pitchFamily="18" charset="0"/>
                        </a:rPr>
                        <a:t>a, b, c, f, l, m, o</a:t>
                      </a:r>
                      <a:r>
                        <a:rPr lang="en-US" altLang="en-US" sz="1600" b="1" dirty="0">
                          <a:latin typeface="Times New Roman" pitchFamily="18" charset="0"/>
                        </a:rPr>
                        <a:t>}</a:t>
                      </a:r>
                      <a:r>
                        <a:rPr lang="en-US" altLang="en-US" sz="1600" b="1" i="1" dirty="0">
                          <a:latin typeface="Times New Roman" pitchFamily="18" charset="0"/>
                        </a:rPr>
                        <a:t>	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600" b="1" i="1" dirty="0">
                          <a:latin typeface="Times New Roman" pitchFamily="18" charset="0"/>
                        </a:rPr>
                        <a:t>f, c, a, b, m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0796" marB="4079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9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600" b="1" dirty="0">
                          <a:latin typeface="Times New Roman" pitchFamily="18" charset="0"/>
                        </a:rPr>
                        <a:t>{</a:t>
                      </a:r>
                      <a:r>
                        <a:rPr lang="en-US" altLang="en-US" sz="1600" b="1" i="1" dirty="0">
                          <a:latin typeface="Times New Roman" pitchFamily="18" charset="0"/>
                        </a:rPr>
                        <a:t>b, f, h, j, o, w</a:t>
                      </a:r>
                      <a:r>
                        <a:rPr lang="en-US" altLang="en-US" sz="1600" b="1" dirty="0">
                          <a:latin typeface="Times New Roman" pitchFamily="18" charset="0"/>
                        </a:rPr>
                        <a:t>}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1" i="1" dirty="0">
                          <a:latin typeface="Times New Roman" pitchFamily="18" charset="0"/>
                        </a:rPr>
                        <a:t>f, b</a:t>
                      </a:r>
                      <a:endParaRPr lang="en-US" altLang="en-US" sz="1600" b="1" dirty="0">
                        <a:latin typeface="Times New Roman" pitchFamily="18" charset="0"/>
                      </a:endParaRPr>
                    </a:p>
                  </a:txBody>
                  <a:tcPr marL="121920" marR="121920" marT="40796" marB="4079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9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600" b="1" dirty="0">
                          <a:latin typeface="Times New Roman" pitchFamily="18" charset="0"/>
                        </a:rPr>
                        <a:t>{</a:t>
                      </a:r>
                      <a:r>
                        <a:rPr lang="en-US" altLang="en-US" sz="1600" b="1" i="1" dirty="0">
                          <a:latin typeface="Times New Roman" pitchFamily="18" charset="0"/>
                        </a:rPr>
                        <a:t>b, c, k, s, p</a:t>
                      </a:r>
                      <a:r>
                        <a:rPr lang="en-US" altLang="en-US" sz="1600" b="1" dirty="0">
                          <a:latin typeface="Times New Roman" pitchFamily="18" charset="0"/>
                        </a:rPr>
                        <a:t>}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1" i="1" dirty="0">
                          <a:latin typeface="Times New Roman" pitchFamily="18" charset="0"/>
                        </a:rPr>
                        <a:t>c, b, p</a:t>
                      </a:r>
                      <a:endParaRPr lang="en-US" altLang="en-US" sz="1600" b="1" dirty="0">
                        <a:latin typeface="Times New Roman" pitchFamily="18" charset="0"/>
                      </a:endParaRPr>
                    </a:p>
                  </a:txBody>
                  <a:tcPr marL="121920" marR="121920" marT="40796" marB="4079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36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600" b="1" dirty="0">
                          <a:latin typeface="Times New Roman" pitchFamily="18" charset="0"/>
                        </a:rPr>
                        <a:t>{</a:t>
                      </a:r>
                      <a:r>
                        <a:rPr lang="en-US" altLang="en-US" sz="1600" b="1" i="1" dirty="0">
                          <a:latin typeface="Times New Roman" pitchFamily="18" charset="0"/>
                        </a:rPr>
                        <a:t>a, f, c, e, l, p, m, n</a:t>
                      </a:r>
                      <a:r>
                        <a:rPr lang="en-US" altLang="en-US" sz="1600" b="1" dirty="0">
                          <a:latin typeface="Times New Roman" pitchFamily="18" charset="0"/>
                        </a:rPr>
                        <a:t>}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1" i="1" dirty="0">
                          <a:latin typeface="Times New Roman" pitchFamily="18" charset="0"/>
                        </a:rPr>
                        <a:t>f, c, a, m, p</a:t>
                      </a:r>
                      <a:endParaRPr lang="en-US" altLang="en-US" sz="1600" b="1" dirty="0">
                        <a:latin typeface="Times New Roman" pitchFamily="18" charset="0"/>
                      </a:endParaRPr>
                    </a:p>
                  </a:txBody>
                  <a:tcPr marL="121920" marR="121920" marT="40796" marB="4079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855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474351"/>
              </p:ext>
            </p:extLst>
          </p:nvPr>
        </p:nvGraphicFramePr>
        <p:xfrm>
          <a:off x="7679156" y="2667714"/>
          <a:ext cx="2480668" cy="274319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41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8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1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159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Frequency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header</a:t>
                      </a:r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7685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304800"/>
            <a:ext cx="116840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Example: Construct FP-tree from a Transaction DB</a:t>
            </a:r>
          </a:p>
        </p:txBody>
      </p:sp>
      <p:grpSp>
        <p:nvGrpSpPr>
          <p:cNvPr id="27686" name="Group 6"/>
          <p:cNvGrpSpPr>
            <a:grpSpLocks/>
          </p:cNvGrpSpPr>
          <p:nvPr/>
        </p:nvGrpSpPr>
        <p:grpSpPr bwMode="auto">
          <a:xfrm>
            <a:off x="9636067" y="1743007"/>
            <a:ext cx="1749793" cy="3657813"/>
            <a:chOff x="6172200" y="2898540"/>
            <a:chExt cx="1312122" cy="3657813"/>
          </a:xfrm>
        </p:grpSpPr>
        <p:sp>
          <p:nvSpPr>
            <p:cNvPr id="27723" name="Text Box 4"/>
            <p:cNvSpPr txBox="1">
              <a:spLocks noChangeArrowheads="1"/>
            </p:cNvSpPr>
            <p:nvPr/>
          </p:nvSpPr>
          <p:spPr bwMode="auto">
            <a:xfrm>
              <a:off x="7119587" y="2898540"/>
              <a:ext cx="323591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solidFill>
                    <a:srgbClr val="000000"/>
                  </a:solidFill>
                  <a:latin typeface="Times New Roman" pitchFamily="18" charset="0"/>
                </a:rPr>
                <a:t>{}</a:t>
              </a:r>
            </a:p>
          </p:txBody>
        </p:sp>
        <p:sp>
          <p:nvSpPr>
            <p:cNvPr id="27724" name="Text Box 5"/>
            <p:cNvSpPr txBox="1">
              <a:spLocks noChangeArrowheads="1"/>
            </p:cNvSpPr>
            <p:nvPr/>
          </p:nvSpPr>
          <p:spPr bwMode="auto">
            <a:xfrm>
              <a:off x="7107797" y="3670345"/>
              <a:ext cx="351239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 dirty="0">
                  <a:solidFill>
                    <a:srgbClr val="000000"/>
                  </a:solidFill>
                  <a:latin typeface="Times New Roman" pitchFamily="18" charset="0"/>
                </a:rPr>
                <a:t>f:1</a:t>
              </a:r>
            </a:p>
          </p:txBody>
        </p:sp>
        <p:cxnSp>
          <p:nvCxnSpPr>
            <p:cNvPr id="27731" name="AutoShape 12"/>
            <p:cNvCxnSpPr>
              <a:cxnSpLocks noChangeShapeType="1"/>
              <a:stCxn id="27723" idx="2"/>
              <a:endCxn id="27724" idx="0"/>
            </p:cNvCxnSpPr>
            <p:nvPr/>
          </p:nvCxnSpPr>
          <p:spPr bwMode="auto">
            <a:xfrm>
              <a:off x="7281382" y="3298650"/>
              <a:ext cx="2034" cy="371695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733" name="Text Box 14"/>
            <p:cNvSpPr txBox="1">
              <a:spLocks noChangeArrowheads="1"/>
            </p:cNvSpPr>
            <p:nvPr/>
          </p:nvSpPr>
          <p:spPr bwMode="auto">
            <a:xfrm>
              <a:off x="7078897" y="4296176"/>
              <a:ext cx="383694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 dirty="0">
                  <a:solidFill>
                    <a:srgbClr val="000000"/>
                  </a:solidFill>
                  <a:latin typeface="Times New Roman" pitchFamily="18" charset="0"/>
                </a:rPr>
                <a:t>c:1</a:t>
              </a:r>
            </a:p>
          </p:txBody>
        </p:sp>
        <p:cxnSp>
          <p:nvCxnSpPr>
            <p:cNvPr id="27734" name="AutoShape 15"/>
            <p:cNvCxnSpPr>
              <a:cxnSpLocks noChangeShapeType="1"/>
              <a:stCxn id="27724" idx="2"/>
              <a:endCxn id="27733" idx="0"/>
            </p:cNvCxnSpPr>
            <p:nvPr/>
          </p:nvCxnSpPr>
          <p:spPr bwMode="auto">
            <a:xfrm flipH="1">
              <a:off x="7270745" y="4070455"/>
              <a:ext cx="12672" cy="225721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736" name="Text Box 17"/>
            <p:cNvSpPr txBox="1">
              <a:spLocks noChangeArrowheads="1"/>
            </p:cNvSpPr>
            <p:nvPr/>
          </p:nvSpPr>
          <p:spPr bwMode="auto">
            <a:xfrm>
              <a:off x="7069505" y="4922007"/>
              <a:ext cx="394513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 dirty="0">
                  <a:solidFill>
                    <a:srgbClr val="000000"/>
                  </a:solidFill>
                  <a:latin typeface="Times New Roman" pitchFamily="18" charset="0"/>
                </a:rPr>
                <a:t>a:1</a:t>
              </a:r>
            </a:p>
          </p:txBody>
        </p:sp>
        <p:sp>
          <p:nvSpPr>
            <p:cNvPr id="27738" name="Text Box 19"/>
            <p:cNvSpPr txBox="1">
              <a:spLocks noChangeArrowheads="1"/>
            </p:cNvSpPr>
            <p:nvPr/>
          </p:nvSpPr>
          <p:spPr bwMode="auto">
            <a:xfrm>
              <a:off x="7046536" y="5547838"/>
              <a:ext cx="437786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 dirty="0">
                  <a:solidFill>
                    <a:srgbClr val="000000"/>
                  </a:solidFill>
                  <a:latin typeface="Times New Roman" pitchFamily="18" charset="0"/>
                </a:rPr>
                <a:t>m:1</a:t>
              </a:r>
            </a:p>
          </p:txBody>
        </p:sp>
        <p:sp>
          <p:nvSpPr>
            <p:cNvPr id="27739" name="Text Box 20"/>
            <p:cNvSpPr txBox="1">
              <a:spLocks noChangeArrowheads="1"/>
            </p:cNvSpPr>
            <p:nvPr/>
          </p:nvSpPr>
          <p:spPr bwMode="auto">
            <a:xfrm>
              <a:off x="7073487" y="6156243"/>
              <a:ext cx="394513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 dirty="0">
                  <a:solidFill>
                    <a:srgbClr val="000000"/>
                  </a:solidFill>
                  <a:latin typeface="Times New Roman" pitchFamily="18" charset="0"/>
                </a:rPr>
                <a:t>p:1</a:t>
              </a:r>
            </a:p>
          </p:txBody>
        </p:sp>
        <p:cxnSp>
          <p:nvCxnSpPr>
            <p:cNvPr id="27740" name="AutoShape 21"/>
            <p:cNvCxnSpPr>
              <a:cxnSpLocks noChangeShapeType="1"/>
              <a:stCxn id="27733" idx="2"/>
              <a:endCxn id="27736" idx="0"/>
            </p:cNvCxnSpPr>
            <p:nvPr/>
          </p:nvCxnSpPr>
          <p:spPr bwMode="auto">
            <a:xfrm flipH="1">
              <a:off x="7266761" y="4696286"/>
              <a:ext cx="3983" cy="225721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41" name="AutoShape 22"/>
            <p:cNvCxnSpPr>
              <a:cxnSpLocks noChangeShapeType="1"/>
              <a:stCxn id="27736" idx="2"/>
              <a:endCxn id="27738" idx="0"/>
            </p:cNvCxnSpPr>
            <p:nvPr/>
          </p:nvCxnSpPr>
          <p:spPr bwMode="auto">
            <a:xfrm flipH="1">
              <a:off x="7265429" y="5322117"/>
              <a:ext cx="1333" cy="225721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43" name="AutoShape 24"/>
            <p:cNvCxnSpPr>
              <a:cxnSpLocks noChangeShapeType="1"/>
              <a:stCxn id="27738" idx="2"/>
              <a:endCxn id="27739" idx="0"/>
            </p:cNvCxnSpPr>
            <p:nvPr/>
          </p:nvCxnSpPr>
          <p:spPr bwMode="auto">
            <a:xfrm>
              <a:off x="7265429" y="5947948"/>
              <a:ext cx="5315" cy="208295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746" name="Freeform 28"/>
            <p:cNvSpPr>
              <a:spLocks/>
            </p:cNvSpPr>
            <p:nvPr/>
          </p:nvSpPr>
          <p:spPr bwMode="auto">
            <a:xfrm>
              <a:off x="6248400" y="3939846"/>
              <a:ext cx="843171" cy="610466"/>
            </a:xfrm>
            <a:custGeom>
              <a:avLst/>
              <a:gdLst>
                <a:gd name="T0" fmla="*/ 0 w 672"/>
                <a:gd name="T1" fmla="*/ 2147483647 h 240"/>
                <a:gd name="T2" fmla="*/ 2147483647 w 672"/>
                <a:gd name="T3" fmla="*/ 2147483647 h 240"/>
                <a:gd name="T4" fmla="*/ 2147483647 w 672"/>
                <a:gd name="T5" fmla="*/ 2147483647 h 240"/>
                <a:gd name="T6" fmla="*/ 2147483647 w 672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2"/>
                <a:gd name="T13" fmla="*/ 0 h 240"/>
                <a:gd name="T14" fmla="*/ 672 w 672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2" h="240">
                  <a:moveTo>
                    <a:pt x="0" y="240"/>
                  </a:moveTo>
                  <a:cubicBezTo>
                    <a:pt x="108" y="232"/>
                    <a:pt x="216" y="224"/>
                    <a:pt x="288" y="192"/>
                  </a:cubicBezTo>
                  <a:cubicBezTo>
                    <a:pt x="360" y="160"/>
                    <a:pt x="368" y="80"/>
                    <a:pt x="432" y="48"/>
                  </a:cubicBezTo>
                  <a:cubicBezTo>
                    <a:pt x="496" y="16"/>
                    <a:pt x="584" y="8"/>
                    <a:pt x="672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748" name="Freeform 31"/>
            <p:cNvSpPr>
              <a:spLocks/>
            </p:cNvSpPr>
            <p:nvPr/>
          </p:nvSpPr>
          <p:spPr bwMode="auto">
            <a:xfrm flipV="1">
              <a:off x="6248400" y="5165476"/>
              <a:ext cx="814844" cy="78432"/>
            </a:xfrm>
            <a:custGeom>
              <a:avLst/>
              <a:gdLst>
                <a:gd name="T0" fmla="*/ 0 w 432"/>
                <a:gd name="T1" fmla="*/ 0 h 192"/>
                <a:gd name="T2" fmla="*/ 2147483647 w 432"/>
                <a:gd name="T3" fmla="*/ 2147483647 h 192"/>
                <a:gd name="T4" fmla="*/ 2147483647 w 432"/>
                <a:gd name="T5" fmla="*/ 2147483647 h 192"/>
                <a:gd name="T6" fmla="*/ 2147483647 w 432"/>
                <a:gd name="T7" fmla="*/ 2147483647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92"/>
                <a:gd name="T14" fmla="*/ 432 w 432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92">
                  <a:moveTo>
                    <a:pt x="0" y="0"/>
                  </a:moveTo>
                  <a:cubicBezTo>
                    <a:pt x="48" y="12"/>
                    <a:pt x="96" y="24"/>
                    <a:pt x="144" y="48"/>
                  </a:cubicBezTo>
                  <a:cubicBezTo>
                    <a:pt x="192" y="72"/>
                    <a:pt x="240" y="120"/>
                    <a:pt x="288" y="144"/>
                  </a:cubicBezTo>
                  <a:cubicBezTo>
                    <a:pt x="336" y="168"/>
                    <a:pt x="384" y="180"/>
                    <a:pt x="432" y="192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752" name="Freeform 35"/>
            <p:cNvSpPr>
              <a:spLocks/>
            </p:cNvSpPr>
            <p:nvPr/>
          </p:nvSpPr>
          <p:spPr bwMode="auto">
            <a:xfrm flipV="1">
              <a:off x="6199999" y="5814620"/>
              <a:ext cx="873488" cy="203735"/>
            </a:xfrm>
            <a:custGeom>
              <a:avLst/>
              <a:gdLst>
                <a:gd name="T0" fmla="*/ 0 w 288"/>
                <a:gd name="T1" fmla="*/ 0 h 240"/>
                <a:gd name="T2" fmla="*/ 2147483647 w 288"/>
                <a:gd name="T3" fmla="*/ 2147483647 h 240"/>
                <a:gd name="T4" fmla="*/ 2147483647 w 288"/>
                <a:gd name="T5" fmla="*/ 2147483647 h 240"/>
                <a:gd name="T6" fmla="*/ 2147483647 w 288"/>
                <a:gd name="T7" fmla="*/ 2147483647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240"/>
                <a:gd name="T14" fmla="*/ 288 w 288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240">
                  <a:moveTo>
                    <a:pt x="0" y="0"/>
                  </a:moveTo>
                  <a:cubicBezTo>
                    <a:pt x="56" y="8"/>
                    <a:pt x="112" y="16"/>
                    <a:pt x="144" y="48"/>
                  </a:cubicBezTo>
                  <a:cubicBezTo>
                    <a:pt x="176" y="80"/>
                    <a:pt x="168" y="160"/>
                    <a:pt x="192" y="192"/>
                  </a:cubicBezTo>
                  <a:cubicBezTo>
                    <a:pt x="216" y="224"/>
                    <a:pt x="252" y="232"/>
                    <a:pt x="288" y="24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754" name="Freeform 37"/>
            <p:cNvSpPr>
              <a:spLocks/>
            </p:cNvSpPr>
            <p:nvPr/>
          </p:nvSpPr>
          <p:spPr bwMode="auto">
            <a:xfrm flipV="1">
              <a:off x="6172200" y="6328967"/>
              <a:ext cx="874336" cy="45719"/>
            </a:xfrm>
            <a:custGeom>
              <a:avLst/>
              <a:gdLst>
                <a:gd name="T0" fmla="*/ 0 w 288"/>
                <a:gd name="T1" fmla="*/ 0 h 432"/>
                <a:gd name="T2" fmla="*/ 2147483647 w 288"/>
                <a:gd name="T3" fmla="*/ 2147483647 h 432"/>
                <a:gd name="T4" fmla="*/ 2147483647 w 288"/>
                <a:gd name="T5" fmla="*/ 2147483647 h 432"/>
                <a:gd name="T6" fmla="*/ 2147483647 w 288"/>
                <a:gd name="T7" fmla="*/ 2147483647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432"/>
                <a:gd name="T14" fmla="*/ 288 w 288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432">
                  <a:moveTo>
                    <a:pt x="0" y="0"/>
                  </a:moveTo>
                  <a:cubicBezTo>
                    <a:pt x="36" y="44"/>
                    <a:pt x="72" y="88"/>
                    <a:pt x="96" y="144"/>
                  </a:cubicBezTo>
                  <a:cubicBezTo>
                    <a:pt x="120" y="200"/>
                    <a:pt x="112" y="288"/>
                    <a:pt x="144" y="336"/>
                  </a:cubicBezTo>
                  <a:cubicBezTo>
                    <a:pt x="176" y="384"/>
                    <a:pt x="232" y="408"/>
                    <a:pt x="288" y="432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7688" name="Text Box 41"/>
          <p:cNvSpPr txBox="1">
            <a:spLocks noChangeArrowheads="1"/>
          </p:cNvSpPr>
          <p:nvPr/>
        </p:nvSpPr>
        <p:spPr bwMode="auto">
          <a:xfrm>
            <a:off x="185352" y="3679967"/>
            <a:ext cx="6071192" cy="1497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ts val="400"/>
              </a:spcBef>
              <a:buClrTx/>
              <a:buSzTx/>
              <a:buAutoNum type="arabicPeriod" startAt="4"/>
            </a:pPr>
            <a:r>
              <a:rPr lang="en-US" altLang="en-US" sz="2200" dirty="0">
                <a:solidFill>
                  <a:srgbClr val="000000"/>
                </a:solidFill>
              </a:rPr>
              <a:t>For each transaction, insert the ordered frequent </a:t>
            </a:r>
            <a:r>
              <a:rPr lang="en-US" altLang="en-US" sz="2200" dirty="0" err="1">
                <a:solidFill>
                  <a:srgbClr val="000000"/>
                </a:solidFill>
              </a:rPr>
              <a:t>itemlist</a:t>
            </a:r>
            <a:r>
              <a:rPr lang="en-US" altLang="en-US" sz="2200" dirty="0">
                <a:solidFill>
                  <a:srgbClr val="000000"/>
                </a:solidFill>
              </a:rPr>
              <a:t> into an FP-tree, with shared sub-branches merged, counts accumulated</a:t>
            </a:r>
          </a:p>
          <a:p>
            <a:pPr eaLnBrk="1" hangingPunct="1">
              <a:spcBef>
                <a:spcPts val="400"/>
              </a:spcBef>
              <a:buClrTx/>
              <a:buSzTx/>
              <a:buAutoNum type="arabicPeriod" startAt="4"/>
            </a:pPr>
            <a:endParaRPr lang="en-US" altLang="en-US" sz="2200" dirty="0">
              <a:solidFill>
                <a:srgbClr val="0000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150793"/>
              </p:ext>
            </p:extLst>
          </p:nvPr>
        </p:nvGraphicFramePr>
        <p:xfrm>
          <a:off x="170362" y="1376678"/>
          <a:ext cx="7144837" cy="2070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3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5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63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091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TID</a:t>
                      </a: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Items in the Transaction</a:t>
                      </a: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Ordered,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frequent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itemlist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0796" marB="4079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9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600" b="1" dirty="0">
                          <a:latin typeface="Times New Roman" pitchFamily="18" charset="0"/>
                        </a:rPr>
                        <a:t>{</a:t>
                      </a:r>
                      <a:r>
                        <a:rPr lang="en-US" altLang="en-US" sz="1600" b="1" i="1" dirty="0">
                          <a:latin typeface="Times New Roman" pitchFamily="18" charset="0"/>
                        </a:rPr>
                        <a:t>f, a, c, d, g, </a:t>
                      </a:r>
                      <a:r>
                        <a:rPr lang="en-US" altLang="en-US" sz="1600" b="1" i="1" dirty="0" err="1">
                          <a:latin typeface="Times New Roman" pitchFamily="18" charset="0"/>
                        </a:rPr>
                        <a:t>i</a:t>
                      </a:r>
                      <a:r>
                        <a:rPr lang="en-US" altLang="en-US" sz="1600" b="1" i="1" dirty="0">
                          <a:latin typeface="Times New Roman" pitchFamily="18" charset="0"/>
                        </a:rPr>
                        <a:t>, m, p</a:t>
                      </a:r>
                      <a:r>
                        <a:rPr lang="en-US" altLang="en-US" sz="1600" b="1" dirty="0">
                          <a:latin typeface="Times New Roman" pitchFamily="18" charset="0"/>
                        </a:rPr>
                        <a:t>}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1" i="1" dirty="0">
                          <a:latin typeface="Times New Roman" pitchFamily="18" charset="0"/>
                        </a:rPr>
                        <a:t>f, c, a, m, p</a:t>
                      </a:r>
                      <a:endParaRPr lang="en-US" altLang="en-US" sz="1600" b="1" dirty="0">
                        <a:latin typeface="Times New Roman" pitchFamily="18" charset="0"/>
                      </a:endParaRPr>
                    </a:p>
                  </a:txBody>
                  <a:tcPr marL="121920" marR="121920" marT="40796" marB="4079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9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600" b="1" dirty="0">
                          <a:latin typeface="Times New Roman" pitchFamily="18" charset="0"/>
                        </a:rPr>
                        <a:t>{</a:t>
                      </a:r>
                      <a:r>
                        <a:rPr lang="en-US" altLang="en-US" sz="1600" b="1" i="1" dirty="0">
                          <a:latin typeface="Times New Roman" pitchFamily="18" charset="0"/>
                        </a:rPr>
                        <a:t>a, b, c, f, l, m, o</a:t>
                      </a:r>
                      <a:r>
                        <a:rPr lang="en-US" altLang="en-US" sz="1600" b="1" dirty="0">
                          <a:latin typeface="Times New Roman" pitchFamily="18" charset="0"/>
                        </a:rPr>
                        <a:t>}</a:t>
                      </a:r>
                      <a:r>
                        <a:rPr lang="en-US" altLang="en-US" sz="1600" b="1" i="1" dirty="0">
                          <a:latin typeface="Times New Roman" pitchFamily="18" charset="0"/>
                        </a:rPr>
                        <a:t>	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600" b="1" i="1" dirty="0">
                          <a:latin typeface="Times New Roman" pitchFamily="18" charset="0"/>
                        </a:rPr>
                        <a:t>f, c, a, b, m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0796" marB="4079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9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600" b="1" dirty="0">
                          <a:latin typeface="Times New Roman" pitchFamily="18" charset="0"/>
                        </a:rPr>
                        <a:t>{</a:t>
                      </a:r>
                      <a:r>
                        <a:rPr lang="en-US" altLang="en-US" sz="1600" b="1" i="1" dirty="0">
                          <a:latin typeface="Times New Roman" pitchFamily="18" charset="0"/>
                        </a:rPr>
                        <a:t>b, f, h, j, o, w</a:t>
                      </a:r>
                      <a:r>
                        <a:rPr lang="en-US" altLang="en-US" sz="1600" b="1" dirty="0">
                          <a:latin typeface="Times New Roman" pitchFamily="18" charset="0"/>
                        </a:rPr>
                        <a:t>}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1" i="1" dirty="0">
                          <a:latin typeface="Times New Roman" pitchFamily="18" charset="0"/>
                        </a:rPr>
                        <a:t>f, b</a:t>
                      </a:r>
                      <a:endParaRPr lang="en-US" altLang="en-US" sz="1600" b="1" dirty="0">
                        <a:latin typeface="Times New Roman" pitchFamily="18" charset="0"/>
                      </a:endParaRPr>
                    </a:p>
                  </a:txBody>
                  <a:tcPr marL="121920" marR="121920" marT="40796" marB="4079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9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600" b="1" dirty="0">
                          <a:latin typeface="Times New Roman" pitchFamily="18" charset="0"/>
                        </a:rPr>
                        <a:t>{</a:t>
                      </a:r>
                      <a:r>
                        <a:rPr lang="en-US" altLang="en-US" sz="1600" b="1" i="1" dirty="0">
                          <a:latin typeface="Times New Roman" pitchFamily="18" charset="0"/>
                        </a:rPr>
                        <a:t>b, c, k, s, p</a:t>
                      </a:r>
                      <a:r>
                        <a:rPr lang="en-US" altLang="en-US" sz="1600" b="1" dirty="0">
                          <a:latin typeface="Times New Roman" pitchFamily="18" charset="0"/>
                        </a:rPr>
                        <a:t>}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1" i="1" dirty="0">
                          <a:latin typeface="Times New Roman" pitchFamily="18" charset="0"/>
                        </a:rPr>
                        <a:t>c, b, p</a:t>
                      </a:r>
                      <a:endParaRPr lang="en-US" altLang="en-US" sz="1600" b="1" dirty="0">
                        <a:latin typeface="Times New Roman" pitchFamily="18" charset="0"/>
                      </a:endParaRPr>
                    </a:p>
                  </a:txBody>
                  <a:tcPr marL="121920" marR="121920" marT="40796" marB="4079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36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600" b="1" dirty="0">
                          <a:latin typeface="Times New Roman" pitchFamily="18" charset="0"/>
                        </a:rPr>
                        <a:t>{</a:t>
                      </a:r>
                      <a:r>
                        <a:rPr lang="en-US" altLang="en-US" sz="1600" b="1" i="1" dirty="0">
                          <a:latin typeface="Times New Roman" pitchFamily="18" charset="0"/>
                        </a:rPr>
                        <a:t>a, f, c, e, l, p, m, n</a:t>
                      </a:r>
                      <a:r>
                        <a:rPr lang="en-US" altLang="en-US" sz="1600" b="1" dirty="0">
                          <a:latin typeface="Times New Roman" pitchFamily="18" charset="0"/>
                        </a:rPr>
                        <a:t>}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1" i="1" dirty="0">
                          <a:latin typeface="Times New Roman" pitchFamily="18" charset="0"/>
                        </a:rPr>
                        <a:t>f, c, a, m, p</a:t>
                      </a:r>
                      <a:endParaRPr lang="en-US" altLang="en-US" sz="1600" b="1" dirty="0">
                        <a:latin typeface="Times New Roman" pitchFamily="18" charset="0"/>
                      </a:endParaRPr>
                    </a:p>
                  </a:txBody>
                  <a:tcPr marL="121920" marR="121920" marT="40796" marB="4079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7721" name="Freeform 31"/>
          <p:cNvSpPr>
            <a:spLocks/>
          </p:cNvSpPr>
          <p:nvPr/>
        </p:nvSpPr>
        <p:spPr bwMode="auto">
          <a:xfrm flipV="1">
            <a:off x="9898950" y="3448826"/>
            <a:ext cx="918070" cy="212735"/>
          </a:xfrm>
          <a:custGeom>
            <a:avLst/>
            <a:gdLst>
              <a:gd name="T0" fmla="*/ 0 w 432"/>
              <a:gd name="T1" fmla="*/ 0 h 192"/>
              <a:gd name="T2" fmla="*/ 2147483647 w 432"/>
              <a:gd name="T3" fmla="*/ 2147483647 h 192"/>
              <a:gd name="T4" fmla="*/ 2147483647 w 432"/>
              <a:gd name="T5" fmla="*/ 2147483647 h 192"/>
              <a:gd name="T6" fmla="*/ 2147483647 w 432"/>
              <a:gd name="T7" fmla="*/ 2147483647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92"/>
              <a:gd name="T14" fmla="*/ 432 w 432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92">
                <a:moveTo>
                  <a:pt x="0" y="0"/>
                </a:moveTo>
                <a:cubicBezTo>
                  <a:pt x="48" y="12"/>
                  <a:pt x="96" y="24"/>
                  <a:pt x="144" y="48"/>
                </a:cubicBezTo>
                <a:cubicBezTo>
                  <a:pt x="192" y="72"/>
                  <a:pt x="240" y="120"/>
                  <a:pt x="288" y="144"/>
                </a:cubicBezTo>
                <a:cubicBezTo>
                  <a:pt x="336" y="168"/>
                  <a:pt x="384" y="180"/>
                  <a:pt x="432" y="192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94789" y="2211661"/>
            <a:ext cx="1853289" cy="4000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00"/>
                </a:solidFill>
              </a:rPr>
              <a:t>Header Table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68466" y="1331834"/>
            <a:ext cx="3233580" cy="67710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After inserting the 1</a:t>
            </a:r>
            <a:r>
              <a:rPr lang="en-US" baseline="30000" dirty="0">
                <a:solidFill>
                  <a:srgbClr val="000000"/>
                </a:solidFill>
              </a:rPr>
              <a:t>st</a:t>
            </a:r>
            <a:r>
              <a:rPr lang="en-US" dirty="0">
                <a:solidFill>
                  <a:srgbClr val="000000"/>
                </a:solidFill>
              </a:rPr>
              <a:t>  frequent </a:t>
            </a:r>
          </a:p>
          <a:p>
            <a:pPr algn="ctr"/>
            <a:r>
              <a:rPr lang="en-US" dirty="0" err="1">
                <a:solidFill>
                  <a:srgbClr val="000000"/>
                </a:solidFill>
              </a:rPr>
              <a:t>Itemlist</a:t>
            </a:r>
            <a:r>
              <a:rPr lang="en-US" dirty="0">
                <a:solidFill>
                  <a:srgbClr val="000000"/>
                </a:solidFill>
              </a:rPr>
              <a:t>: “</a:t>
            </a:r>
            <a:r>
              <a:rPr lang="en-US" i="1" dirty="0">
                <a:solidFill>
                  <a:srgbClr val="000000"/>
                </a:solidFill>
              </a:rPr>
              <a:t>f, c, a, m, p</a:t>
            </a:r>
            <a:r>
              <a:rPr lang="en-US" dirty="0">
                <a:solidFill>
                  <a:srgbClr val="000000"/>
                </a:solidFill>
              </a:rPr>
              <a:t>”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0250866-9910-4FBA-BADD-BB1E290FE248}"/>
                  </a:ext>
                </a:extLst>
              </p14:cNvPr>
              <p14:cNvContentPartPr/>
              <p14:nvPr/>
            </p14:nvContentPartPr>
            <p14:xfrm>
              <a:off x="5096880" y="2393640"/>
              <a:ext cx="1126440" cy="554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0250866-9910-4FBA-BADD-BB1E290FE24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87520" y="2384280"/>
                <a:ext cx="1145160" cy="7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119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21" grpId="0" animBg="1"/>
      <p:bldP spid="4" grpId="0" animBg="1"/>
      <p:bldP spid="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415531"/>
              </p:ext>
            </p:extLst>
          </p:nvPr>
        </p:nvGraphicFramePr>
        <p:xfrm>
          <a:off x="7679156" y="2632989"/>
          <a:ext cx="2480668" cy="274319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41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8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1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159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Frequency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header</a:t>
                      </a:r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7685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304800"/>
            <a:ext cx="116840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Example: Construct FP-tree from a Transaction DB</a:t>
            </a:r>
          </a:p>
        </p:txBody>
      </p:sp>
      <p:sp>
        <p:nvSpPr>
          <p:cNvPr id="27688" name="Text Box 41"/>
          <p:cNvSpPr txBox="1">
            <a:spLocks noChangeArrowheads="1"/>
          </p:cNvSpPr>
          <p:nvPr/>
        </p:nvSpPr>
        <p:spPr bwMode="auto">
          <a:xfrm>
            <a:off x="164664" y="3694320"/>
            <a:ext cx="6071192" cy="1497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indent="0" eaLnBrk="1" hangingPunct="1">
              <a:spcBef>
                <a:spcPts val="400"/>
              </a:spcBef>
              <a:buClrTx/>
              <a:buSzTx/>
              <a:buNone/>
            </a:pPr>
            <a:r>
              <a:rPr lang="en-US" altLang="en-US" sz="2200" dirty="0">
                <a:solidFill>
                  <a:srgbClr val="000000"/>
                </a:solidFill>
              </a:rPr>
              <a:t>4.  For each transaction, insert the ordered frequent </a:t>
            </a:r>
            <a:r>
              <a:rPr lang="en-US" altLang="en-US" sz="2200" dirty="0" err="1">
                <a:solidFill>
                  <a:srgbClr val="000000"/>
                </a:solidFill>
              </a:rPr>
              <a:t>itemlist</a:t>
            </a:r>
            <a:r>
              <a:rPr lang="en-US" altLang="en-US" sz="2200" dirty="0">
                <a:solidFill>
                  <a:srgbClr val="000000"/>
                </a:solidFill>
              </a:rPr>
              <a:t> into an FP-tree, with shared sub-branches merged, counts accumulated</a:t>
            </a:r>
          </a:p>
          <a:p>
            <a:pPr eaLnBrk="1" hangingPunct="1">
              <a:spcBef>
                <a:spcPts val="400"/>
              </a:spcBef>
              <a:buClrTx/>
              <a:buSzTx/>
              <a:buFontTx/>
              <a:buAutoNum type="arabicPeriod"/>
            </a:pPr>
            <a:endParaRPr lang="en-US" altLang="en-US" sz="2200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10970" y="1393934"/>
            <a:ext cx="3313664" cy="67710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After inserting the 2</a:t>
            </a:r>
            <a:r>
              <a:rPr lang="en-US" baseline="30000" dirty="0">
                <a:solidFill>
                  <a:srgbClr val="000000"/>
                </a:solidFill>
              </a:rPr>
              <a:t>nd</a:t>
            </a:r>
            <a:r>
              <a:rPr lang="en-US" dirty="0">
                <a:solidFill>
                  <a:srgbClr val="000000"/>
                </a:solidFill>
              </a:rPr>
              <a:t> frequent </a:t>
            </a:r>
          </a:p>
          <a:p>
            <a:pPr algn="ctr"/>
            <a:r>
              <a:rPr lang="en-US" dirty="0" err="1">
                <a:solidFill>
                  <a:srgbClr val="000000"/>
                </a:solidFill>
              </a:rPr>
              <a:t>itemlist</a:t>
            </a:r>
            <a:r>
              <a:rPr lang="en-US" dirty="0">
                <a:solidFill>
                  <a:srgbClr val="000000"/>
                </a:solidFill>
              </a:rPr>
              <a:t> “</a:t>
            </a:r>
            <a:r>
              <a:rPr lang="en-US" i="1" dirty="0">
                <a:solidFill>
                  <a:srgbClr val="000000"/>
                </a:solidFill>
              </a:rPr>
              <a:t>f, c, a, b, m</a:t>
            </a:r>
            <a:r>
              <a:rPr lang="en-US" dirty="0">
                <a:solidFill>
                  <a:srgbClr val="000000"/>
                </a:solidFill>
              </a:rPr>
              <a:t>”</a:t>
            </a:r>
          </a:p>
        </p:txBody>
      </p:sp>
      <p:grpSp>
        <p:nvGrpSpPr>
          <p:cNvPr id="28" name="Group 6"/>
          <p:cNvGrpSpPr>
            <a:grpSpLocks/>
          </p:cNvGrpSpPr>
          <p:nvPr/>
        </p:nvGrpSpPr>
        <p:grpSpPr bwMode="auto">
          <a:xfrm>
            <a:off x="9489639" y="1770092"/>
            <a:ext cx="2330157" cy="3632753"/>
            <a:chOff x="6109021" y="2944293"/>
            <a:chExt cx="1747322" cy="3632753"/>
          </a:xfrm>
        </p:grpSpPr>
        <p:sp>
          <p:nvSpPr>
            <p:cNvPr id="29" name="Text Box 4"/>
            <p:cNvSpPr txBox="1">
              <a:spLocks noChangeArrowheads="1"/>
            </p:cNvSpPr>
            <p:nvPr/>
          </p:nvSpPr>
          <p:spPr bwMode="auto">
            <a:xfrm>
              <a:off x="7120536" y="2944293"/>
              <a:ext cx="343482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solidFill>
                    <a:srgbClr val="000000"/>
                  </a:solidFill>
                  <a:latin typeface="Times New Roman" pitchFamily="18" charset="0"/>
                </a:rPr>
                <a:t>{} </a:t>
              </a:r>
            </a:p>
          </p:txBody>
        </p:sp>
        <p:sp>
          <p:nvSpPr>
            <p:cNvPr id="30" name="Text Box 5"/>
            <p:cNvSpPr txBox="1">
              <a:spLocks noChangeArrowheads="1"/>
            </p:cNvSpPr>
            <p:nvPr/>
          </p:nvSpPr>
          <p:spPr bwMode="auto">
            <a:xfrm>
              <a:off x="7120536" y="3681012"/>
              <a:ext cx="351239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 dirty="0">
                  <a:solidFill>
                    <a:srgbClr val="000000"/>
                  </a:solidFill>
                  <a:latin typeface="Times New Roman" pitchFamily="18" charset="0"/>
                </a:rPr>
                <a:t>f:2</a:t>
              </a:r>
            </a:p>
          </p:txBody>
        </p:sp>
        <p:cxnSp>
          <p:nvCxnSpPr>
            <p:cNvPr id="37" name="AutoShape 12"/>
            <p:cNvCxnSpPr>
              <a:cxnSpLocks noChangeShapeType="1"/>
              <a:stCxn id="29" idx="2"/>
              <a:endCxn id="30" idx="0"/>
            </p:cNvCxnSpPr>
            <p:nvPr/>
          </p:nvCxnSpPr>
          <p:spPr bwMode="auto">
            <a:xfrm>
              <a:off x="7292277" y="3344403"/>
              <a:ext cx="3878" cy="336609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" name="Text Box 14"/>
            <p:cNvSpPr txBox="1">
              <a:spLocks noChangeArrowheads="1"/>
            </p:cNvSpPr>
            <p:nvPr/>
          </p:nvSpPr>
          <p:spPr bwMode="auto">
            <a:xfrm>
              <a:off x="7097396" y="4273967"/>
              <a:ext cx="383694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 dirty="0">
                  <a:solidFill>
                    <a:srgbClr val="000000"/>
                  </a:solidFill>
                  <a:latin typeface="Times New Roman" pitchFamily="18" charset="0"/>
                </a:rPr>
                <a:t>c:2</a:t>
              </a:r>
            </a:p>
          </p:txBody>
        </p:sp>
        <p:cxnSp>
          <p:nvCxnSpPr>
            <p:cNvPr id="40" name="AutoShape 15"/>
            <p:cNvCxnSpPr>
              <a:cxnSpLocks noChangeShapeType="1"/>
              <a:stCxn id="30" idx="2"/>
              <a:endCxn id="39" idx="0"/>
            </p:cNvCxnSpPr>
            <p:nvPr/>
          </p:nvCxnSpPr>
          <p:spPr bwMode="auto">
            <a:xfrm flipH="1">
              <a:off x="7289243" y="4081122"/>
              <a:ext cx="6912" cy="192845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" name="Text Box 17"/>
            <p:cNvSpPr txBox="1">
              <a:spLocks noChangeArrowheads="1"/>
            </p:cNvSpPr>
            <p:nvPr/>
          </p:nvSpPr>
          <p:spPr bwMode="auto">
            <a:xfrm>
              <a:off x="7101029" y="4922007"/>
              <a:ext cx="394513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 dirty="0">
                  <a:solidFill>
                    <a:srgbClr val="000000"/>
                  </a:solidFill>
                  <a:latin typeface="Times New Roman" pitchFamily="18" charset="0"/>
                </a:rPr>
                <a:t>a:2</a:t>
              </a:r>
            </a:p>
          </p:txBody>
        </p:sp>
        <p:sp>
          <p:nvSpPr>
            <p:cNvPr id="43" name="Text Box 18"/>
            <p:cNvSpPr txBox="1">
              <a:spLocks noChangeArrowheads="1"/>
            </p:cNvSpPr>
            <p:nvPr/>
          </p:nvSpPr>
          <p:spPr bwMode="auto">
            <a:xfrm>
              <a:off x="7446732" y="5551105"/>
              <a:ext cx="394513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 dirty="0">
                  <a:solidFill>
                    <a:srgbClr val="000000"/>
                  </a:solidFill>
                  <a:latin typeface="Times New Roman" pitchFamily="18" charset="0"/>
                </a:rPr>
                <a:t>b:1</a:t>
              </a:r>
            </a:p>
          </p:txBody>
        </p:sp>
        <p:sp>
          <p:nvSpPr>
            <p:cNvPr id="44" name="Text Box 19"/>
            <p:cNvSpPr txBox="1">
              <a:spLocks noChangeArrowheads="1"/>
            </p:cNvSpPr>
            <p:nvPr/>
          </p:nvSpPr>
          <p:spPr bwMode="auto">
            <a:xfrm>
              <a:off x="6779933" y="5551105"/>
              <a:ext cx="437786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 dirty="0">
                  <a:solidFill>
                    <a:srgbClr val="000000"/>
                  </a:solidFill>
                  <a:latin typeface="Times New Roman" pitchFamily="18" charset="0"/>
                </a:rPr>
                <a:t>m:1</a:t>
              </a:r>
            </a:p>
          </p:txBody>
        </p:sp>
        <p:sp>
          <p:nvSpPr>
            <p:cNvPr id="45" name="Text Box 20"/>
            <p:cNvSpPr txBox="1">
              <a:spLocks noChangeArrowheads="1"/>
            </p:cNvSpPr>
            <p:nvPr/>
          </p:nvSpPr>
          <p:spPr bwMode="auto">
            <a:xfrm>
              <a:off x="6808107" y="6176936"/>
              <a:ext cx="394513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 dirty="0">
                  <a:solidFill>
                    <a:srgbClr val="000000"/>
                  </a:solidFill>
                  <a:latin typeface="Times New Roman" pitchFamily="18" charset="0"/>
                </a:rPr>
                <a:t>p:1</a:t>
              </a:r>
            </a:p>
          </p:txBody>
        </p:sp>
        <p:cxnSp>
          <p:nvCxnSpPr>
            <p:cNvPr id="46" name="AutoShape 21"/>
            <p:cNvCxnSpPr>
              <a:cxnSpLocks noChangeShapeType="1"/>
              <a:stCxn id="39" idx="2"/>
              <a:endCxn id="42" idx="0"/>
            </p:cNvCxnSpPr>
            <p:nvPr/>
          </p:nvCxnSpPr>
          <p:spPr bwMode="auto">
            <a:xfrm>
              <a:off x="7289243" y="4674077"/>
              <a:ext cx="9042" cy="247930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" name="AutoShape 22"/>
            <p:cNvCxnSpPr>
              <a:cxnSpLocks noChangeShapeType="1"/>
              <a:stCxn id="42" idx="2"/>
              <a:endCxn id="44" idx="0"/>
            </p:cNvCxnSpPr>
            <p:nvPr/>
          </p:nvCxnSpPr>
          <p:spPr bwMode="auto">
            <a:xfrm flipH="1">
              <a:off x="6998826" y="5322117"/>
              <a:ext cx="299459" cy="228988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AutoShape 23"/>
            <p:cNvCxnSpPr>
              <a:cxnSpLocks noChangeShapeType="1"/>
              <a:stCxn id="42" idx="2"/>
              <a:endCxn id="43" idx="0"/>
            </p:cNvCxnSpPr>
            <p:nvPr/>
          </p:nvCxnSpPr>
          <p:spPr bwMode="auto">
            <a:xfrm>
              <a:off x="7298285" y="5322117"/>
              <a:ext cx="345703" cy="228988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" name="AutoShape 24"/>
            <p:cNvCxnSpPr>
              <a:cxnSpLocks noChangeShapeType="1"/>
              <a:stCxn id="44" idx="2"/>
              <a:endCxn id="45" idx="0"/>
            </p:cNvCxnSpPr>
            <p:nvPr/>
          </p:nvCxnSpPr>
          <p:spPr bwMode="auto">
            <a:xfrm>
              <a:off x="6998826" y="5951215"/>
              <a:ext cx="6537" cy="225721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0" name="Text Box 25"/>
            <p:cNvSpPr txBox="1">
              <a:spLocks noChangeArrowheads="1"/>
            </p:cNvSpPr>
            <p:nvPr/>
          </p:nvSpPr>
          <p:spPr bwMode="auto">
            <a:xfrm>
              <a:off x="7418557" y="6176936"/>
              <a:ext cx="437786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itchFamily="18" charset="0"/>
                </a:rPr>
                <a:t>m:1</a:t>
              </a:r>
            </a:p>
          </p:txBody>
        </p:sp>
        <p:cxnSp>
          <p:nvCxnSpPr>
            <p:cNvPr id="51" name="AutoShape 26"/>
            <p:cNvCxnSpPr>
              <a:cxnSpLocks noChangeShapeType="1"/>
              <a:stCxn id="43" idx="2"/>
              <a:endCxn id="50" idx="0"/>
            </p:cNvCxnSpPr>
            <p:nvPr/>
          </p:nvCxnSpPr>
          <p:spPr bwMode="auto">
            <a:xfrm flipH="1">
              <a:off x="7637451" y="5951215"/>
              <a:ext cx="6538" cy="225721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2" name="Freeform 28"/>
            <p:cNvSpPr>
              <a:spLocks/>
            </p:cNvSpPr>
            <p:nvPr/>
          </p:nvSpPr>
          <p:spPr bwMode="auto">
            <a:xfrm>
              <a:off x="6248399" y="3884743"/>
              <a:ext cx="872136" cy="637154"/>
            </a:xfrm>
            <a:custGeom>
              <a:avLst/>
              <a:gdLst>
                <a:gd name="T0" fmla="*/ 0 w 672"/>
                <a:gd name="T1" fmla="*/ 2147483647 h 240"/>
                <a:gd name="T2" fmla="*/ 2147483647 w 672"/>
                <a:gd name="T3" fmla="*/ 2147483647 h 240"/>
                <a:gd name="T4" fmla="*/ 2147483647 w 672"/>
                <a:gd name="T5" fmla="*/ 2147483647 h 240"/>
                <a:gd name="T6" fmla="*/ 2147483647 w 672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2"/>
                <a:gd name="T13" fmla="*/ 0 h 240"/>
                <a:gd name="T14" fmla="*/ 672 w 672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2" h="240">
                  <a:moveTo>
                    <a:pt x="0" y="240"/>
                  </a:moveTo>
                  <a:cubicBezTo>
                    <a:pt x="108" y="232"/>
                    <a:pt x="216" y="224"/>
                    <a:pt x="288" y="192"/>
                  </a:cubicBezTo>
                  <a:cubicBezTo>
                    <a:pt x="360" y="160"/>
                    <a:pt x="368" y="80"/>
                    <a:pt x="432" y="48"/>
                  </a:cubicBezTo>
                  <a:cubicBezTo>
                    <a:pt x="496" y="16"/>
                    <a:pt x="584" y="8"/>
                    <a:pt x="672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4" name="Freeform 31"/>
            <p:cNvSpPr>
              <a:spLocks/>
            </p:cNvSpPr>
            <p:nvPr/>
          </p:nvSpPr>
          <p:spPr bwMode="auto">
            <a:xfrm flipV="1">
              <a:off x="6248400" y="5165476"/>
              <a:ext cx="814844" cy="78432"/>
            </a:xfrm>
            <a:custGeom>
              <a:avLst/>
              <a:gdLst>
                <a:gd name="T0" fmla="*/ 0 w 432"/>
                <a:gd name="T1" fmla="*/ 0 h 192"/>
                <a:gd name="T2" fmla="*/ 2147483647 w 432"/>
                <a:gd name="T3" fmla="*/ 2147483647 h 192"/>
                <a:gd name="T4" fmla="*/ 2147483647 w 432"/>
                <a:gd name="T5" fmla="*/ 2147483647 h 192"/>
                <a:gd name="T6" fmla="*/ 2147483647 w 432"/>
                <a:gd name="T7" fmla="*/ 2147483647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92"/>
                <a:gd name="T14" fmla="*/ 432 w 432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92">
                  <a:moveTo>
                    <a:pt x="0" y="0"/>
                  </a:moveTo>
                  <a:cubicBezTo>
                    <a:pt x="48" y="12"/>
                    <a:pt x="96" y="24"/>
                    <a:pt x="144" y="48"/>
                  </a:cubicBezTo>
                  <a:cubicBezTo>
                    <a:pt x="192" y="72"/>
                    <a:pt x="240" y="120"/>
                    <a:pt x="288" y="144"/>
                  </a:cubicBezTo>
                  <a:cubicBezTo>
                    <a:pt x="336" y="168"/>
                    <a:pt x="384" y="180"/>
                    <a:pt x="432" y="192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" name="Freeform 32"/>
            <p:cNvSpPr>
              <a:spLocks/>
            </p:cNvSpPr>
            <p:nvPr/>
          </p:nvSpPr>
          <p:spPr bwMode="auto">
            <a:xfrm flipV="1">
              <a:off x="6172199" y="5652413"/>
              <a:ext cx="1299576" cy="45719"/>
            </a:xfrm>
            <a:custGeom>
              <a:avLst/>
              <a:gdLst>
                <a:gd name="T0" fmla="*/ 0 w 720"/>
                <a:gd name="T1" fmla="*/ 0 h 384"/>
                <a:gd name="T2" fmla="*/ 2147483647 w 720"/>
                <a:gd name="T3" fmla="*/ 2147483647 h 384"/>
                <a:gd name="T4" fmla="*/ 2147483647 w 720"/>
                <a:gd name="T5" fmla="*/ 2147483647 h 384"/>
                <a:gd name="T6" fmla="*/ 2147483647 w 720"/>
                <a:gd name="T7" fmla="*/ 2147483647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0"/>
                <a:gd name="T13" fmla="*/ 0 h 384"/>
                <a:gd name="T14" fmla="*/ 720 w 720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0" h="384">
                  <a:moveTo>
                    <a:pt x="0" y="0"/>
                  </a:moveTo>
                  <a:cubicBezTo>
                    <a:pt x="76" y="0"/>
                    <a:pt x="152" y="0"/>
                    <a:pt x="240" y="48"/>
                  </a:cubicBezTo>
                  <a:cubicBezTo>
                    <a:pt x="328" y="96"/>
                    <a:pt x="448" y="232"/>
                    <a:pt x="528" y="288"/>
                  </a:cubicBezTo>
                  <a:cubicBezTo>
                    <a:pt x="608" y="344"/>
                    <a:pt x="664" y="364"/>
                    <a:pt x="720" y="384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8" name="Freeform 35"/>
            <p:cNvSpPr>
              <a:spLocks/>
            </p:cNvSpPr>
            <p:nvPr/>
          </p:nvSpPr>
          <p:spPr bwMode="auto">
            <a:xfrm flipV="1">
              <a:off x="6109021" y="5856558"/>
              <a:ext cx="679735" cy="146983"/>
            </a:xfrm>
            <a:custGeom>
              <a:avLst/>
              <a:gdLst>
                <a:gd name="T0" fmla="*/ 0 w 288"/>
                <a:gd name="T1" fmla="*/ 0 h 240"/>
                <a:gd name="T2" fmla="*/ 2147483647 w 288"/>
                <a:gd name="T3" fmla="*/ 2147483647 h 240"/>
                <a:gd name="T4" fmla="*/ 2147483647 w 288"/>
                <a:gd name="T5" fmla="*/ 2147483647 h 240"/>
                <a:gd name="T6" fmla="*/ 2147483647 w 288"/>
                <a:gd name="T7" fmla="*/ 2147483647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240"/>
                <a:gd name="T14" fmla="*/ 288 w 288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240">
                  <a:moveTo>
                    <a:pt x="0" y="0"/>
                  </a:moveTo>
                  <a:cubicBezTo>
                    <a:pt x="56" y="8"/>
                    <a:pt x="112" y="16"/>
                    <a:pt x="144" y="48"/>
                  </a:cubicBezTo>
                  <a:cubicBezTo>
                    <a:pt x="176" y="80"/>
                    <a:pt x="168" y="160"/>
                    <a:pt x="192" y="192"/>
                  </a:cubicBezTo>
                  <a:cubicBezTo>
                    <a:pt x="216" y="224"/>
                    <a:pt x="252" y="232"/>
                    <a:pt x="288" y="24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9" name="Freeform 36"/>
            <p:cNvSpPr>
              <a:spLocks/>
            </p:cNvSpPr>
            <p:nvPr/>
          </p:nvSpPr>
          <p:spPr bwMode="auto">
            <a:xfrm>
              <a:off x="7202620" y="5871373"/>
              <a:ext cx="250373" cy="549033"/>
            </a:xfrm>
            <a:custGeom>
              <a:avLst/>
              <a:gdLst>
                <a:gd name="T0" fmla="*/ 0 w 96"/>
                <a:gd name="T1" fmla="*/ 0 h 384"/>
                <a:gd name="T2" fmla="*/ 2147483647 w 96"/>
                <a:gd name="T3" fmla="*/ 2147483647 h 384"/>
                <a:gd name="T4" fmla="*/ 2147483647 w 96"/>
                <a:gd name="T5" fmla="*/ 2147483647 h 384"/>
                <a:gd name="T6" fmla="*/ 2147483647 w 96"/>
                <a:gd name="T7" fmla="*/ 2147483647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384"/>
                <a:gd name="T14" fmla="*/ 96 w 96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384">
                  <a:moveTo>
                    <a:pt x="0" y="0"/>
                  </a:moveTo>
                  <a:cubicBezTo>
                    <a:pt x="20" y="24"/>
                    <a:pt x="40" y="48"/>
                    <a:pt x="48" y="96"/>
                  </a:cubicBezTo>
                  <a:cubicBezTo>
                    <a:pt x="56" y="144"/>
                    <a:pt x="40" y="240"/>
                    <a:pt x="48" y="288"/>
                  </a:cubicBezTo>
                  <a:cubicBezTo>
                    <a:pt x="56" y="336"/>
                    <a:pt x="76" y="360"/>
                    <a:pt x="96" y="384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0" name="Freeform 37"/>
            <p:cNvSpPr>
              <a:spLocks/>
            </p:cNvSpPr>
            <p:nvPr/>
          </p:nvSpPr>
          <p:spPr bwMode="auto">
            <a:xfrm>
              <a:off x="6172200" y="6374686"/>
              <a:ext cx="679735" cy="45719"/>
            </a:xfrm>
            <a:custGeom>
              <a:avLst/>
              <a:gdLst>
                <a:gd name="T0" fmla="*/ 0 w 288"/>
                <a:gd name="T1" fmla="*/ 0 h 432"/>
                <a:gd name="T2" fmla="*/ 2147483647 w 288"/>
                <a:gd name="T3" fmla="*/ 2147483647 h 432"/>
                <a:gd name="T4" fmla="*/ 2147483647 w 288"/>
                <a:gd name="T5" fmla="*/ 2147483647 h 432"/>
                <a:gd name="T6" fmla="*/ 2147483647 w 288"/>
                <a:gd name="T7" fmla="*/ 2147483647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432"/>
                <a:gd name="T14" fmla="*/ 288 w 288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432">
                  <a:moveTo>
                    <a:pt x="0" y="0"/>
                  </a:moveTo>
                  <a:cubicBezTo>
                    <a:pt x="36" y="44"/>
                    <a:pt x="72" y="88"/>
                    <a:pt x="96" y="144"/>
                  </a:cubicBezTo>
                  <a:cubicBezTo>
                    <a:pt x="120" y="200"/>
                    <a:pt x="112" y="288"/>
                    <a:pt x="144" y="336"/>
                  </a:cubicBezTo>
                  <a:cubicBezTo>
                    <a:pt x="176" y="384"/>
                    <a:pt x="232" y="408"/>
                    <a:pt x="288" y="432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68" name="Freeform 28"/>
          <p:cNvSpPr>
            <a:spLocks/>
          </p:cNvSpPr>
          <p:nvPr/>
        </p:nvSpPr>
        <p:spPr bwMode="auto">
          <a:xfrm>
            <a:off x="9675507" y="3330340"/>
            <a:ext cx="1102208" cy="425862"/>
          </a:xfrm>
          <a:custGeom>
            <a:avLst/>
            <a:gdLst>
              <a:gd name="T0" fmla="*/ 0 w 672"/>
              <a:gd name="T1" fmla="*/ 2147483647 h 240"/>
              <a:gd name="T2" fmla="*/ 2147483647 w 672"/>
              <a:gd name="T3" fmla="*/ 2147483647 h 240"/>
              <a:gd name="T4" fmla="*/ 2147483647 w 672"/>
              <a:gd name="T5" fmla="*/ 2147483647 h 240"/>
              <a:gd name="T6" fmla="*/ 2147483647 w 672"/>
              <a:gd name="T7" fmla="*/ 0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672"/>
              <a:gd name="T13" fmla="*/ 0 h 240"/>
              <a:gd name="T14" fmla="*/ 672 w 672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2" h="240">
                <a:moveTo>
                  <a:pt x="0" y="240"/>
                </a:moveTo>
                <a:cubicBezTo>
                  <a:pt x="108" y="232"/>
                  <a:pt x="216" y="224"/>
                  <a:pt x="288" y="192"/>
                </a:cubicBezTo>
                <a:cubicBezTo>
                  <a:pt x="360" y="160"/>
                  <a:pt x="368" y="80"/>
                  <a:pt x="432" y="48"/>
                </a:cubicBezTo>
                <a:cubicBezTo>
                  <a:pt x="496" y="16"/>
                  <a:pt x="584" y="8"/>
                  <a:pt x="672" y="0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34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446784"/>
              </p:ext>
            </p:extLst>
          </p:nvPr>
        </p:nvGraphicFramePr>
        <p:xfrm>
          <a:off x="170362" y="1376678"/>
          <a:ext cx="7144837" cy="2070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3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5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63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091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TID</a:t>
                      </a: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Items in the Transaction</a:t>
                      </a: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Ordered,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frequent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itemlist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0796" marB="4079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9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600" b="1" dirty="0">
                          <a:latin typeface="Times New Roman" pitchFamily="18" charset="0"/>
                        </a:rPr>
                        <a:t>{</a:t>
                      </a:r>
                      <a:r>
                        <a:rPr lang="en-US" altLang="en-US" sz="1600" b="1" i="1" dirty="0">
                          <a:latin typeface="Times New Roman" pitchFamily="18" charset="0"/>
                        </a:rPr>
                        <a:t>f, a, c, d, g, </a:t>
                      </a:r>
                      <a:r>
                        <a:rPr lang="en-US" altLang="en-US" sz="1600" b="1" i="1" dirty="0" err="1">
                          <a:latin typeface="Times New Roman" pitchFamily="18" charset="0"/>
                        </a:rPr>
                        <a:t>i</a:t>
                      </a:r>
                      <a:r>
                        <a:rPr lang="en-US" altLang="en-US" sz="1600" b="1" i="1" dirty="0">
                          <a:latin typeface="Times New Roman" pitchFamily="18" charset="0"/>
                        </a:rPr>
                        <a:t>, m, p</a:t>
                      </a:r>
                      <a:r>
                        <a:rPr lang="en-US" altLang="en-US" sz="1600" b="1" dirty="0">
                          <a:latin typeface="Times New Roman" pitchFamily="18" charset="0"/>
                        </a:rPr>
                        <a:t>}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1" i="1" dirty="0">
                          <a:latin typeface="Times New Roman" pitchFamily="18" charset="0"/>
                        </a:rPr>
                        <a:t>f, c, a, m, p</a:t>
                      </a:r>
                      <a:endParaRPr lang="en-US" altLang="en-US" sz="1600" b="1" dirty="0">
                        <a:latin typeface="Times New Roman" pitchFamily="18" charset="0"/>
                      </a:endParaRPr>
                    </a:p>
                  </a:txBody>
                  <a:tcPr marL="121920" marR="121920" marT="40796" marB="4079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9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600" b="1" dirty="0">
                          <a:latin typeface="Times New Roman" pitchFamily="18" charset="0"/>
                        </a:rPr>
                        <a:t>{</a:t>
                      </a:r>
                      <a:r>
                        <a:rPr lang="en-US" altLang="en-US" sz="1600" b="1" i="1" dirty="0">
                          <a:latin typeface="Times New Roman" pitchFamily="18" charset="0"/>
                        </a:rPr>
                        <a:t>a, b, c, f, l, m, o</a:t>
                      </a:r>
                      <a:r>
                        <a:rPr lang="en-US" altLang="en-US" sz="1600" b="1" dirty="0">
                          <a:latin typeface="Times New Roman" pitchFamily="18" charset="0"/>
                        </a:rPr>
                        <a:t>}</a:t>
                      </a:r>
                      <a:r>
                        <a:rPr lang="en-US" altLang="en-US" sz="1600" b="1" i="1" dirty="0">
                          <a:latin typeface="Times New Roman" pitchFamily="18" charset="0"/>
                        </a:rPr>
                        <a:t>	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600" b="1" i="1" dirty="0">
                          <a:latin typeface="Times New Roman" pitchFamily="18" charset="0"/>
                        </a:rPr>
                        <a:t>f, c, a, b, m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0796" marB="4079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9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600" b="1" dirty="0">
                          <a:latin typeface="Times New Roman" pitchFamily="18" charset="0"/>
                        </a:rPr>
                        <a:t>{</a:t>
                      </a:r>
                      <a:r>
                        <a:rPr lang="en-US" altLang="en-US" sz="1600" b="1" i="1" dirty="0">
                          <a:latin typeface="Times New Roman" pitchFamily="18" charset="0"/>
                        </a:rPr>
                        <a:t>b, f, h, j, o, w</a:t>
                      </a:r>
                      <a:r>
                        <a:rPr lang="en-US" altLang="en-US" sz="1600" b="1" dirty="0">
                          <a:latin typeface="Times New Roman" pitchFamily="18" charset="0"/>
                        </a:rPr>
                        <a:t>}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1" i="1" dirty="0">
                          <a:latin typeface="Times New Roman" pitchFamily="18" charset="0"/>
                        </a:rPr>
                        <a:t>f, b</a:t>
                      </a:r>
                      <a:endParaRPr lang="en-US" altLang="en-US" sz="1600" b="1" dirty="0">
                        <a:latin typeface="Times New Roman" pitchFamily="18" charset="0"/>
                      </a:endParaRPr>
                    </a:p>
                  </a:txBody>
                  <a:tcPr marL="121920" marR="121920" marT="40796" marB="4079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9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600" b="1" dirty="0">
                          <a:latin typeface="Times New Roman" pitchFamily="18" charset="0"/>
                        </a:rPr>
                        <a:t>{</a:t>
                      </a:r>
                      <a:r>
                        <a:rPr lang="en-US" altLang="en-US" sz="1600" b="1" i="1" dirty="0">
                          <a:latin typeface="Times New Roman" pitchFamily="18" charset="0"/>
                        </a:rPr>
                        <a:t>b, c, k, s, p</a:t>
                      </a:r>
                      <a:r>
                        <a:rPr lang="en-US" altLang="en-US" sz="1600" b="1" dirty="0">
                          <a:latin typeface="Times New Roman" pitchFamily="18" charset="0"/>
                        </a:rPr>
                        <a:t>}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1" i="1" dirty="0">
                          <a:latin typeface="Times New Roman" pitchFamily="18" charset="0"/>
                        </a:rPr>
                        <a:t>c, b, p</a:t>
                      </a:r>
                      <a:endParaRPr lang="en-US" altLang="en-US" sz="1600" b="1" dirty="0">
                        <a:latin typeface="Times New Roman" pitchFamily="18" charset="0"/>
                      </a:endParaRPr>
                    </a:p>
                  </a:txBody>
                  <a:tcPr marL="121920" marR="121920" marT="40796" marB="4079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36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600" b="1" dirty="0">
                          <a:latin typeface="Times New Roman" pitchFamily="18" charset="0"/>
                        </a:rPr>
                        <a:t>{</a:t>
                      </a:r>
                      <a:r>
                        <a:rPr lang="en-US" altLang="en-US" sz="1600" b="1" i="1" dirty="0">
                          <a:latin typeface="Times New Roman" pitchFamily="18" charset="0"/>
                        </a:rPr>
                        <a:t>a, f, c, e, l, p, m, n</a:t>
                      </a:r>
                      <a:r>
                        <a:rPr lang="en-US" altLang="en-US" sz="1600" b="1" dirty="0">
                          <a:latin typeface="Times New Roman" pitchFamily="18" charset="0"/>
                        </a:rPr>
                        <a:t>}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1" i="1" dirty="0">
                          <a:latin typeface="Times New Roman" pitchFamily="18" charset="0"/>
                        </a:rPr>
                        <a:t>f, c, a, m, p</a:t>
                      </a:r>
                      <a:endParaRPr lang="en-US" altLang="en-US" sz="1600" b="1" dirty="0">
                        <a:latin typeface="Times New Roman" pitchFamily="18" charset="0"/>
                      </a:endParaRPr>
                    </a:p>
                  </a:txBody>
                  <a:tcPr marL="121920" marR="121920" marT="40796" marB="4079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994789" y="2176936"/>
            <a:ext cx="1853289" cy="4000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00"/>
                </a:solidFill>
              </a:rPr>
              <a:t>Header Table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AFFC649-97F2-4C71-8D6C-325507D446A8}"/>
                  </a:ext>
                </a:extLst>
              </p14:cNvPr>
              <p14:cNvContentPartPr/>
              <p14:nvPr/>
            </p14:nvContentPartPr>
            <p14:xfrm>
              <a:off x="5093640" y="1828440"/>
              <a:ext cx="7038720" cy="3647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AFFC649-97F2-4C71-8D6C-325507D446A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84280" y="1819080"/>
                <a:ext cx="7057440" cy="366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729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85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304800"/>
            <a:ext cx="116840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Example: Construct FP-tree from a Transaction DB</a:t>
            </a:r>
          </a:p>
        </p:txBody>
      </p:sp>
      <p:sp>
        <p:nvSpPr>
          <p:cNvPr id="27688" name="Text Box 41"/>
          <p:cNvSpPr txBox="1">
            <a:spLocks noChangeArrowheads="1"/>
          </p:cNvSpPr>
          <p:nvPr/>
        </p:nvSpPr>
        <p:spPr bwMode="auto">
          <a:xfrm>
            <a:off x="177021" y="3716927"/>
            <a:ext cx="607119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indent="0" eaLnBrk="1" hangingPunct="1">
              <a:spcBef>
                <a:spcPts val="400"/>
              </a:spcBef>
              <a:buClrTx/>
              <a:buSzTx/>
              <a:buNone/>
            </a:pPr>
            <a:r>
              <a:rPr lang="en-US" altLang="en-US" sz="2200" dirty="0">
                <a:solidFill>
                  <a:srgbClr val="000000"/>
                </a:solidFill>
              </a:rPr>
              <a:t>4.  For each transaction, insert the ordered frequent </a:t>
            </a:r>
            <a:r>
              <a:rPr lang="en-US" altLang="en-US" sz="2200" dirty="0" err="1">
                <a:solidFill>
                  <a:srgbClr val="000000"/>
                </a:solidFill>
              </a:rPr>
              <a:t>itemlist</a:t>
            </a:r>
            <a:r>
              <a:rPr lang="en-US" altLang="en-US" sz="2200" dirty="0">
                <a:solidFill>
                  <a:srgbClr val="000000"/>
                </a:solidFill>
              </a:rPr>
              <a:t> into an FP-tree, with shared sub-branches merged, counts accumulated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88234" y="1368593"/>
            <a:ext cx="4067471" cy="38472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After inserting all the frequent </a:t>
            </a:r>
            <a:r>
              <a:rPr lang="en-US" dirty="0" err="1">
                <a:solidFill>
                  <a:srgbClr val="000000"/>
                </a:solidFill>
              </a:rPr>
              <a:t>itemlists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34" name="Group 6"/>
          <p:cNvGrpSpPr>
            <a:grpSpLocks/>
          </p:cNvGrpSpPr>
          <p:nvPr/>
        </p:nvGrpSpPr>
        <p:grpSpPr bwMode="auto">
          <a:xfrm>
            <a:off x="8819924" y="1851076"/>
            <a:ext cx="3319548" cy="3614233"/>
            <a:chOff x="6172199" y="2962813"/>
            <a:chExt cx="2489240" cy="3614233"/>
          </a:xfrm>
        </p:grpSpPr>
        <p:sp>
          <p:nvSpPr>
            <p:cNvPr id="35" name="Text Box 4"/>
            <p:cNvSpPr txBox="1">
              <a:spLocks noChangeArrowheads="1"/>
            </p:cNvSpPr>
            <p:nvPr/>
          </p:nvSpPr>
          <p:spPr bwMode="auto">
            <a:xfrm>
              <a:off x="7822393" y="2962813"/>
              <a:ext cx="323591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pitchFamily="18" charset="0"/>
                </a:rPr>
                <a:t>{}</a:t>
              </a:r>
            </a:p>
          </p:txBody>
        </p:sp>
        <p:sp>
          <p:nvSpPr>
            <p:cNvPr id="36" name="Text Box 5"/>
            <p:cNvSpPr txBox="1">
              <a:spLocks noChangeArrowheads="1"/>
            </p:cNvSpPr>
            <p:nvPr/>
          </p:nvSpPr>
          <p:spPr bwMode="auto">
            <a:xfrm>
              <a:off x="7371599" y="3670345"/>
              <a:ext cx="351239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 dirty="0">
                  <a:solidFill>
                    <a:srgbClr val="000000"/>
                  </a:solidFill>
                  <a:latin typeface="Times New Roman" pitchFamily="18" charset="0"/>
                </a:rPr>
                <a:t>f:4</a:t>
              </a:r>
            </a:p>
          </p:txBody>
        </p:sp>
        <p:sp>
          <p:nvSpPr>
            <p:cNvPr id="38" name="Text Box 6"/>
            <p:cNvSpPr txBox="1">
              <a:spLocks noChangeArrowheads="1"/>
            </p:cNvSpPr>
            <p:nvPr/>
          </p:nvSpPr>
          <p:spPr bwMode="auto">
            <a:xfrm>
              <a:off x="8273187" y="3670345"/>
              <a:ext cx="383694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itchFamily="18" charset="0"/>
                </a:rPr>
                <a:t>c:1</a:t>
              </a:r>
            </a:p>
          </p:txBody>
        </p:sp>
        <p:sp>
          <p:nvSpPr>
            <p:cNvPr id="41" name="Text Box 7"/>
            <p:cNvSpPr txBox="1">
              <a:spLocks noChangeArrowheads="1"/>
            </p:cNvSpPr>
            <p:nvPr/>
          </p:nvSpPr>
          <p:spPr bwMode="auto">
            <a:xfrm>
              <a:off x="8266926" y="4296176"/>
              <a:ext cx="394513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itchFamily="18" charset="0"/>
                </a:rPr>
                <a:t>b:1</a:t>
              </a:r>
            </a:p>
          </p:txBody>
        </p:sp>
        <p:sp>
          <p:nvSpPr>
            <p:cNvPr id="53" name="Text Box 8"/>
            <p:cNvSpPr txBox="1">
              <a:spLocks noChangeArrowheads="1"/>
            </p:cNvSpPr>
            <p:nvPr/>
          </p:nvSpPr>
          <p:spPr bwMode="auto">
            <a:xfrm>
              <a:off x="8266926" y="4922007"/>
              <a:ext cx="394513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itchFamily="18" charset="0"/>
                </a:rPr>
                <a:t>p:1</a:t>
              </a:r>
            </a:p>
          </p:txBody>
        </p:sp>
        <p:cxnSp>
          <p:nvCxnSpPr>
            <p:cNvPr id="56" name="AutoShape 9"/>
            <p:cNvCxnSpPr>
              <a:cxnSpLocks noChangeShapeType="1"/>
              <a:stCxn id="38" idx="2"/>
              <a:endCxn id="41" idx="0"/>
            </p:cNvCxnSpPr>
            <p:nvPr/>
          </p:nvCxnSpPr>
          <p:spPr bwMode="auto">
            <a:xfrm flipH="1">
              <a:off x="8464182" y="4070455"/>
              <a:ext cx="853" cy="225721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" name="AutoShape 10"/>
            <p:cNvCxnSpPr>
              <a:cxnSpLocks noChangeShapeType="1"/>
              <a:stCxn id="41" idx="2"/>
              <a:endCxn id="53" idx="0"/>
            </p:cNvCxnSpPr>
            <p:nvPr/>
          </p:nvCxnSpPr>
          <p:spPr bwMode="auto">
            <a:xfrm>
              <a:off x="8464183" y="4696286"/>
              <a:ext cx="0" cy="225721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" name="AutoShape 11"/>
            <p:cNvCxnSpPr>
              <a:cxnSpLocks noChangeShapeType="1"/>
              <a:stCxn id="35" idx="2"/>
              <a:endCxn id="38" idx="0"/>
            </p:cNvCxnSpPr>
            <p:nvPr/>
          </p:nvCxnSpPr>
          <p:spPr bwMode="auto">
            <a:xfrm>
              <a:off x="7984188" y="3362923"/>
              <a:ext cx="480846" cy="307422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" name="AutoShape 12"/>
            <p:cNvCxnSpPr>
              <a:cxnSpLocks noChangeShapeType="1"/>
              <a:stCxn id="35" idx="2"/>
              <a:endCxn id="36" idx="0"/>
            </p:cNvCxnSpPr>
            <p:nvPr/>
          </p:nvCxnSpPr>
          <p:spPr bwMode="auto">
            <a:xfrm flipH="1">
              <a:off x="7547218" y="3362923"/>
              <a:ext cx="436970" cy="307422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3" name="Text Box 13"/>
            <p:cNvSpPr txBox="1">
              <a:spLocks noChangeArrowheads="1"/>
            </p:cNvSpPr>
            <p:nvPr/>
          </p:nvSpPr>
          <p:spPr bwMode="auto">
            <a:xfrm>
              <a:off x="7672128" y="4296176"/>
              <a:ext cx="394513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itchFamily="18" charset="0"/>
                </a:rPr>
                <a:t>b:1</a:t>
              </a:r>
            </a:p>
          </p:txBody>
        </p:sp>
        <p:sp>
          <p:nvSpPr>
            <p:cNvPr id="64" name="Text Box 14"/>
            <p:cNvSpPr txBox="1">
              <a:spLocks noChangeArrowheads="1"/>
            </p:cNvSpPr>
            <p:nvPr/>
          </p:nvSpPr>
          <p:spPr bwMode="auto">
            <a:xfrm>
              <a:off x="7078897" y="4296176"/>
              <a:ext cx="383694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itchFamily="18" charset="0"/>
                </a:rPr>
                <a:t>c:3</a:t>
              </a:r>
            </a:p>
          </p:txBody>
        </p:sp>
        <p:cxnSp>
          <p:nvCxnSpPr>
            <p:cNvPr id="65" name="AutoShape 15"/>
            <p:cNvCxnSpPr>
              <a:cxnSpLocks noChangeShapeType="1"/>
              <a:stCxn id="36" idx="2"/>
              <a:endCxn id="64" idx="0"/>
            </p:cNvCxnSpPr>
            <p:nvPr/>
          </p:nvCxnSpPr>
          <p:spPr bwMode="auto">
            <a:xfrm flipH="1">
              <a:off x="7270745" y="4070455"/>
              <a:ext cx="276474" cy="225721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" name="AutoShape 16"/>
            <p:cNvCxnSpPr>
              <a:cxnSpLocks noChangeShapeType="1"/>
              <a:stCxn id="36" idx="2"/>
              <a:endCxn id="63" idx="0"/>
            </p:cNvCxnSpPr>
            <p:nvPr/>
          </p:nvCxnSpPr>
          <p:spPr bwMode="auto">
            <a:xfrm>
              <a:off x="7547218" y="4070455"/>
              <a:ext cx="322166" cy="225721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7" name="Text Box 17"/>
            <p:cNvSpPr txBox="1">
              <a:spLocks noChangeArrowheads="1"/>
            </p:cNvSpPr>
            <p:nvPr/>
          </p:nvSpPr>
          <p:spPr bwMode="auto">
            <a:xfrm>
              <a:off x="7069505" y="4922007"/>
              <a:ext cx="394513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itchFamily="18" charset="0"/>
                </a:rPr>
                <a:t>a:3</a:t>
              </a:r>
            </a:p>
          </p:txBody>
        </p:sp>
        <p:sp>
          <p:nvSpPr>
            <p:cNvPr id="69" name="Text Box 18"/>
            <p:cNvSpPr txBox="1">
              <a:spLocks noChangeArrowheads="1"/>
            </p:cNvSpPr>
            <p:nvPr/>
          </p:nvSpPr>
          <p:spPr bwMode="auto">
            <a:xfrm>
              <a:off x="7446732" y="5551105"/>
              <a:ext cx="394513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 dirty="0">
                  <a:solidFill>
                    <a:srgbClr val="000000"/>
                  </a:solidFill>
                  <a:latin typeface="Times New Roman" pitchFamily="18" charset="0"/>
                </a:rPr>
                <a:t>b:1</a:t>
              </a:r>
            </a:p>
          </p:txBody>
        </p:sp>
        <p:sp>
          <p:nvSpPr>
            <p:cNvPr id="70" name="Text Box 19"/>
            <p:cNvSpPr txBox="1">
              <a:spLocks noChangeArrowheads="1"/>
            </p:cNvSpPr>
            <p:nvPr/>
          </p:nvSpPr>
          <p:spPr bwMode="auto">
            <a:xfrm>
              <a:off x="6779933" y="5551105"/>
              <a:ext cx="437786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itchFamily="18" charset="0"/>
                </a:rPr>
                <a:t>m:2</a:t>
              </a:r>
            </a:p>
          </p:txBody>
        </p:sp>
        <p:sp>
          <p:nvSpPr>
            <p:cNvPr id="71" name="Text Box 20"/>
            <p:cNvSpPr txBox="1">
              <a:spLocks noChangeArrowheads="1"/>
            </p:cNvSpPr>
            <p:nvPr/>
          </p:nvSpPr>
          <p:spPr bwMode="auto">
            <a:xfrm>
              <a:off x="6808107" y="6176936"/>
              <a:ext cx="394513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itchFamily="18" charset="0"/>
                </a:rPr>
                <a:t>p:2</a:t>
              </a:r>
            </a:p>
          </p:txBody>
        </p:sp>
        <p:cxnSp>
          <p:nvCxnSpPr>
            <p:cNvPr id="72" name="AutoShape 21"/>
            <p:cNvCxnSpPr>
              <a:cxnSpLocks noChangeShapeType="1"/>
              <a:stCxn id="64" idx="2"/>
              <a:endCxn id="67" idx="0"/>
            </p:cNvCxnSpPr>
            <p:nvPr/>
          </p:nvCxnSpPr>
          <p:spPr bwMode="auto">
            <a:xfrm flipH="1">
              <a:off x="7266761" y="4696286"/>
              <a:ext cx="3983" cy="225721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" name="AutoShape 22"/>
            <p:cNvCxnSpPr>
              <a:cxnSpLocks noChangeShapeType="1"/>
              <a:stCxn id="67" idx="2"/>
              <a:endCxn id="70" idx="0"/>
            </p:cNvCxnSpPr>
            <p:nvPr/>
          </p:nvCxnSpPr>
          <p:spPr bwMode="auto">
            <a:xfrm flipH="1">
              <a:off x="6998826" y="5322117"/>
              <a:ext cx="267935" cy="228988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" name="AutoShape 23"/>
            <p:cNvCxnSpPr>
              <a:cxnSpLocks noChangeShapeType="1"/>
              <a:stCxn id="67" idx="2"/>
              <a:endCxn id="69" idx="0"/>
            </p:cNvCxnSpPr>
            <p:nvPr/>
          </p:nvCxnSpPr>
          <p:spPr bwMode="auto">
            <a:xfrm>
              <a:off x="7266761" y="5322117"/>
              <a:ext cx="377227" cy="228988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" name="AutoShape 24"/>
            <p:cNvCxnSpPr>
              <a:cxnSpLocks noChangeShapeType="1"/>
              <a:stCxn id="70" idx="2"/>
              <a:endCxn id="71" idx="0"/>
            </p:cNvCxnSpPr>
            <p:nvPr/>
          </p:nvCxnSpPr>
          <p:spPr bwMode="auto">
            <a:xfrm>
              <a:off x="6998826" y="5951215"/>
              <a:ext cx="6537" cy="225721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6" name="Text Box 25"/>
            <p:cNvSpPr txBox="1">
              <a:spLocks noChangeArrowheads="1"/>
            </p:cNvSpPr>
            <p:nvPr/>
          </p:nvSpPr>
          <p:spPr bwMode="auto">
            <a:xfrm>
              <a:off x="7418557" y="6176936"/>
              <a:ext cx="437786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itchFamily="18" charset="0"/>
                </a:rPr>
                <a:t>m:1</a:t>
              </a:r>
            </a:p>
          </p:txBody>
        </p:sp>
        <p:cxnSp>
          <p:nvCxnSpPr>
            <p:cNvPr id="77" name="AutoShape 26"/>
            <p:cNvCxnSpPr>
              <a:cxnSpLocks noChangeShapeType="1"/>
              <a:stCxn id="69" idx="2"/>
              <a:endCxn id="76" idx="0"/>
            </p:cNvCxnSpPr>
            <p:nvPr/>
          </p:nvCxnSpPr>
          <p:spPr bwMode="auto">
            <a:xfrm flipH="1">
              <a:off x="7637451" y="5951215"/>
              <a:ext cx="6538" cy="225721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8" name="Freeform 28"/>
            <p:cNvSpPr>
              <a:spLocks/>
            </p:cNvSpPr>
            <p:nvPr/>
          </p:nvSpPr>
          <p:spPr bwMode="auto">
            <a:xfrm>
              <a:off x="6248400" y="3892572"/>
              <a:ext cx="1190506" cy="657740"/>
            </a:xfrm>
            <a:custGeom>
              <a:avLst/>
              <a:gdLst>
                <a:gd name="T0" fmla="*/ 0 w 672"/>
                <a:gd name="T1" fmla="*/ 2147483647 h 240"/>
                <a:gd name="T2" fmla="*/ 2147483647 w 672"/>
                <a:gd name="T3" fmla="*/ 2147483647 h 240"/>
                <a:gd name="T4" fmla="*/ 2147483647 w 672"/>
                <a:gd name="T5" fmla="*/ 2147483647 h 240"/>
                <a:gd name="T6" fmla="*/ 2147483647 w 672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2"/>
                <a:gd name="T13" fmla="*/ 0 h 240"/>
                <a:gd name="T14" fmla="*/ 672 w 672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2" h="240">
                  <a:moveTo>
                    <a:pt x="0" y="240"/>
                  </a:moveTo>
                  <a:cubicBezTo>
                    <a:pt x="108" y="232"/>
                    <a:pt x="216" y="224"/>
                    <a:pt x="288" y="192"/>
                  </a:cubicBezTo>
                  <a:cubicBezTo>
                    <a:pt x="360" y="160"/>
                    <a:pt x="368" y="80"/>
                    <a:pt x="432" y="48"/>
                  </a:cubicBezTo>
                  <a:cubicBezTo>
                    <a:pt x="496" y="16"/>
                    <a:pt x="584" y="8"/>
                    <a:pt x="672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" name="Freeform 30"/>
            <p:cNvSpPr>
              <a:spLocks/>
            </p:cNvSpPr>
            <p:nvPr/>
          </p:nvSpPr>
          <p:spPr bwMode="auto">
            <a:xfrm>
              <a:off x="7462592" y="3892572"/>
              <a:ext cx="802769" cy="627465"/>
            </a:xfrm>
            <a:custGeom>
              <a:avLst/>
              <a:gdLst>
                <a:gd name="T0" fmla="*/ 0 w 480"/>
                <a:gd name="T1" fmla="*/ 2147483647 h 384"/>
                <a:gd name="T2" fmla="*/ 2147483647 w 480"/>
                <a:gd name="T3" fmla="*/ 2147483647 h 384"/>
                <a:gd name="T4" fmla="*/ 2147483647 w 480"/>
                <a:gd name="T5" fmla="*/ 2147483647 h 384"/>
                <a:gd name="T6" fmla="*/ 2147483647 w 480"/>
                <a:gd name="T7" fmla="*/ 0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384"/>
                <a:gd name="T14" fmla="*/ 480 w 480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384">
                  <a:moveTo>
                    <a:pt x="0" y="384"/>
                  </a:moveTo>
                  <a:cubicBezTo>
                    <a:pt x="4" y="384"/>
                    <a:pt x="8" y="384"/>
                    <a:pt x="48" y="336"/>
                  </a:cubicBezTo>
                  <a:cubicBezTo>
                    <a:pt x="88" y="288"/>
                    <a:pt x="168" y="152"/>
                    <a:pt x="240" y="96"/>
                  </a:cubicBezTo>
                  <a:cubicBezTo>
                    <a:pt x="312" y="40"/>
                    <a:pt x="396" y="20"/>
                    <a:pt x="480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" name="Freeform 31"/>
            <p:cNvSpPr>
              <a:spLocks/>
            </p:cNvSpPr>
            <p:nvPr/>
          </p:nvSpPr>
          <p:spPr bwMode="auto">
            <a:xfrm flipV="1">
              <a:off x="6248400" y="5165476"/>
              <a:ext cx="814844" cy="78432"/>
            </a:xfrm>
            <a:custGeom>
              <a:avLst/>
              <a:gdLst>
                <a:gd name="T0" fmla="*/ 0 w 432"/>
                <a:gd name="T1" fmla="*/ 0 h 192"/>
                <a:gd name="T2" fmla="*/ 2147483647 w 432"/>
                <a:gd name="T3" fmla="*/ 2147483647 h 192"/>
                <a:gd name="T4" fmla="*/ 2147483647 w 432"/>
                <a:gd name="T5" fmla="*/ 2147483647 h 192"/>
                <a:gd name="T6" fmla="*/ 2147483647 w 432"/>
                <a:gd name="T7" fmla="*/ 2147483647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92"/>
                <a:gd name="T14" fmla="*/ 432 w 432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92">
                  <a:moveTo>
                    <a:pt x="0" y="0"/>
                  </a:moveTo>
                  <a:cubicBezTo>
                    <a:pt x="48" y="12"/>
                    <a:pt x="96" y="24"/>
                    <a:pt x="144" y="48"/>
                  </a:cubicBezTo>
                  <a:cubicBezTo>
                    <a:pt x="192" y="72"/>
                    <a:pt x="240" y="120"/>
                    <a:pt x="288" y="144"/>
                  </a:cubicBezTo>
                  <a:cubicBezTo>
                    <a:pt x="336" y="168"/>
                    <a:pt x="384" y="180"/>
                    <a:pt x="432" y="192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" name="Freeform 32"/>
            <p:cNvSpPr>
              <a:spLocks/>
            </p:cNvSpPr>
            <p:nvPr/>
          </p:nvSpPr>
          <p:spPr bwMode="auto">
            <a:xfrm flipV="1">
              <a:off x="6172199" y="5652413"/>
              <a:ext cx="1299576" cy="45719"/>
            </a:xfrm>
            <a:custGeom>
              <a:avLst/>
              <a:gdLst>
                <a:gd name="T0" fmla="*/ 0 w 720"/>
                <a:gd name="T1" fmla="*/ 0 h 384"/>
                <a:gd name="T2" fmla="*/ 2147483647 w 720"/>
                <a:gd name="T3" fmla="*/ 2147483647 h 384"/>
                <a:gd name="T4" fmla="*/ 2147483647 w 720"/>
                <a:gd name="T5" fmla="*/ 2147483647 h 384"/>
                <a:gd name="T6" fmla="*/ 2147483647 w 720"/>
                <a:gd name="T7" fmla="*/ 2147483647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0"/>
                <a:gd name="T13" fmla="*/ 0 h 384"/>
                <a:gd name="T14" fmla="*/ 720 w 720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0" h="384">
                  <a:moveTo>
                    <a:pt x="0" y="0"/>
                  </a:moveTo>
                  <a:cubicBezTo>
                    <a:pt x="76" y="0"/>
                    <a:pt x="152" y="0"/>
                    <a:pt x="240" y="48"/>
                  </a:cubicBezTo>
                  <a:cubicBezTo>
                    <a:pt x="328" y="96"/>
                    <a:pt x="448" y="232"/>
                    <a:pt x="528" y="288"/>
                  </a:cubicBezTo>
                  <a:cubicBezTo>
                    <a:pt x="608" y="344"/>
                    <a:pt x="664" y="364"/>
                    <a:pt x="720" y="384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" name="Freeform 33"/>
            <p:cNvSpPr>
              <a:spLocks/>
            </p:cNvSpPr>
            <p:nvPr/>
          </p:nvSpPr>
          <p:spPr bwMode="auto">
            <a:xfrm>
              <a:off x="7869384" y="4694877"/>
              <a:ext cx="122056" cy="1056283"/>
            </a:xfrm>
            <a:custGeom>
              <a:avLst/>
              <a:gdLst>
                <a:gd name="T0" fmla="*/ 0 w 56"/>
                <a:gd name="T1" fmla="*/ 2147483647 h 672"/>
                <a:gd name="T2" fmla="*/ 2147483647 w 56"/>
                <a:gd name="T3" fmla="*/ 2147483647 h 672"/>
                <a:gd name="T4" fmla="*/ 2147483647 w 56"/>
                <a:gd name="T5" fmla="*/ 0 h 672"/>
                <a:gd name="T6" fmla="*/ 0 60000 65536"/>
                <a:gd name="T7" fmla="*/ 0 60000 65536"/>
                <a:gd name="T8" fmla="*/ 0 60000 65536"/>
                <a:gd name="T9" fmla="*/ 0 w 56"/>
                <a:gd name="T10" fmla="*/ 0 h 672"/>
                <a:gd name="T11" fmla="*/ 56 w 56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672">
                  <a:moveTo>
                    <a:pt x="0" y="672"/>
                  </a:moveTo>
                  <a:cubicBezTo>
                    <a:pt x="20" y="608"/>
                    <a:pt x="40" y="544"/>
                    <a:pt x="48" y="432"/>
                  </a:cubicBezTo>
                  <a:cubicBezTo>
                    <a:pt x="56" y="320"/>
                    <a:pt x="52" y="160"/>
                    <a:pt x="48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3" name="Line 34"/>
            <p:cNvSpPr>
              <a:spLocks noChangeShapeType="1"/>
            </p:cNvSpPr>
            <p:nvPr/>
          </p:nvSpPr>
          <p:spPr bwMode="auto">
            <a:xfrm>
              <a:off x="8066642" y="4496231"/>
              <a:ext cx="198719" cy="2380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" name="Freeform 35"/>
            <p:cNvSpPr>
              <a:spLocks/>
            </p:cNvSpPr>
            <p:nvPr/>
          </p:nvSpPr>
          <p:spPr bwMode="auto">
            <a:xfrm flipV="1">
              <a:off x="6199999" y="5871373"/>
              <a:ext cx="679735" cy="146983"/>
            </a:xfrm>
            <a:custGeom>
              <a:avLst/>
              <a:gdLst>
                <a:gd name="T0" fmla="*/ 0 w 288"/>
                <a:gd name="T1" fmla="*/ 0 h 240"/>
                <a:gd name="T2" fmla="*/ 2147483647 w 288"/>
                <a:gd name="T3" fmla="*/ 2147483647 h 240"/>
                <a:gd name="T4" fmla="*/ 2147483647 w 288"/>
                <a:gd name="T5" fmla="*/ 2147483647 h 240"/>
                <a:gd name="T6" fmla="*/ 2147483647 w 288"/>
                <a:gd name="T7" fmla="*/ 2147483647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240"/>
                <a:gd name="T14" fmla="*/ 288 w 288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240">
                  <a:moveTo>
                    <a:pt x="0" y="0"/>
                  </a:moveTo>
                  <a:cubicBezTo>
                    <a:pt x="56" y="8"/>
                    <a:pt x="112" y="16"/>
                    <a:pt x="144" y="48"/>
                  </a:cubicBezTo>
                  <a:cubicBezTo>
                    <a:pt x="176" y="80"/>
                    <a:pt x="168" y="160"/>
                    <a:pt x="192" y="192"/>
                  </a:cubicBezTo>
                  <a:cubicBezTo>
                    <a:pt x="216" y="224"/>
                    <a:pt x="252" y="232"/>
                    <a:pt x="288" y="24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5" name="Freeform 36"/>
            <p:cNvSpPr>
              <a:spLocks/>
            </p:cNvSpPr>
            <p:nvPr/>
          </p:nvSpPr>
          <p:spPr bwMode="auto">
            <a:xfrm>
              <a:off x="7202620" y="5871373"/>
              <a:ext cx="250373" cy="549033"/>
            </a:xfrm>
            <a:custGeom>
              <a:avLst/>
              <a:gdLst>
                <a:gd name="T0" fmla="*/ 0 w 96"/>
                <a:gd name="T1" fmla="*/ 0 h 384"/>
                <a:gd name="T2" fmla="*/ 2147483647 w 96"/>
                <a:gd name="T3" fmla="*/ 2147483647 h 384"/>
                <a:gd name="T4" fmla="*/ 2147483647 w 96"/>
                <a:gd name="T5" fmla="*/ 2147483647 h 384"/>
                <a:gd name="T6" fmla="*/ 2147483647 w 96"/>
                <a:gd name="T7" fmla="*/ 2147483647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384"/>
                <a:gd name="T14" fmla="*/ 96 w 96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384">
                  <a:moveTo>
                    <a:pt x="0" y="0"/>
                  </a:moveTo>
                  <a:cubicBezTo>
                    <a:pt x="20" y="24"/>
                    <a:pt x="40" y="48"/>
                    <a:pt x="48" y="96"/>
                  </a:cubicBezTo>
                  <a:cubicBezTo>
                    <a:pt x="56" y="144"/>
                    <a:pt x="40" y="240"/>
                    <a:pt x="48" y="288"/>
                  </a:cubicBezTo>
                  <a:cubicBezTo>
                    <a:pt x="56" y="336"/>
                    <a:pt x="76" y="360"/>
                    <a:pt x="96" y="384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" name="Freeform 37"/>
            <p:cNvSpPr>
              <a:spLocks/>
            </p:cNvSpPr>
            <p:nvPr/>
          </p:nvSpPr>
          <p:spPr bwMode="auto">
            <a:xfrm>
              <a:off x="6172200" y="6374686"/>
              <a:ext cx="679735" cy="45719"/>
            </a:xfrm>
            <a:custGeom>
              <a:avLst/>
              <a:gdLst>
                <a:gd name="T0" fmla="*/ 0 w 288"/>
                <a:gd name="T1" fmla="*/ 0 h 432"/>
                <a:gd name="T2" fmla="*/ 2147483647 w 288"/>
                <a:gd name="T3" fmla="*/ 2147483647 h 432"/>
                <a:gd name="T4" fmla="*/ 2147483647 w 288"/>
                <a:gd name="T5" fmla="*/ 2147483647 h 432"/>
                <a:gd name="T6" fmla="*/ 2147483647 w 288"/>
                <a:gd name="T7" fmla="*/ 2147483647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432"/>
                <a:gd name="T14" fmla="*/ 288 w 288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432">
                  <a:moveTo>
                    <a:pt x="0" y="0"/>
                  </a:moveTo>
                  <a:cubicBezTo>
                    <a:pt x="36" y="44"/>
                    <a:pt x="72" y="88"/>
                    <a:pt x="96" y="144"/>
                  </a:cubicBezTo>
                  <a:cubicBezTo>
                    <a:pt x="120" y="200"/>
                    <a:pt x="112" y="288"/>
                    <a:pt x="144" y="336"/>
                  </a:cubicBezTo>
                  <a:cubicBezTo>
                    <a:pt x="176" y="384"/>
                    <a:pt x="232" y="408"/>
                    <a:pt x="288" y="432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7" name="Freeform 38"/>
            <p:cNvSpPr>
              <a:spLocks/>
            </p:cNvSpPr>
            <p:nvPr/>
          </p:nvSpPr>
          <p:spPr bwMode="auto">
            <a:xfrm>
              <a:off x="7217719" y="5322342"/>
              <a:ext cx="1287125" cy="1075203"/>
            </a:xfrm>
            <a:custGeom>
              <a:avLst/>
              <a:gdLst>
                <a:gd name="T0" fmla="*/ 0 w 768"/>
                <a:gd name="T1" fmla="*/ 2147483647 h 672"/>
                <a:gd name="T2" fmla="*/ 2147483647 w 768"/>
                <a:gd name="T3" fmla="*/ 2147483647 h 672"/>
                <a:gd name="T4" fmla="*/ 2147483647 w 768"/>
                <a:gd name="T5" fmla="*/ 2147483647 h 672"/>
                <a:gd name="T6" fmla="*/ 2147483647 w 768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8"/>
                <a:gd name="T13" fmla="*/ 0 h 672"/>
                <a:gd name="T14" fmla="*/ 768 w 768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8" h="672">
                  <a:moveTo>
                    <a:pt x="0" y="672"/>
                  </a:moveTo>
                  <a:cubicBezTo>
                    <a:pt x="4" y="624"/>
                    <a:pt x="8" y="576"/>
                    <a:pt x="96" y="528"/>
                  </a:cubicBezTo>
                  <a:cubicBezTo>
                    <a:pt x="184" y="480"/>
                    <a:pt x="416" y="472"/>
                    <a:pt x="528" y="384"/>
                  </a:cubicBezTo>
                  <a:cubicBezTo>
                    <a:pt x="640" y="296"/>
                    <a:pt x="704" y="148"/>
                    <a:pt x="768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88" name="Freeform 31"/>
          <p:cNvSpPr>
            <a:spLocks/>
          </p:cNvSpPr>
          <p:nvPr/>
        </p:nvSpPr>
        <p:spPr bwMode="auto">
          <a:xfrm flipV="1">
            <a:off x="8921543" y="3438575"/>
            <a:ext cx="1126049" cy="371694"/>
          </a:xfrm>
          <a:custGeom>
            <a:avLst/>
            <a:gdLst>
              <a:gd name="T0" fmla="*/ 0 w 432"/>
              <a:gd name="T1" fmla="*/ 0 h 192"/>
              <a:gd name="T2" fmla="*/ 2147483647 w 432"/>
              <a:gd name="T3" fmla="*/ 2147483647 h 192"/>
              <a:gd name="T4" fmla="*/ 2147483647 w 432"/>
              <a:gd name="T5" fmla="*/ 2147483647 h 192"/>
              <a:gd name="T6" fmla="*/ 2147483647 w 432"/>
              <a:gd name="T7" fmla="*/ 2147483647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92"/>
              <a:gd name="T14" fmla="*/ 432 w 432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92">
                <a:moveTo>
                  <a:pt x="0" y="0"/>
                </a:moveTo>
                <a:cubicBezTo>
                  <a:pt x="48" y="12"/>
                  <a:pt x="96" y="24"/>
                  <a:pt x="144" y="48"/>
                </a:cubicBezTo>
                <a:cubicBezTo>
                  <a:pt x="192" y="72"/>
                  <a:pt x="240" y="120"/>
                  <a:pt x="288" y="144"/>
                </a:cubicBezTo>
                <a:cubicBezTo>
                  <a:pt x="336" y="168"/>
                  <a:pt x="384" y="180"/>
                  <a:pt x="432" y="192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46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446784"/>
              </p:ext>
            </p:extLst>
          </p:nvPr>
        </p:nvGraphicFramePr>
        <p:xfrm>
          <a:off x="170362" y="1376678"/>
          <a:ext cx="7144837" cy="2070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3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5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63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091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TID</a:t>
                      </a: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Items in the Transaction</a:t>
                      </a: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Ordered,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frequent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itemlist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0796" marB="4079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9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600" b="1" dirty="0">
                          <a:latin typeface="Times New Roman" pitchFamily="18" charset="0"/>
                        </a:rPr>
                        <a:t>{</a:t>
                      </a:r>
                      <a:r>
                        <a:rPr lang="en-US" altLang="en-US" sz="1600" b="1" i="1" dirty="0">
                          <a:latin typeface="Times New Roman" pitchFamily="18" charset="0"/>
                        </a:rPr>
                        <a:t>f, a, c, d, g, </a:t>
                      </a:r>
                      <a:r>
                        <a:rPr lang="en-US" altLang="en-US" sz="1600" b="1" i="1" dirty="0" err="1">
                          <a:latin typeface="Times New Roman" pitchFamily="18" charset="0"/>
                        </a:rPr>
                        <a:t>i</a:t>
                      </a:r>
                      <a:r>
                        <a:rPr lang="en-US" altLang="en-US" sz="1600" b="1" i="1" dirty="0">
                          <a:latin typeface="Times New Roman" pitchFamily="18" charset="0"/>
                        </a:rPr>
                        <a:t>, m, p</a:t>
                      </a:r>
                      <a:r>
                        <a:rPr lang="en-US" altLang="en-US" sz="1600" b="1" dirty="0">
                          <a:latin typeface="Times New Roman" pitchFamily="18" charset="0"/>
                        </a:rPr>
                        <a:t>}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1" i="1" dirty="0">
                          <a:latin typeface="Times New Roman" pitchFamily="18" charset="0"/>
                        </a:rPr>
                        <a:t>f, c, a, m, p</a:t>
                      </a:r>
                      <a:endParaRPr lang="en-US" altLang="en-US" sz="1600" b="1" dirty="0">
                        <a:latin typeface="Times New Roman" pitchFamily="18" charset="0"/>
                      </a:endParaRPr>
                    </a:p>
                  </a:txBody>
                  <a:tcPr marL="121920" marR="121920" marT="40796" marB="4079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9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600" b="1" dirty="0">
                          <a:latin typeface="Times New Roman" pitchFamily="18" charset="0"/>
                        </a:rPr>
                        <a:t>{</a:t>
                      </a:r>
                      <a:r>
                        <a:rPr lang="en-US" altLang="en-US" sz="1600" b="1" i="1" dirty="0">
                          <a:latin typeface="Times New Roman" pitchFamily="18" charset="0"/>
                        </a:rPr>
                        <a:t>a, b, c, f, l, m, o</a:t>
                      </a:r>
                      <a:r>
                        <a:rPr lang="en-US" altLang="en-US" sz="1600" b="1" dirty="0">
                          <a:latin typeface="Times New Roman" pitchFamily="18" charset="0"/>
                        </a:rPr>
                        <a:t>}</a:t>
                      </a:r>
                      <a:r>
                        <a:rPr lang="en-US" altLang="en-US" sz="1600" b="1" i="1" dirty="0">
                          <a:latin typeface="Times New Roman" pitchFamily="18" charset="0"/>
                        </a:rPr>
                        <a:t>	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600" b="1" i="1" dirty="0">
                          <a:latin typeface="Times New Roman" pitchFamily="18" charset="0"/>
                        </a:rPr>
                        <a:t>f, c, a, b, m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0796" marB="4079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9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600" b="1" dirty="0">
                          <a:latin typeface="Times New Roman" pitchFamily="18" charset="0"/>
                        </a:rPr>
                        <a:t>{</a:t>
                      </a:r>
                      <a:r>
                        <a:rPr lang="en-US" altLang="en-US" sz="1600" b="1" i="1" dirty="0">
                          <a:latin typeface="Times New Roman" pitchFamily="18" charset="0"/>
                        </a:rPr>
                        <a:t>b, f, h, j, o, w</a:t>
                      </a:r>
                      <a:r>
                        <a:rPr lang="en-US" altLang="en-US" sz="1600" b="1" dirty="0">
                          <a:latin typeface="Times New Roman" pitchFamily="18" charset="0"/>
                        </a:rPr>
                        <a:t>}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1" i="1" dirty="0">
                          <a:latin typeface="Times New Roman" pitchFamily="18" charset="0"/>
                        </a:rPr>
                        <a:t>f, b</a:t>
                      </a:r>
                      <a:endParaRPr lang="en-US" altLang="en-US" sz="1600" b="1" dirty="0">
                        <a:latin typeface="Times New Roman" pitchFamily="18" charset="0"/>
                      </a:endParaRPr>
                    </a:p>
                  </a:txBody>
                  <a:tcPr marL="121920" marR="121920" marT="40796" marB="4079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9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600" b="1" dirty="0">
                          <a:latin typeface="Times New Roman" pitchFamily="18" charset="0"/>
                        </a:rPr>
                        <a:t>{</a:t>
                      </a:r>
                      <a:r>
                        <a:rPr lang="en-US" altLang="en-US" sz="1600" b="1" i="1" dirty="0">
                          <a:latin typeface="Times New Roman" pitchFamily="18" charset="0"/>
                        </a:rPr>
                        <a:t>b, c, k, s, p</a:t>
                      </a:r>
                      <a:r>
                        <a:rPr lang="en-US" altLang="en-US" sz="1600" b="1" dirty="0">
                          <a:latin typeface="Times New Roman" pitchFamily="18" charset="0"/>
                        </a:rPr>
                        <a:t>}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1" i="1" dirty="0">
                          <a:latin typeface="Times New Roman" pitchFamily="18" charset="0"/>
                        </a:rPr>
                        <a:t>c, b, p</a:t>
                      </a:r>
                      <a:endParaRPr lang="en-US" altLang="en-US" sz="1600" b="1" dirty="0">
                        <a:latin typeface="Times New Roman" pitchFamily="18" charset="0"/>
                      </a:endParaRPr>
                    </a:p>
                  </a:txBody>
                  <a:tcPr marL="121920" marR="121920" marT="40796" marB="4079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36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600" b="1" dirty="0">
                          <a:latin typeface="Times New Roman" pitchFamily="18" charset="0"/>
                        </a:rPr>
                        <a:t>{</a:t>
                      </a:r>
                      <a:r>
                        <a:rPr lang="en-US" altLang="en-US" sz="1600" b="1" i="1" dirty="0">
                          <a:latin typeface="Times New Roman" pitchFamily="18" charset="0"/>
                        </a:rPr>
                        <a:t>a, f, c, e, l, p, m, n</a:t>
                      </a:r>
                      <a:r>
                        <a:rPr lang="en-US" altLang="en-US" sz="1600" b="1" dirty="0">
                          <a:latin typeface="Times New Roman" pitchFamily="18" charset="0"/>
                        </a:rPr>
                        <a:t>}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1" i="1" dirty="0">
                          <a:latin typeface="Times New Roman" pitchFamily="18" charset="0"/>
                        </a:rPr>
                        <a:t>f, c, a, m, p</a:t>
                      </a:r>
                      <a:endParaRPr lang="en-US" altLang="en-US" sz="1600" b="1" dirty="0">
                        <a:latin typeface="Times New Roman" pitchFamily="18" charset="0"/>
                      </a:endParaRPr>
                    </a:p>
                  </a:txBody>
                  <a:tcPr marL="121920" marR="121920" marT="40796" marB="4079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323439" y="2234811"/>
            <a:ext cx="1853289" cy="4000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00"/>
                </a:solidFill>
              </a:rPr>
              <a:t>Header Table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259803"/>
              </p:ext>
            </p:extLst>
          </p:nvPr>
        </p:nvGraphicFramePr>
        <p:xfrm>
          <a:off x="7007806" y="2690864"/>
          <a:ext cx="2480668" cy="274319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41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8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1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159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Frequency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header</a:t>
                      </a:r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60BEB89-5831-45E0-988B-4824C4C45497}"/>
                  </a:ext>
                </a:extLst>
              </p14:cNvPr>
              <p14:cNvContentPartPr/>
              <p14:nvPr/>
            </p14:nvContentPartPr>
            <p14:xfrm>
              <a:off x="4610520" y="1547640"/>
              <a:ext cx="7518240" cy="4777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60BEB89-5831-45E0-988B-4824C4C4549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01160" y="1538280"/>
                <a:ext cx="7536960" cy="479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383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228600"/>
            <a:ext cx="10668000" cy="762000"/>
          </a:xfrm>
        </p:spPr>
        <p:txBody>
          <a:bodyPr/>
          <a:lstStyle/>
          <a:p>
            <a:r>
              <a:rPr lang="en-US" altLang="en-US" dirty="0"/>
              <a:t>What are Patterns?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406401" y="1179088"/>
            <a:ext cx="10749279" cy="5450312"/>
          </a:xfrm>
        </p:spPr>
        <p:txBody>
          <a:bodyPr vert="horz" lIns="91436" tIns="45718" rIns="91436" bIns="45718" rtlCol="0" anchor="t">
            <a:noAutofit/>
          </a:bodyPr>
          <a:lstStyle/>
          <a:p>
            <a:pPr eaLnBrk="1" hangingPunct="1">
              <a:spcBef>
                <a:spcPts val="600"/>
              </a:spcBef>
              <a:spcAft>
                <a:spcPts val="200"/>
              </a:spcAft>
            </a:pPr>
            <a:r>
              <a:rPr lang="en-US" altLang="en-US" dirty="0">
                <a:solidFill>
                  <a:srgbClr val="FF0000"/>
                </a:solidFill>
                <a:latin typeface="Calibri" pitchFamily="34" charset="0"/>
              </a:rPr>
              <a:t>What are patterns?</a:t>
            </a:r>
            <a:r>
              <a:rPr lang="en-US" altLang="en-US" dirty="0">
                <a:latin typeface="Calibri" pitchFamily="34" charset="0"/>
              </a:rPr>
              <a:t>  </a:t>
            </a:r>
          </a:p>
          <a:p>
            <a:pPr lvl="1">
              <a:spcAft>
                <a:spcPts val="200"/>
              </a:spcAft>
            </a:pPr>
            <a:r>
              <a:rPr lang="en-US" altLang="en-US" dirty="0">
                <a:solidFill>
                  <a:srgbClr val="FF0000"/>
                </a:solidFill>
                <a:latin typeface="Calibri" pitchFamily="34" charset="0"/>
              </a:rPr>
              <a:t>Patterns</a:t>
            </a:r>
            <a:r>
              <a:rPr lang="en-US" altLang="en-US" dirty="0">
                <a:latin typeface="Calibri" pitchFamily="34" charset="0"/>
              </a:rPr>
              <a:t>: A set of items, subsequences, or substructures that occur frequently together (or strongly correlated) in a data set</a:t>
            </a:r>
          </a:p>
          <a:p>
            <a:pPr lvl="1">
              <a:spcAft>
                <a:spcPts val="200"/>
              </a:spcAft>
            </a:pPr>
            <a:r>
              <a:rPr lang="en-US" altLang="en-US" dirty="0">
                <a:latin typeface="Calibri" pitchFamily="34" charset="0"/>
              </a:rPr>
              <a:t>Patterns represent </a:t>
            </a:r>
            <a:r>
              <a:rPr lang="en-US" altLang="en-US" dirty="0">
                <a:solidFill>
                  <a:srgbClr val="FF0000"/>
                </a:solidFill>
                <a:latin typeface="Calibri" pitchFamily="34" charset="0"/>
              </a:rPr>
              <a:t>intrinsic</a:t>
            </a:r>
            <a:r>
              <a:rPr lang="en-US" altLang="en-US" dirty="0">
                <a:latin typeface="Calibri" pitchFamily="34" charset="0"/>
              </a:rPr>
              <a:t> and </a:t>
            </a:r>
            <a:r>
              <a:rPr lang="en-US" altLang="en-US" dirty="0">
                <a:solidFill>
                  <a:srgbClr val="FF0000"/>
                </a:solidFill>
                <a:latin typeface="Calibri" pitchFamily="34" charset="0"/>
              </a:rPr>
              <a:t>important properties </a:t>
            </a:r>
            <a:r>
              <a:rPr lang="en-US" altLang="en-US" dirty="0">
                <a:latin typeface="Calibri" pitchFamily="34" charset="0"/>
              </a:rPr>
              <a:t>of datasets</a:t>
            </a:r>
          </a:p>
          <a:p>
            <a:pPr marL="737870" lvl="1" indent="-537845" eaLnBrk="1" hangingPunct="1">
              <a:spcBef>
                <a:spcPts val="600"/>
              </a:spcBef>
              <a:spcAft>
                <a:spcPts val="200"/>
              </a:spcAft>
            </a:pPr>
            <a:endParaRPr lang="en-US" altLang="en-US" dirty="0">
              <a:latin typeface="Calibri" pitchFamily="34" charset="0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596B95-4FEA-4DDD-B339-1AD98A290E51}"/>
              </a:ext>
            </a:extLst>
          </p:cNvPr>
          <p:cNvSpPr txBox="1"/>
          <p:nvPr/>
        </p:nvSpPr>
        <p:spPr>
          <a:xfrm>
            <a:off x="6470798" y="5862859"/>
            <a:ext cx="6302991" cy="38472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Frequent structures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97" y="3409985"/>
            <a:ext cx="3156372" cy="236269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9CFA96F-874B-4B93-B468-CF5EC959319E}"/>
              </a:ext>
            </a:extLst>
          </p:cNvPr>
          <p:cNvSpPr txBox="1"/>
          <p:nvPr/>
        </p:nvSpPr>
        <p:spPr>
          <a:xfrm>
            <a:off x="-753307" y="5796043"/>
            <a:ext cx="6302991" cy="38472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Frequent item set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249" y="3409984"/>
            <a:ext cx="3546562" cy="236269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9CFA96F-874B-4B93-B468-CF5EC959319E}"/>
              </a:ext>
            </a:extLst>
          </p:cNvPr>
          <p:cNvSpPr txBox="1"/>
          <p:nvPr/>
        </p:nvSpPr>
        <p:spPr>
          <a:xfrm>
            <a:off x="2510249" y="5839849"/>
            <a:ext cx="6302991" cy="38472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Frequent sequences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568" y="3409984"/>
            <a:ext cx="3167453" cy="236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90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1387366" y="-82602"/>
            <a:ext cx="9949430" cy="1313793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4000" dirty="0"/>
              <a:t>Mining FP-Tree: Divide and Conquer </a:t>
            </a:r>
            <a:br>
              <a:rPr lang="en-US" altLang="en-US" sz="4000" dirty="0"/>
            </a:br>
            <a:r>
              <a:rPr lang="en-US" altLang="en-US" sz="4000" dirty="0"/>
              <a:t>Based on Patterns and Data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idx="1"/>
          </p:nvPr>
        </p:nvSpPr>
        <p:spPr>
          <a:xfrm>
            <a:off x="591127" y="1143000"/>
            <a:ext cx="10671384" cy="1965499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2400" dirty="0"/>
              <a:t>Pattern mining can be partitioned according to current patterns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400" dirty="0"/>
              <a:t>We start to calculate the conditional database from bottom to top (from the least frequent item)</a:t>
            </a:r>
          </a:p>
          <a:p>
            <a:pPr lvl="1">
              <a:spcBef>
                <a:spcPct val="0"/>
              </a:spcBef>
            </a:pPr>
            <a:r>
              <a:rPr lang="en-US" altLang="en-US" sz="2400" dirty="0"/>
              <a:t>Conditional database: </a:t>
            </a:r>
            <a:r>
              <a:rPr lang="en-US" altLang="ja-JP" sz="2400" dirty="0"/>
              <a:t>the database under the condition that </a:t>
            </a:r>
            <a:r>
              <a:rPr lang="en-US" altLang="ja-JP" sz="2400" i="1" dirty="0"/>
              <a:t>p</a:t>
            </a:r>
            <a:r>
              <a:rPr lang="en-US" altLang="ja-JP" sz="2400" dirty="0"/>
              <a:t> exists </a:t>
            </a:r>
          </a:p>
          <a:p>
            <a:pPr lvl="2">
              <a:spcBef>
                <a:spcPct val="0"/>
              </a:spcBef>
            </a:pPr>
            <a:r>
              <a:rPr lang="en-US" altLang="en-US" sz="2400" i="1" dirty="0"/>
              <a:t>p’</a:t>
            </a:r>
            <a:r>
              <a:rPr lang="en-US" altLang="ja-JP" sz="2400" dirty="0"/>
              <a:t>s </a:t>
            </a:r>
            <a:r>
              <a:rPr lang="en-US" altLang="en-US" sz="2400" dirty="0"/>
              <a:t>conditional</a:t>
            </a:r>
            <a:r>
              <a:rPr lang="en-US" altLang="ja-JP" sz="2400" dirty="0"/>
              <a:t> database (</a:t>
            </a:r>
            <a:r>
              <a:rPr lang="en-US" altLang="en-US" sz="2400" dirty="0"/>
              <a:t>Patterns containing </a:t>
            </a:r>
            <a:r>
              <a:rPr lang="en-US" altLang="en-US" sz="2400" i="1" dirty="0"/>
              <a:t>p)</a:t>
            </a:r>
            <a:r>
              <a:rPr lang="en-US" altLang="en-US" sz="2400" dirty="0"/>
              <a:t>:  </a:t>
            </a:r>
            <a:r>
              <a:rPr lang="en-US" altLang="en-US" sz="2400" i="1" dirty="0"/>
              <a:t>fcam:2, cb:1</a:t>
            </a:r>
          </a:p>
          <a:p>
            <a:pPr lvl="2">
              <a:spcBef>
                <a:spcPct val="0"/>
              </a:spcBef>
            </a:pPr>
            <a:endParaRPr lang="en-US" altLang="en-US" sz="2400" i="1" dirty="0"/>
          </a:p>
        </p:txBody>
      </p:sp>
      <p:graphicFrame>
        <p:nvGraphicFramePr>
          <p:cNvPr id="79" name="Table 78"/>
          <p:cNvGraphicFramePr>
            <a:graphicFrameLocks noGrp="1"/>
          </p:cNvGraphicFramePr>
          <p:nvPr>
            <p:extLst/>
          </p:nvPr>
        </p:nvGraphicFramePr>
        <p:xfrm>
          <a:off x="591127" y="3928635"/>
          <a:ext cx="2719341" cy="256909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673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8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4055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Item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Frequency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Header</a:t>
                      </a:r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28711" name="Group 79"/>
          <p:cNvGrpSpPr>
            <a:grpSpLocks/>
          </p:cNvGrpSpPr>
          <p:nvPr/>
        </p:nvGrpSpPr>
        <p:grpSpPr bwMode="auto">
          <a:xfrm>
            <a:off x="2682761" y="3108499"/>
            <a:ext cx="3319547" cy="3614232"/>
            <a:chOff x="6172200" y="2962813"/>
            <a:chExt cx="2489239" cy="3614233"/>
          </a:xfrm>
        </p:grpSpPr>
        <p:sp>
          <p:nvSpPr>
            <p:cNvPr id="28716" name="Text Box 4"/>
            <p:cNvSpPr txBox="1">
              <a:spLocks noChangeArrowheads="1"/>
            </p:cNvSpPr>
            <p:nvPr/>
          </p:nvSpPr>
          <p:spPr bwMode="auto">
            <a:xfrm>
              <a:off x="7822393" y="2962813"/>
              <a:ext cx="323591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pitchFamily="18" charset="0"/>
                </a:rPr>
                <a:t>{}</a:t>
              </a:r>
            </a:p>
          </p:txBody>
        </p:sp>
        <p:sp>
          <p:nvSpPr>
            <p:cNvPr id="28717" name="Text Box 5"/>
            <p:cNvSpPr txBox="1">
              <a:spLocks noChangeArrowheads="1"/>
            </p:cNvSpPr>
            <p:nvPr/>
          </p:nvSpPr>
          <p:spPr bwMode="auto">
            <a:xfrm>
              <a:off x="7371599" y="3670345"/>
              <a:ext cx="351239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 dirty="0">
                  <a:solidFill>
                    <a:srgbClr val="000000"/>
                  </a:solidFill>
                  <a:latin typeface="Times New Roman" pitchFamily="18" charset="0"/>
                </a:rPr>
                <a:t>f:4</a:t>
              </a:r>
            </a:p>
          </p:txBody>
        </p:sp>
        <p:sp>
          <p:nvSpPr>
            <p:cNvPr id="28718" name="Text Box 6"/>
            <p:cNvSpPr txBox="1">
              <a:spLocks noChangeArrowheads="1"/>
            </p:cNvSpPr>
            <p:nvPr/>
          </p:nvSpPr>
          <p:spPr bwMode="auto">
            <a:xfrm>
              <a:off x="8273187" y="3670345"/>
              <a:ext cx="383694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itchFamily="18" charset="0"/>
                </a:rPr>
                <a:t>c:1</a:t>
              </a:r>
            </a:p>
          </p:txBody>
        </p:sp>
        <p:sp>
          <p:nvSpPr>
            <p:cNvPr id="28719" name="Text Box 7"/>
            <p:cNvSpPr txBox="1">
              <a:spLocks noChangeArrowheads="1"/>
            </p:cNvSpPr>
            <p:nvPr/>
          </p:nvSpPr>
          <p:spPr bwMode="auto">
            <a:xfrm>
              <a:off x="8266926" y="4296176"/>
              <a:ext cx="394513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itchFamily="18" charset="0"/>
                </a:rPr>
                <a:t>b:1</a:t>
              </a:r>
            </a:p>
          </p:txBody>
        </p:sp>
        <p:sp>
          <p:nvSpPr>
            <p:cNvPr id="28720" name="Text Box 8"/>
            <p:cNvSpPr txBox="1">
              <a:spLocks noChangeArrowheads="1"/>
            </p:cNvSpPr>
            <p:nvPr/>
          </p:nvSpPr>
          <p:spPr bwMode="auto">
            <a:xfrm>
              <a:off x="8266926" y="4922007"/>
              <a:ext cx="394513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 dirty="0">
                  <a:solidFill>
                    <a:srgbClr val="000000"/>
                  </a:solidFill>
                  <a:latin typeface="Times New Roman" pitchFamily="18" charset="0"/>
                </a:rPr>
                <a:t>p:1</a:t>
              </a:r>
            </a:p>
          </p:txBody>
        </p:sp>
        <p:cxnSp>
          <p:nvCxnSpPr>
            <p:cNvPr id="28721" name="AutoShape 9"/>
            <p:cNvCxnSpPr>
              <a:cxnSpLocks noChangeShapeType="1"/>
              <a:stCxn id="28718" idx="2"/>
              <a:endCxn id="28719" idx="0"/>
            </p:cNvCxnSpPr>
            <p:nvPr/>
          </p:nvCxnSpPr>
          <p:spPr bwMode="auto">
            <a:xfrm flipH="1">
              <a:off x="8464182" y="4070455"/>
              <a:ext cx="853" cy="225721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22" name="AutoShape 10"/>
            <p:cNvCxnSpPr>
              <a:cxnSpLocks noChangeShapeType="1"/>
              <a:stCxn id="28719" idx="2"/>
              <a:endCxn id="28720" idx="0"/>
            </p:cNvCxnSpPr>
            <p:nvPr/>
          </p:nvCxnSpPr>
          <p:spPr bwMode="auto">
            <a:xfrm>
              <a:off x="8464183" y="4696286"/>
              <a:ext cx="0" cy="225720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23" name="AutoShape 11"/>
            <p:cNvCxnSpPr>
              <a:cxnSpLocks noChangeShapeType="1"/>
              <a:stCxn id="28716" idx="2"/>
              <a:endCxn id="28718" idx="0"/>
            </p:cNvCxnSpPr>
            <p:nvPr/>
          </p:nvCxnSpPr>
          <p:spPr bwMode="auto">
            <a:xfrm>
              <a:off x="7984188" y="3362923"/>
              <a:ext cx="480846" cy="307422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24" name="AutoShape 12"/>
            <p:cNvCxnSpPr>
              <a:cxnSpLocks noChangeShapeType="1"/>
              <a:stCxn id="28716" idx="2"/>
              <a:endCxn id="28717" idx="0"/>
            </p:cNvCxnSpPr>
            <p:nvPr/>
          </p:nvCxnSpPr>
          <p:spPr bwMode="auto">
            <a:xfrm flipH="1">
              <a:off x="7547218" y="3362923"/>
              <a:ext cx="436970" cy="307422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725" name="Text Box 13"/>
            <p:cNvSpPr txBox="1">
              <a:spLocks noChangeArrowheads="1"/>
            </p:cNvSpPr>
            <p:nvPr/>
          </p:nvSpPr>
          <p:spPr bwMode="auto">
            <a:xfrm>
              <a:off x="7672128" y="4296176"/>
              <a:ext cx="394513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itchFamily="18" charset="0"/>
                </a:rPr>
                <a:t>b:1</a:t>
              </a:r>
            </a:p>
          </p:txBody>
        </p:sp>
        <p:sp>
          <p:nvSpPr>
            <p:cNvPr id="28726" name="Text Box 14"/>
            <p:cNvSpPr txBox="1">
              <a:spLocks noChangeArrowheads="1"/>
            </p:cNvSpPr>
            <p:nvPr/>
          </p:nvSpPr>
          <p:spPr bwMode="auto">
            <a:xfrm>
              <a:off x="7078897" y="4296176"/>
              <a:ext cx="383694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itchFamily="18" charset="0"/>
                </a:rPr>
                <a:t>c:3</a:t>
              </a:r>
            </a:p>
          </p:txBody>
        </p:sp>
        <p:cxnSp>
          <p:nvCxnSpPr>
            <p:cNvPr id="28727" name="AutoShape 15"/>
            <p:cNvCxnSpPr>
              <a:cxnSpLocks noChangeShapeType="1"/>
              <a:stCxn id="28717" idx="2"/>
              <a:endCxn id="28726" idx="0"/>
            </p:cNvCxnSpPr>
            <p:nvPr/>
          </p:nvCxnSpPr>
          <p:spPr bwMode="auto">
            <a:xfrm flipH="1">
              <a:off x="7270745" y="4070455"/>
              <a:ext cx="276474" cy="225721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28" name="AutoShape 16"/>
            <p:cNvCxnSpPr>
              <a:cxnSpLocks noChangeShapeType="1"/>
              <a:stCxn id="28717" idx="2"/>
              <a:endCxn id="28725" idx="0"/>
            </p:cNvCxnSpPr>
            <p:nvPr/>
          </p:nvCxnSpPr>
          <p:spPr bwMode="auto">
            <a:xfrm>
              <a:off x="7547218" y="4070455"/>
              <a:ext cx="322166" cy="225721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729" name="Text Box 17"/>
            <p:cNvSpPr txBox="1">
              <a:spLocks noChangeArrowheads="1"/>
            </p:cNvSpPr>
            <p:nvPr/>
          </p:nvSpPr>
          <p:spPr bwMode="auto">
            <a:xfrm>
              <a:off x="7069505" y="4922007"/>
              <a:ext cx="394513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itchFamily="18" charset="0"/>
                </a:rPr>
                <a:t>a:3</a:t>
              </a:r>
            </a:p>
          </p:txBody>
        </p:sp>
        <p:sp>
          <p:nvSpPr>
            <p:cNvPr id="28730" name="Text Box 18"/>
            <p:cNvSpPr txBox="1">
              <a:spLocks noChangeArrowheads="1"/>
            </p:cNvSpPr>
            <p:nvPr/>
          </p:nvSpPr>
          <p:spPr bwMode="auto">
            <a:xfrm>
              <a:off x="7446732" y="5551105"/>
              <a:ext cx="394513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itchFamily="18" charset="0"/>
                </a:rPr>
                <a:t>b:1</a:t>
              </a:r>
            </a:p>
          </p:txBody>
        </p:sp>
        <p:sp>
          <p:nvSpPr>
            <p:cNvPr id="28731" name="Text Box 19"/>
            <p:cNvSpPr txBox="1">
              <a:spLocks noChangeArrowheads="1"/>
            </p:cNvSpPr>
            <p:nvPr/>
          </p:nvSpPr>
          <p:spPr bwMode="auto">
            <a:xfrm>
              <a:off x="6779933" y="5551105"/>
              <a:ext cx="437786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itchFamily="18" charset="0"/>
                </a:rPr>
                <a:t>m:2</a:t>
              </a:r>
            </a:p>
          </p:txBody>
        </p:sp>
        <p:sp>
          <p:nvSpPr>
            <p:cNvPr id="28732" name="Text Box 20"/>
            <p:cNvSpPr txBox="1">
              <a:spLocks noChangeArrowheads="1"/>
            </p:cNvSpPr>
            <p:nvPr/>
          </p:nvSpPr>
          <p:spPr bwMode="auto">
            <a:xfrm>
              <a:off x="6808107" y="6176936"/>
              <a:ext cx="394513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itchFamily="18" charset="0"/>
                </a:rPr>
                <a:t>p:2</a:t>
              </a:r>
            </a:p>
          </p:txBody>
        </p:sp>
        <p:cxnSp>
          <p:nvCxnSpPr>
            <p:cNvPr id="28733" name="AutoShape 21"/>
            <p:cNvCxnSpPr>
              <a:cxnSpLocks noChangeShapeType="1"/>
              <a:stCxn id="28726" idx="2"/>
              <a:endCxn id="28729" idx="0"/>
            </p:cNvCxnSpPr>
            <p:nvPr/>
          </p:nvCxnSpPr>
          <p:spPr bwMode="auto">
            <a:xfrm flipH="1">
              <a:off x="7266761" y="4696286"/>
              <a:ext cx="3983" cy="225720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34" name="AutoShape 22"/>
            <p:cNvCxnSpPr>
              <a:cxnSpLocks noChangeShapeType="1"/>
              <a:stCxn id="28729" idx="2"/>
              <a:endCxn id="28731" idx="0"/>
            </p:cNvCxnSpPr>
            <p:nvPr/>
          </p:nvCxnSpPr>
          <p:spPr bwMode="auto">
            <a:xfrm flipH="1">
              <a:off x="6998826" y="5322117"/>
              <a:ext cx="267935" cy="228988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35" name="AutoShape 23"/>
            <p:cNvCxnSpPr>
              <a:cxnSpLocks noChangeShapeType="1"/>
              <a:stCxn id="28729" idx="2"/>
              <a:endCxn id="28730" idx="0"/>
            </p:cNvCxnSpPr>
            <p:nvPr/>
          </p:nvCxnSpPr>
          <p:spPr bwMode="auto">
            <a:xfrm>
              <a:off x="7266761" y="5322117"/>
              <a:ext cx="377227" cy="228988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36" name="AutoShape 24"/>
            <p:cNvCxnSpPr>
              <a:cxnSpLocks noChangeShapeType="1"/>
              <a:stCxn id="28731" idx="2"/>
              <a:endCxn id="28732" idx="0"/>
            </p:cNvCxnSpPr>
            <p:nvPr/>
          </p:nvCxnSpPr>
          <p:spPr bwMode="auto">
            <a:xfrm>
              <a:off x="6998826" y="5951215"/>
              <a:ext cx="6537" cy="225721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737" name="Text Box 25"/>
            <p:cNvSpPr txBox="1">
              <a:spLocks noChangeArrowheads="1"/>
            </p:cNvSpPr>
            <p:nvPr/>
          </p:nvSpPr>
          <p:spPr bwMode="auto">
            <a:xfrm>
              <a:off x="7418557" y="6176936"/>
              <a:ext cx="437786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itchFamily="18" charset="0"/>
                </a:rPr>
                <a:t>m:1</a:t>
              </a:r>
            </a:p>
          </p:txBody>
        </p:sp>
        <p:cxnSp>
          <p:nvCxnSpPr>
            <p:cNvPr id="28738" name="AutoShape 26"/>
            <p:cNvCxnSpPr>
              <a:cxnSpLocks noChangeShapeType="1"/>
              <a:stCxn id="28730" idx="2"/>
              <a:endCxn id="28737" idx="0"/>
            </p:cNvCxnSpPr>
            <p:nvPr/>
          </p:nvCxnSpPr>
          <p:spPr bwMode="auto">
            <a:xfrm flipH="1">
              <a:off x="7637451" y="5951215"/>
              <a:ext cx="6538" cy="225721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739" name="Freeform 28"/>
            <p:cNvSpPr>
              <a:spLocks/>
            </p:cNvSpPr>
            <p:nvPr/>
          </p:nvSpPr>
          <p:spPr bwMode="auto">
            <a:xfrm>
              <a:off x="6248400" y="3892572"/>
              <a:ext cx="1190506" cy="410140"/>
            </a:xfrm>
            <a:custGeom>
              <a:avLst/>
              <a:gdLst>
                <a:gd name="T0" fmla="*/ 0 w 672"/>
                <a:gd name="T1" fmla="*/ 2147483647 h 240"/>
                <a:gd name="T2" fmla="*/ 2147483647 w 672"/>
                <a:gd name="T3" fmla="*/ 2147483647 h 240"/>
                <a:gd name="T4" fmla="*/ 2147483647 w 672"/>
                <a:gd name="T5" fmla="*/ 2147483647 h 240"/>
                <a:gd name="T6" fmla="*/ 2147483647 w 672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2"/>
                <a:gd name="T13" fmla="*/ 0 h 240"/>
                <a:gd name="T14" fmla="*/ 672 w 672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2" h="240">
                  <a:moveTo>
                    <a:pt x="0" y="240"/>
                  </a:moveTo>
                  <a:cubicBezTo>
                    <a:pt x="108" y="232"/>
                    <a:pt x="216" y="224"/>
                    <a:pt x="288" y="192"/>
                  </a:cubicBezTo>
                  <a:cubicBezTo>
                    <a:pt x="360" y="160"/>
                    <a:pt x="368" y="80"/>
                    <a:pt x="432" y="48"/>
                  </a:cubicBezTo>
                  <a:cubicBezTo>
                    <a:pt x="496" y="16"/>
                    <a:pt x="584" y="8"/>
                    <a:pt x="672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740" name="Freeform 30"/>
            <p:cNvSpPr>
              <a:spLocks/>
            </p:cNvSpPr>
            <p:nvPr/>
          </p:nvSpPr>
          <p:spPr bwMode="auto">
            <a:xfrm>
              <a:off x="7514038" y="3892572"/>
              <a:ext cx="751323" cy="627465"/>
            </a:xfrm>
            <a:custGeom>
              <a:avLst/>
              <a:gdLst>
                <a:gd name="T0" fmla="*/ 0 w 480"/>
                <a:gd name="T1" fmla="*/ 2147483647 h 384"/>
                <a:gd name="T2" fmla="*/ 2147483647 w 480"/>
                <a:gd name="T3" fmla="*/ 2147483647 h 384"/>
                <a:gd name="T4" fmla="*/ 2147483647 w 480"/>
                <a:gd name="T5" fmla="*/ 2147483647 h 384"/>
                <a:gd name="T6" fmla="*/ 2147483647 w 480"/>
                <a:gd name="T7" fmla="*/ 0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384"/>
                <a:gd name="T14" fmla="*/ 480 w 480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384">
                  <a:moveTo>
                    <a:pt x="0" y="384"/>
                  </a:moveTo>
                  <a:cubicBezTo>
                    <a:pt x="4" y="384"/>
                    <a:pt x="8" y="384"/>
                    <a:pt x="48" y="336"/>
                  </a:cubicBezTo>
                  <a:cubicBezTo>
                    <a:pt x="88" y="288"/>
                    <a:pt x="168" y="152"/>
                    <a:pt x="240" y="96"/>
                  </a:cubicBezTo>
                  <a:cubicBezTo>
                    <a:pt x="312" y="40"/>
                    <a:pt x="396" y="20"/>
                    <a:pt x="480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741" name="Freeform 31"/>
            <p:cNvSpPr>
              <a:spLocks/>
            </p:cNvSpPr>
            <p:nvPr/>
          </p:nvSpPr>
          <p:spPr bwMode="auto">
            <a:xfrm>
              <a:off x="6172200" y="5008610"/>
              <a:ext cx="891044" cy="156866"/>
            </a:xfrm>
            <a:custGeom>
              <a:avLst/>
              <a:gdLst>
                <a:gd name="T0" fmla="*/ 0 w 432"/>
                <a:gd name="T1" fmla="*/ 0 h 192"/>
                <a:gd name="T2" fmla="*/ 2147483647 w 432"/>
                <a:gd name="T3" fmla="*/ 2147483647 h 192"/>
                <a:gd name="T4" fmla="*/ 2147483647 w 432"/>
                <a:gd name="T5" fmla="*/ 2147483647 h 192"/>
                <a:gd name="T6" fmla="*/ 2147483647 w 432"/>
                <a:gd name="T7" fmla="*/ 2147483647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92"/>
                <a:gd name="T14" fmla="*/ 432 w 432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92">
                  <a:moveTo>
                    <a:pt x="0" y="0"/>
                  </a:moveTo>
                  <a:cubicBezTo>
                    <a:pt x="48" y="12"/>
                    <a:pt x="96" y="24"/>
                    <a:pt x="144" y="48"/>
                  </a:cubicBezTo>
                  <a:cubicBezTo>
                    <a:pt x="192" y="72"/>
                    <a:pt x="240" y="120"/>
                    <a:pt x="288" y="144"/>
                  </a:cubicBezTo>
                  <a:cubicBezTo>
                    <a:pt x="336" y="168"/>
                    <a:pt x="384" y="180"/>
                    <a:pt x="432" y="192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742" name="Freeform 32"/>
            <p:cNvSpPr>
              <a:spLocks/>
            </p:cNvSpPr>
            <p:nvPr/>
          </p:nvSpPr>
          <p:spPr bwMode="auto">
            <a:xfrm>
              <a:off x="6172200" y="5448160"/>
              <a:ext cx="1299575" cy="204253"/>
            </a:xfrm>
            <a:custGeom>
              <a:avLst/>
              <a:gdLst>
                <a:gd name="T0" fmla="*/ 0 w 720"/>
                <a:gd name="T1" fmla="*/ 0 h 384"/>
                <a:gd name="T2" fmla="*/ 2147483647 w 720"/>
                <a:gd name="T3" fmla="*/ 2147483647 h 384"/>
                <a:gd name="T4" fmla="*/ 2147483647 w 720"/>
                <a:gd name="T5" fmla="*/ 2147483647 h 384"/>
                <a:gd name="T6" fmla="*/ 2147483647 w 720"/>
                <a:gd name="T7" fmla="*/ 2147483647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0"/>
                <a:gd name="T13" fmla="*/ 0 h 384"/>
                <a:gd name="T14" fmla="*/ 720 w 720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0" h="384">
                  <a:moveTo>
                    <a:pt x="0" y="0"/>
                  </a:moveTo>
                  <a:cubicBezTo>
                    <a:pt x="76" y="0"/>
                    <a:pt x="152" y="0"/>
                    <a:pt x="240" y="48"/>
                  </a:cubicBezTo>
                  <a:cubicBezTo>
                    <a:pt x="328" y="96"/>
                    <a:pt x="448" y="232"/>
                    <a:pt x="528" y="288"/>
                  </a:cubicBezTo>
                  <a:cubicBezTo>
                    <a:pt x="608" y="344"/>
                    <a:pt x="664" y="364"/>
                    <a:pt x="720" y="384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743" name="Freeform 33"/>
            <p:cNvSpPr>
              <a:spLocks/>
            </p:cNvSpPr>
            <p:nvPr/>
          </p:nvSpPr>
          <p:spPr bwMode="auto">
            <a:xfrm>
              <a:off x="7903786" y="4694877"/>
              <a:ext cx="87654" cy="1098063"/>
            </a:xfrm>
            <a:custGeom>
              <a:avLst/>
              <a:gdLst>
                <a:gd name="T0" fmla="*/ 0 w 56"/>
                <a:gd name="T1" fmla="*/ 2147483647 h 672"/>
                <a:gd name="T2" fmla="*/ 2147483647 w 56"/>
                <a:gd name="T3" fmla="*/ 2147483647 h 672"/>
                <a:gd name="T4" fmla="*/ 2147483647 w 56"/>
                <a:gd name="T5" fmla="*/ 0 h 672"/>
                <a:gd name="T6" fmla="*/ 0 60000 65536"/>
                <a:gd name="T7" fmla="*/ 0 60000 65536"/>
                <a:gd name="T8" fmla="*/ 0 60000 65536"/>
                <a:gd name="T9" fmla="*/ 0 w 56"/>
                <a:gd name="T10" fmla="*/ 0 h 672"/>
                <a:gd name="T11" fmla="*/ 56 w 56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672">
                  <a:moveTo>
                    <a:pt x="0" y="672"/>
                  </a:moveTo>
                  <a:cubicBezTo>
                    <a:pt x="20" y="608"/>
                    <a:pt x="40" y="544"/>
                    <a:pt x="48" y="432"/>
                  </a:cubicBezTo>
                  <a:cubicBezTo>
                    <a:pt x="56" y="320"/>
                    <a:pt x="52" y="160"/>
                    <a:pt x="48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744" name="Line 34"/>
            <p:cNvSpPr>
              <a:spLocks noChangeShapeType="1"/>
            </p:cNvSpPr>
            <p:nvPr/>
          </p:nvSpPr>
          <p:spPr bwMode="auto">
            <a:xfrm>
              <a:off x="8115096" y="4520037"/>
              <a:ext cx="150265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745" name="Freeform 35"/>
            <p:cNvSpPr>
              <a:spLocks/>
            </p:cNvSpPr>
            <p:nvPr/>
          </p:nvSpPr>
          <p:spPr bwMode="auto">
            <a:xfrm>
              <a:off x="6172200" y="5747221"/>
              <a:ext cx="679735" cy="45719"/>
            </a:xfrm>
            <a:custGeom>
              <a:avLst/>
              <a:gdLst>
                <a:gd name="T0" fmla="*/ 0 w 288"/>
                <a:gd name="T1" fmla="*/ 0 h 240"/>
                <a:gd name="T2" fmla="*/ 2147483647 w 288"/>
                <a:gd name="T3" fmla="*/ 2147483647 h 240"/>
                <a:gd name="T4" fmla="*/ 2147483647 w 288"/>
                <a:gd name="T5" fmla="*/ 2147483647 h 240"/>
                <a:gd name="T6" fmla="*/ 2147483647 w 288"/>
                <a:gd name="T7" fmla="*/ 2147483647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240"/>
                <a:gd name="T14" fmla="*/ 288 w 288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240">
                  <a:moveTo>
                    <a:pt x="0" y="0"/>
                  </a:moveTo>
                  <a:cubicBezTo>
                    <a:pt x="56" y="8"/>
                    <a:pt x="112" y="16"/>
                    <a:pt x="144" y="48"/>
                  </a:cubicBezTo>
                  <a:cubicBezTo>
                    <a:pt x="176" y="80"/>
                    <a:pt x="168" y="160"/>
                    <a:pt x="192" y="192"/>
                  </a:cubicBezTo>
                  <a:cubicBezTo>
                    <a:pt x="216" y="224"/>
                    <a:pt x="252" y="232"/>
                    <a:pt x="288" y="24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746" name="Freeform 36"/>
            <p:cNvSpPr>
              <a:spLocks/>
            </p:cNvSpPr>
            <p:nvPr/>
          </p:nvSpPr>
          <p:spPr bwMode="auto">
            <a:xfrm>
              <a:off x="7302728" y="5792941"/>
              <a:ext cx="150265" cy="627465"/>
            </a:xfrm>
            <a:custGeom>
              <a:avLst/>
              <a:gdLst>
                <a:gd name="T0" fmla="*/ 0 w 96"/>
                <a:gd name="T1" fmla="*/ 0 h 384"/>
                <a:gd name="T2" fmla="*/ 2147483647 w 96"/>
                <a:gd name="T3" fmla="*/ 2147483647 h 384"/>
                <a:gd name="T4" fmla="*/ 2147483647 w 96"/>
                <a:gd name="T5" fmla="*/ 2147483647 h 384"/>
                <a:gd name="T6" fmla="*/ 2147483647 w 96"/>
                <a:gd name="T7" fmla="*/ 2147483647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384"/>
                <a:gd name="T14" fmla="*/ 96 w 96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384">
                  <a:moveTo>
                    <a:pt x="0" y="0"/>
                  </a:moveTo>
                  <a:cubicBezTo>
                    <a:pt x="20" y="24"/>
                    <a:pt x="40" y="48"/>
                    <a:pt x="48" y="96"/>
                  </a:cubicBezTo>
                  <a:cubicBezTo>
                    <a:pt x="56" y="144"/>
                    <a:pt x="40" y="240"/>
                    <a:pt x="48" y="288"/>
                  </a:cubicBezTo>
                  <a:cubicBezTo>
                    <a:pt x="56" y="336"/>
                    <a:pt x="76" y="360"/>
                    <a:pt x="96" y="384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747" name="Freeform 37"/>
            <p:cNvSpPr>
              <a:spLocks/>
            </p:cNvSpPr>
            <p:nvPr/>
          </p:nvSpPr>
          <p:spPr bwMode="auto">
            <a:xfrm>
              <a:off x="6172200" y="6176936"/>
              <a:ext cx="679735" cy="243470"/>
            </a:xfrm>
            <a:custGeom>
              <a:avLst/>
              <a:gdLst>
                <a:gd name="T0" fmla="*/ 0 w 288"/>
                <a:gd name="T1" fmla="*/ 0 h 432"/>
                <a:gd name="T2" fmla="*/ 2147483647 w 288"/>
                <a:gd name="T3" fmla="*/ 2147483647 h 432"/>
                <a:gd name="T4" fmla="*/ 2147483647 w 288"/>
                <a:gd name="T5" fmla="*/ 2147483647 h 432"/>
                <a:gd name="T6" fmla="*/ 2147483647 w 288"/>
                <a:gd name="T7" fmla="*/ 2147483647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432"/>
                <a:gd name="T14" fmla="*/ 288 w 288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432">
                  <a:moveTo>
                    <a:pt x="0" y="0"/>
                  </a:moveTo>
                  <a:cubicBezTo>
                    <a:pt x="36" y="44"/>
                    <a:pt x="72" y="88"/>
                    <a:pt x="96" y="144"/>
                  </a:cubicBezTo>
                  <a:cubicBezTo>
                    <a:pt x="120" y="200"/>
                    <a:pt x="112" y="288"/>
                    <a:pt x="144" y="336"/>
                  </a:cubicBezTo>
                  <a:cubicBezTo>
                    <a:pt x="176" y="384"/>
                    <a:pt x="232" y="408"/>
                    <a:pt x="288" y="432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748" name="Freeform 38"/>
            <p:cNvSpPr>
              <a:spLocks/>
            </p:cNvSpPr>
            <p:nvPr/>
          </p:nvSpPr>
          <p:spPr bwMode="auto">
            <a:xfrm>
              <a:off x="7302728" y="5322342"/>
              <a:ext cx="1202116" cy="1098063"/>
            </a:xfrm>
            <a:custGeom>
              <a:avLst/>
              <a:gdLst>
                <a:gd name="T0" fmla="*/ 0 w 768"/>
                <a:gd name="T1" fmla="*/ 2147483647 h 672"/>
                <a:gd name="T2" fmla="*/ 2147483647 w 768"/>
                <a:gd name="T3" fmla="*/ 2147483647 h 672"/>
                <a:gd name="T4" fmla="*/ 2147483647 w 768"/>
                <a:gd name="T5" fmla="*/ 2147483647 h 672"/>
                <a:gd name="T6" fmla="*/ 2147483647 w 768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8"/>
                <a:gd name="T13" fmla="*/ 0 h 672"/>
                <a:gd name="T14" fmla="*/ 768 w 768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8" h="672">
                  <a:moveTo>
                    <a:pt x="0" y="672"/>
                  </a:moveTo>
                  <a:cubicBezTo>
                    <a:pt x="4" y="624"/>
                    <a:pt x="8" y="576"/>
                    <a:pt x="96" y="528"/>
                  </a:cubicBezTo>
                  <a:cubicBezTo>
                    <a:pt x="184" y="480"/>
                    <a:pt x="416" y="472"/>
                    <a:pt x="528" y="384"/>
                  </a:cubicBezTo>
                  <a:cubicBezTo>
                    <a:pt x="640" y="296"/>
                    <a:pt x="704" y="148"/>
                    <a:pt x="768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8712" name="Freeform 31"/>
          <p:cNvSpPr>
            <a:spLocks/>
          </p:cNvSpPr>
          <p:nvPr/>
        </p:nvSpPr>
        <p:spPr bwMode="auto">
          <a:xfrm flipV="1">
            <a:off x="2781055" y="4591822"/>
            <a:ext cx="1126067" cy="242887"/>
          </a:xfrm>
          <a:custGeom>
            <a:avLst/>
            <a:gdLst>
              <a:gd name="T0" fmla="*/ 0 w 432"/>
              <a:gd name="T1" fmla="*/ 0 h 192"/>
              <a:gd name="T2" fmla="*/ 2147483647 w 432"/>
              <a:gd name="T3" fmla="*/ 2147483647 h 192"/>
              <a:gd name="T4" fmla="*/ 2147483647 w 432"/>
              <a:gd name="T5" fmla="*/ 2147483647 h 192"/>
              <a:gd name="T6" fmla="*/ 2147483647 w 432"/>
              <a:gd name="T7" fmla="*/ 2147483647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92"/>
              <a:gd name="T14" fmla="*/ 432 w 432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92">
                <a:moveTo>
                  <a:pt x="0" y="0"/>
                </a:moveTo>
                <a:cubicBezTo>
                  <a:pt x="48" y="12"/>
                  <a:pt x="96" y="24"/>
                  <a:pt x="144" y="48"/>
                </a:cubicBezTo>
                <a:cubicBezTo>
                  <a:pt x="192" y="72"/>
                  <a:pt x="240" y="120"/>
                  <a:pt x="288" y="144"/>
                </a:cubicBezTo>
                <a:cubicBezTo>
                  <a:pt x="336" y="168"/>
                  <a:pt x="384" y="180"/>
                  <a:pt x="432" y="192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8713" name="Group 2"/>
          <p:cNvGrpSpPr>
            <a:grpSpLocks/>
          </p:cNvGrpSpPr>
          <p:nvPr/>
        </p:nvGrpSpPr>
        <p:grpSpPr bwMode="auto">
          <a:xfrm>
            <a:off x="6139937" y="3409234"/>
            <a:ext cx="3891304" cy="1195954"/>
            <a:chOff x="4794950" y="3451978"/>
            <a:chExt cx="2977710" cy="1196034"/>
          </a:xfrm>
        </p:grpSpPr>
        <p:sp>
          <p:nvSpPr>
            <p:cNvPr id="28714" name="Rectangle 4"/>
            <p:cNvSpPr>
              <a:spLocks noChangeArrowheads="1"/>
            </p:cNvSpPr>
            <p:nvPr/>
          </p:nvSpPr>
          <p:spPr bwMode="auto">
            <a:xfrm>
              <a:off x="5049994" y="3909298"/>
              <a:ext cx="2660063" cy="738714"/>
            </a:xfrm>
            <a:prstGeom prst="rect">
              <a:avLst/>
            </a:prstGeom>
            <a:solidFill>
              <a:srgbClr val="FAE2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50000"/>
                </a:spcBef>
                <a:buClrTx/>
                <a:buSzTx/>
                <a:buFont typeface="Wingdings" pitchFamily="2" charset="2"/>
                <a:buNone/>
              </a:pPr>
              <a:r>
                <a:rPr lang="en-US" altLang="en-US" sz="2000" b="1" i="1" u="sng" dirty="0">
                  <a:solidFill>
                    <a:srgbClr val="000000"/>
                  </a:solidFill>
                </a:rPr>
                <a:t>Item 	</a:t>
              </a:r>
              <a:r>
                <a:rPr lang="en-US" altLang="en-US" sz="2000" dirty="0">
                  <a:solidFill>
                    <a:srgbClr val="000000"/>
                  </a:solidFill>
                </a:rPr>
                <a:t> </a:t>
              </a:r>
              <a:r>
                <a:rPr lang="en-US" altLang="en-US" sz="2000" b="1" i="1" u="sng" dirty="0">
                  <a:solidFill>
                    <a:srgbClr val="000000"/>
                  </a:solidFill>
                </a:rPr>
                <a:t>Conditional database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 i="1" dirty="0">
                  <a:solidFill>
                    <a:srgbClr val="000000"/>
                  </a:solidFill>
                </a:rPr>
                <a:t>p	        fcam:2, cb:1</a:t>
              </a:r>
            </a:p>
          </p:txBody>
        </p:sp>
        <p:sp>
          <p:nvSpPr>
            <p:cNvPr id="28715" name="TextBox 1"/>
            <p:cNvSpPr txBox="1">
              <a:spLocks noChangeArrowheads="1"/>
            </p:cNvSpPr>
            <p:nvPr/>
          </p:nvSpPr>
          <p:spPr bwMode="auto">
            <a:xfrm>
              <a:off x="4794950" y="3451978"/>
              <a:ext cx="2977710" cy="36935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 b="1" i="1" dirty="0">
                  <a:solidFill>
                    <a:srgbClr val="000000"/>
                  </a:solidFill>
                </a:rPr>
                <a:t>Conditional database of each pattern</a:t>
              </a:r>
            </a:p>
          </p:txBody>
        </p:sp>
      </p:grpSp>
      <p:sp>
        <p:nvSpPr>
          <p:cNvPr id="43" name="Text Box 39"/>
          <p:cNvSpPr txBox="1">
            <a:spLocks noChangeArrowheads="1"/>
          </p:cNvSpPr>
          <p:nvPr/>
        </p:nvSpPr>
        <p:spPr bwMode="auto">
          <a:xfrm>
            <a:off x="955843" y="3528425"/>
            <a:ext cx="1985022" cy="29854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dirty="0" err="1">
                <a:solidFill>
                  <a:srgbClr val="000000"/>
                </a:solidFill>
              </a:rPr>
              <a:t>min_support</a:t>
            </a:r>
            <a:r>
              <a:rPr lang="en-US" altLang="en-US" sz="2000" b="1" dirty="0">
                <a:solidFill>
                  <a:srgbClr val="000000"/>
                </a:solidFill>
              </a:rPr>
              <a:t> = 3</a:t>
            </a:r>
            <a:endParaRPr lang="en-US" altLang="en-US" b="1" u="sng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4D9101F-53B4-454F-B541-D40081BB4647}"/>
                  </a:ext>
                </a:extLst>
              </p14:cNvPr>
              <p14:cNvContentPartPr/>
              <p14:nvPr/>
            </p14:nvContentPartPr>
            <p14:xfrm>
              <a:off x="3741480" y="3742920"/>
              <a:ext cx="5183280" cy="3081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4D9101F-53B4-454F-B541-D40081BB46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32120" y="3733560"/>
                <a:ext cx="5202000" cy="31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EB4D8AC-8BA8-4838-807B-470D82E99080}"/>
                  </a:ext>
                </a:extLst>
              </p14:cNvPr>
              <p14:cNvContentPartPr/>
              <p14:nvPr/>
            </p14:nvContentPartPr>
            <p14:xfrm>
              <a:off x="3965760" y="4177440"/>
              <a:ext cx="751680" cy="12402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EB4D8AC-8BA8-4838-807B-470D82E9908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56400" y="4168080"/>
                <a:ext cx="770400" cy="125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584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12" grpId="0" animBg="1"/>
      <p:bldP spid="4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1387366" y="-82602"/>
            <a:ext cx="9949430" cy="1313793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4000" dirty="0"/>
              <a:t>Mining FP-Tree: Divide and Conquer </a:t>
            </a:r>
            <a:br>
              <a:rPr lang="en-US" altLang="en-US" sz="4000" dirty="0"/>
            </a:br>
            <a:r>
              <a:rPr lang="en-US" altLang="en-US" sz="4000" dirty="0"/>
              <a:t>Based on Patterns and Data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idx="1"/>
          </p:nvPr>
        </p:nvSpPr>
        <p:spPr>
          <a:xfrm>
            <a:off x="591127" y="1143000"/>
            <a:ext cx="10671384" cy="1965499"/>
          </a:xfrm>
        </p:spPr>
        <p:txBody>
          <a:bodyPr/>
          <a:lstStyle/>
          <a:p>
            <a:pPr lvl="2">
              <a:spcBef>
                <a:spcPct val="0"/>
              </a:spcBef>
            </a:pPr>
            <a:r>
              <a:rPr lang="en-US" altLang="en-US" sz="2400" i="1" dirty="0"/>
              <a:t>p’</a:t>
            </a:r>
            <a:r>
              <a:rPr lang="en-US" altLang="ja-JP" sz="2400" dirty="0"/>
              <a:t>s </a:t>
            </a:r>
            <a:r>
              <a:rPr lang="en-US" altLang="en-US" sz="2400" dirty="0"/>
              <a:t>conditional</a:t>
            </a:r>
            <a:r>
              <a:rPr lang="en-US" altLang="ja-JP" sz="2400" dirty="0"/>
              <a:t> database (</a:t>
            </a:r>
            <a:r>
              <a:rPr lang="en-US" altLang="en-US" sz="2400" dirty="0"/>
              <a:t>Patterns containing </a:t>
            </a:r>
            <a:r>
              <a:rPr lang="en-US" altLang="en-US" sz="2400" i="1" dirty="0"/>
              <a:t>p)</a:t>
            </a:r>
            <a:r>
              <a:rPr lang="en-US" altLang="en-US" sz="2400" dirty="0"/>
              <a:t>:  </a:t>
            </a:r>
            <a:r>
              <a:rPr lang="en-US" altLang="en-US" sz="2400" i="1" dirty="0"/>
              <a:t>fcam:2, cb:1</a:t>
            </a:r>
          </a:p>
          <a:p>
            <a:pPr lvl="2">
              <a:spcBef>
                <a:spcPct val="0"/>
              </a:spcBef>
            </a:pPr>
            <a:r>
              <a:rPr lang="en-US" altLang="en-US" sz="2400" i="1" dirty="0"/>
              <a:t>After calculating p’s conditional database, we calculate m’s conditional database</a:t>
            </a:r>
          </a:p>
          <a:p>
            <a:pPr lvl="2">
              <a:spcBef>
                <a:spcPct val="0"/>
              </a:spcBef>
            </a:pPr>
            <a:endParaRPr lang="en-US" altLang="en-US" sz="2400" i="1" dirty="0"/>
          </a:p>
        </p:txBody>
      </p:sp>
      <p:graphicFrame>
        <p:nvGraphicFramePr>
          <p:cNvPr id="79" name="Table 78"/>
          <p:cNvGraphicFramePr>
            <a:graphicFrameLocks noGrp="1"/>
          </p:cNvGraphicFramePr>
          <p:nvPr>
            <p:extLst/>
          </p:nvPr>
        </p:nvGraphicFramePr>
        <p:xfrm>
          <a:off x="591127" y="3928635"/>
          <a:ext cx="2719341" cy="256909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673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8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4055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Item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Frequency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Header</a:t>
                      </a:r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28713" name="Group 2"/>
          <p:cNvGrpSpPr>
            <a:grpSpLocks/>
          </p:cNvGrpSpPr>
          <p:nvPr/>
        </p:nvGrpSpPr>
        <p:grpSpPr bwMode="auto">
          <a:xfrm>
            <a:off x="6139937" y="3409234"/>
            <a:ext cx="3891304" cy="1596061"/>
            <a:chOff x="4794950" y="3451978"/>
            <a:chExt cx="2977710" cy="1596168"/>
          </a:xfrm>
        </p:grpSpPr>
        <p:sp>
          <p:nvSpPr>
            <p:cNvPr id="28714" name="Rectangle 4"/>
            <p:cNvSpPr>
              <a:spLocks noChangeArrowheads="1"/>
            </p:cNvSpPr>
            <p:nvPr/>
          </p:nvSpPr>
          <p:spPr bwMode="auto">
            <a:xfrm>
              <a:off x="5049994" y="3909297"/>
              <a:ext cx="2660063" cy="1138849"/>
            </a:xfrm>
            <a:prstGeom prst="rect">
              <a:avLst/>
            </a:prstGeom>
            <a:solidFill>
              <a:srgbClr val="FAE2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50000"/>
                </a:spcBef>
                <a:buClrTx/>
                <a:buSzTx/>
                <a:buFont typeface="Wingdings" pitchFamily="2" charset="2"/>
                <a:buNone/>
              </a:pPr>
              <a:r>
                <a:rPr lang="en-US" altLang="en-US" sz="2000" b="1" i="1" u="sng" dirty="0">
                  <a:solidFill>
                    <a:srgbClr val="000000"/>
                  </a:solidFill>
                </a:rPr>
                <a:t>Item 	</a:t>
              </a:r>
              <a:r>
                <a:rPr lang="en-US" altLang="en-US" sz="2000" dirty="0">
                  <a:solidFill>
                    <a:srgbClr val="000000"/>
                  </a:solidFill>
                </a:rPr>
                <a:t> </a:t>
              </a:r>
              <a:r>
                <a:rPr lang="en-US" altLang="en-US" sz="2000" b="1" i="1" u="sng" dirty="0">
                  <a:solidFill>
                    <a:srgbClr val="000000"/>
                  </a:solidFill>
                </a:rPr>
                <a:t>Conditional database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 i="1" dirty="0">
                  <a:solidFill>
                    <a:srgbClr val="000000"/>
                  </a:solidFill>
                </a:rPr>
                <a:t>m	        fca:2, fcab:1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 i="1" dirty="0">
                  <a:solidFill>
                    <a:srgbClr val="000000"/>
                  </a:solidFill>
                </a:rPr>
                <a:t>p	        fcam:2, cb:1</a:t>
              </a:r>
            </a:p>
          </p:txBody>
        </p:sp>
        <p:sp>
          <p:nvSpPr>
            <p:cNvPr id="28715" name="TextBox 1"/>
            <p:cNvSpPr txBox="1">
              <a:spLocks noChangeArrowheads="1"/>
            </p:cNvSpPr>
            <p:nvPr/>
          </p:nvSpPr>
          <p:spPr bwMode="auto">
            <a:xfrm>
              <a:off x="4794950" y="3451978"/>
              <a:ext cx="2977710" cy="36935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 b="1" i="1" dirty="0">
                  <a:solidFill>
                    <a:srgbClr val="000000"/>
                  </a:solidFill>
                </a:rPr>
                <a:t>Conditional database of each pattern</a:t>
              </a:r>
            </a:p>
          </p:txBody>
        </p:sp>
      </p:grpSp>
      <p:sp>
        <p:nvSpPr>
          <p:cNvPr id="43" name="Text Box 39"/>
          <p:cNvSpPr txBox="1">
            <a:spLocks noChangeArrowheads="1"/>
          </p:cNvSpPr>
          <p:nvPr/>
        </p:nvSpPr>
        <p:spPr bwMode="auto">
          <a:xfrm>
            <a:off x="955843" y="3528425"/>
            <a:ext cx="1985022" cy="29854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dirty="0" err="1">
                <a:solidFill>
                  <a:srgbClr val="000000"/>
                </a:solidFill>
              </a:rPr>
              <a:t>min_support</a:t>
            </a:r>
            <a:r>
              <a:rPr lang="en-US" altLang="en-US" sz="2000" b="1" dirty="0">
                <a:solidFill>
                  <a:srgbClr val="000000"/>
                </a:solidFill>
              </a:rPr>
              <a:t> = 3</a:t>
            </a:r>
            <a:endParaRPr lang="en-US" altLang="en-US" b="1" u="sng" dirty="0">
              <a:solidFill>
                <a:srgbClr val="000000"/>
              </a:solidFill>
            </a:endParaRPr>
          </a:p>
        </p:txBody>
      </p:sp>
      <p:grpSp>
        <p:nvGrpSpPr>
          <p:cNvPr id="48" name="Group 79"/>
          <p:cNvGrpSpPr>
            <a:grpSpLocks/>
          </p:cNvGrpSpPr>
          <p:nvPr/>
        </p:nvGrpSpPr>
        <p:grpSpPr bwMode="auto">
          <a:xfrm>
            <a:off x="2682761" y="3108499"/>
            <a:ext cx="3319547" cy="3614232"/>
            <a:chOff x="6172200" y="2962813"/>
            <a:chExt cx="2489239" cy="3614233"/>
          </a:xfrm>
        </p:grpSpPr>
        <p:sp>
          <p:nvSpPr>
            <p:cNvPr id="49" name="Text Box 4"/>
            <p:cNvSpPr txBox="1">
              <a:spLocks noChangeArrowheads="1"/>
            </p:cNvSpPr>
            <p:nvPr/>
          </p:nvSpPr>
          <p:spPr bwMode="auto">
            <a:xfrm>
              <a:off x="7822393" y="2962813"/>
              <a:ext cx="323591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pitchFamily="18" charset="0"/>
                </a:rPr>
                <a:t>{}</a:t>
              </a:r>
            </a:p>
          </p:txBody>
        </p:sp>
        <p:sp>
          <p:nvSpPr>
            <p:cNvPr id="50" name="Text Box 5"/>
            <p:cNvSpPr txBox="1">
              <a:spLocks noChangeArrowheads="1"/>
            </p:cNvSpPr>
            <p:nvPr/>
          </p:nvSpPr>
          <p:spPr bwMode="auto">
            <a:xfrm>
              <a:off x="7371599" y="3670345"/>
              <a:ext cx="351239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 dirty="0">
                  <a:solidFill>
                    <a:srgbClr val="000000"/>
                  </a:solidFill>
                  <a:latin typeface="Times New Roman" pitchFamily="18" charset="0"/>
                </a:rPr>
                <a:t>f:4</a:t>
              </a:r>
            </a:p>
          </p:txBody>
        </p:sp>
        <p:sp>
          <p:nvSpPr>
            <p:cNvPr id="51" name="Text Box 6"/>
            <p:cNvSpPr txBox="1">
              <a:spLocks noChangeArrowheads="1"/>
            </p:cNvSpPr>
            <p:nvPr/>
          </p:nvSpPr>
          <p:spPr bwMode="auto">
            <a:xfrm>
              <a:off x="8273187" y="3670345"/>
              <a:ext cx="383694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itchFamily="18" charset="0"/>
                </a:rPr>
                <a:t>c:1</a:t>
              </a:r>
            </a:p>
          </p:txBody>
        </p:sp>
        <p:sp>
          <p:nvSpPr>
            <p:cNvPr id="52" name="Text Box 7"/>
            <p:cNvSpPr txBox="1">
              <a:spLocks noChangeArrowheads="1"/>
            </p:cNvSpPr>
            <p:nvPr/>
          </p:nvSpPr>
          <p:spPr bwMode="auto">
            <a:xfrm>
              <a:off x="8266926" y="4296176"/>
              <a:ext cx="394513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itchFamily="18" charset="0"/>
                </a:rPr>
                <a:t>b:1</a:t>
              </a:r>
            </a:p>
          </p:txBody>
        </p:sp>
        <p:sp>
          <p:nvSpPr>
            <p:cNvPr id="53" name="Text Box 8"/>
            <p:cNvSpPr txBox="1">
              <a:spLocks noChangeArrowheads="1"/>
            </p:cNvSpPr>
            <p:nvPr/>
          </p:nvSpPr>
          <p:spPr bwMode="auto">
            <a:xfrm>
              <a:off x="8266926" y="4922007"/>
              <a:ext cx="394513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 dirty="0">
                  <a:solidFill>
                    <a:srgbClr val="000000"/>
                  </a:solidFill>
                  <a:latin typeface="Times New Roman" pitchFamily="18" charset="0"/>
                </a:rPr>
                <a:t>p:1</a:t>
              </a:r>
            </a:p>
          </p:txBody>
        </p:sp>
        <p:cxnSp>
          <p:nvCxnSpPr>
            <p:cNvPr id="54" name="AutoShape 9"/>
            <p:cNvCxnSpPr>
              <a:cxnSpLocks noChangeShapeType="1"/>
              <a:stCxn id="51" idx="2"/>
              <a:endCxn id="52" idx="0"/>
            </p:cNvCxnSpPr>
            <p:nvPr/>
          </p:nvCxnSpPr>
          <p:spPr bwMode="auto">
            <a:xfrm flipH="1">
              <a:off x="8464182" y="4070455"/>
              <a:ext cx="853" cy="225721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AutoShape 10"/>
            <p:cNvCxnSpPr>
              <a:cxnSpLocks noChangeShapeType="1"/>
              <a:stCxn id="52" idx="2"/>
              <a:endCxn id="53" idx="0"/>
            </p:cNvCxnSpPr>
            <p:nvPr/>
          </p:nvCxnSpPr>
          <p:spPr bwMode="auto">
            <a:xfrm>
              <a:off x="8464183" y="4696286"/>
              <a:ext cx="0" cy="225720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" name="AutoShape 11"/>
            <p:cNvCxnSpPr>
              <a:cxnSpLocks noChangeShapeType="1"/>
              <a:stCxn id="49" idx="2"/>
              <a:endCxn id="51" idx="0"/>
            </p:cNvCxnSpPr>
            <p:nvPr/>
          </p:nvCxnSpPr>
          <p:spPr bwMode="auto">
            <a:xfrm>
              <a:off x="7984188" y="3362923"/>
              <a:ext cx="480846" cy="307422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" name="AutoShape 12"/>
            <p:cNvCxnSpPr>
              <a:cxnSpLocks noChangeShapeType="1"/>
              <a:stCxn id="49" idx="2"/>
              <a:endCxn id="50" idx="0"/>
            </p:cNvCxnSpPr>
            <p:nvPr/>
          </p:nvCxnSpPr>
          <p:spPr bwMode="auto">
            <a:xfrm flipH="1">
              <a:off x="7547218" y="3362923"/>
              <a:ext cx="436970" cy="307422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8" name="Text Box 13"/>
            <p:cNvSpPr txBox="1">
              <a:spLocks noChangeArrowheads="1"/>
            </p:cNvSpPr>
            <p:nvPr/>
          </p:nvSpPr>
          <p:spPr bwMode="auto">
            <a:xfrm>
              <a:off x="7672128" y="4296176"/>
              <a:ext cx="394513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itchFamily="18" charset="0"/>
                </a:rPr>
                <a:t>b:1</a:t>
              </a:r>
            </a:p>
          </p:txBody>
        </p:sp>
        <p:sp>
          <p:nvSpPr>
            <p:cNvPr id="59" name="Text Box 14"/>
            <p:cNvSpPr txBox="1">
              <a:spLocks noChangeArrowheads="1"/>
            </p:cNvSpPr>
            <p:nvPr/>
          </p:nvSpPr>
          <p:spPr bwMode="auto">
            <a:xfrm>
              <a:off x="7078897" y="4296176"/>
              <a:ext cx="383694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itchFamily="18" charset="0"/>
                </a:rPr>
                <a:t>c:3</a:t>
              </a:r>
            </a:p>
          </p:txBody>
        </p:sp>
        <p:cxnSp>
          <p:nvCxnSpPr>
            <p:cNvPr id="60" name="AutoShape 15"/>
            <p:cNvCxnSpPr>
              <a:cxnSpLocks noChangeShapeType="1"/>
              <a:stCxn id="50" idx="2"/>
              <a:endCxn id="59" idx="0"/>
            </p:cNvCxnSpPr>
            <p:nvPr/>
          </p:nvCxnSpPr>
          <p:spPr bwMode="auto">
            <a:xfrm flipH="1">
              <a:off x="7270745" y="4070455"/>
              <a:ext cx="276474" cy="225721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" name="AutoShape 16"/>
            <p:cNvCxnSpPr>
              <a:cxnSpLocks noChangeShapeType="1"/>
              <a:stCxn id="50" idx="2"/>
              <a:endCxn id="58" idx="0"/>
            </p:cNvCxnSpPr>
            <p:nvPr/>
          </p:nvCxnSpPr>
          <p:spPr bwMode="auto">
            <a:xfrm>
              <a:off x="7547218" y="4070455"/>
              <a:ext cx="322166" cy="225721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2" name="Text Box 17"/>
            <p:cNvSpPr txBox="1">
              <a:spLocks noChangeArrowheads="1"/>
            </p:cNvSpPr>
            <p:nvPr/>
          </p:nvSpPr>
          <p:spPr bwMode="auto">
            <a:xfrm>
              <a:off x="7069505" y="4922007"/>
              <a:ext cx="394513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itchFamily="18" charset="0"/>
                </a:rPr>
                <a:t>a:3</a:t>
              </a:r>
            </a:p>
          </p:txBody>
        </p:sp>
        <p:sp>
          <p:nvSpPr>
            <p:cNvPr id="63" name="Text Box 18"/>
            <p:cNvSpPr txBox="1">
              <a:spLocks noChangeArrowheads="1"/>
            </p:cNvSpPr>
            <p:nvPr/>
          </p:nvSpPr>
          <p:spPr bwMode="auto">
            <a:xfrm>
              <a:off x="7446732" y="5551105"/>
              <a:ext cx="394513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itchFamily="18" charset="0"/>
                </a:rPr>
                <a:t>b:1</a:t>
              </a:r>
            </a:p>
          </p:txBody>
        </p:sp>
        <p:sp>
          <p:nvSpPr>
            <p:cNvPr id="64" name="Text Box 19"/>
            <p:cNvSpPr txBox="1">
              <a:spLocks noChangeArrowheads="1"/>
            </p:cNvSpPr>
            <p:nvPr/>
          </p:nvSpPr>
          <p:spPr bwMode="auto">
            <a:xfrm>
              <a:off x="6779933" y="5551105"/>
              <a:ext cx="437786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itchFamily="18" charset="0"/>
                </a:rPr>
                <a:t>m:2</a:t>
              </a:r>
            </a:p>
          </p:txBody>
        </p:sp>
        <p:sp>
          <p:nvSpPr>
            <p:cNvPr id="65" name="Text Box 20"/>
            <p:cNvSpPr txBox="1">
              <a:spLocks noChangeArrowheads="1"/>
            </p:cNvSpPr>
            <p:nvPr/>
          </p:nvSpPr>
          <p:spPr bwMode="auto">
            <a:xfrm>
              <a:off x="6808107" y="6176936"/>
              <a:ext cx="394513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itchFamily="18" charset="0"/>
                </a:rPr>
                <a:t>p:2</a:t>
              </a:r>
            </a:p>
          </p:txBody>
        </p:sp>
        <p:cxnSp>
          <p:nvCxnSpPr>
            <p:cNvPr id="66" name="AutoShape 21"/>
            <p:cNvCxnSpPr>
              <a:cxnSpLocks noChangeShapeType="1"/>
              <a:stCxn id="59" idx="2"/>
              <a:endCxn id="62" idx="0"/>
            </p:cNvCxnSpPr>
            <p:nvPr/>
          </p:nvCxnSpPr>
          <p:spPr bwMode="auto">
            <a:xfrm flipH="1">
              <a:off x="7266761" y="4696286"/>
              <a:ext cx="3983" cy="225720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" name="AutoShape 22"/>
            <p:cNvCxnSpPr>
              <a:cxnSpLocks noChangeShapeType="1"/>
              <a:stCxn id="62" idx="2"/>
              <a:endCxn id="64" idx="0"/>
            </p:cNvCxnSpPr>
            <p:nvPr/>
          </p:nvCxnSpPr>
          <p:spPr bwMode="auto">
            <a:xfrm flipH="1">
              <a:off x="6998826" y="5322117"/>
              <a:ext cx="267935" cy="228988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" name="AutoShape 23"/>
            <p:cNvCxnSpPr>
              <a:cxnSpLocks noChangeShapeType="1"/>
              <a:stCxn id="62" idx="2"/>
              <a:endCxn id="63" idx="0"/>
            </p:cNvCxnSpPr>
            <p:nvPr/>
          </p:nvCxnSpPr>
          <p:spPr bwMode="auto">
            <a:xfrm>
              <a:off x="7266761" y="5322117"/>
              <a:ext cx="377227" cy="228988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" name="AutoShape 24"/>
            <p:cNvCxnSpPr>
              <a:cxnSpLocks noChangeShapeType="1"/>
              <a:stCxn id="64" idx="2"/>
              <a:endCxn id="65" idx="0"/>
            </p:cNvCxnSpPr>
            <p:nvPr/>
          </p:nvCxnSpPr>
          <p:spPr bwMode="auto">
            <a:xfrm>
              <a:off x="6998826" y="5951215"/>
              <a:ext cx="6537" cy="225721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0" name="Text Box 25"/>
            <p:cNvSpPr txBox="1">
              <a:spLocks noChangeArrowheads="1"/>
            </p:cNvSpPr>
            <p:nvPr/>
          </p:nvSpPr>
          <p:spPr bwMode="auto">
            <a:xfrm>
              <a:off x="7418557" y="6176936"/>
              <a:ext cx="437786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itchFamily="18" charset="0"/>
                </a:rPr>
                <a:t>m:1</a:t>
              </a:r>
            </a:p>
          </p:txBody>
        </p:sp>
        <p:cxnSp>
          <p:nvCxnSpPr>
            <p:cNvPr id="71" name="AutoShape 26"/>
            <p:cNvCxnSpPr>
              <a:cxnSpLocks noChangeShapeType="1"/>
              <a:stCxn id="63" idx="2"/>
              <a:endCxn id="70" idx="0"/>
            </p:cNvCxnSpPr>
            <p:nvPr/>
          </p:nvCxnSpPr>
          <p:spPr bwMode="auto">
            <a:xfrm flipH="1">
              <a:off x="7637451" y="5951215"/>
              <a:ext cx="6538" cy="225721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2" name="Freeform 28"/>
            <p:cNvSpPr>
              <a:spLocks/>
            </p:cNvSpPr>
            <p:nvPr/>
          </p:nvSpPr>
          <p:spPr bwMode="auto">
            <a:xfrm>
              <a:off x="6248400" y="3892572"/>
              <a:ext cx="1190506" cy="410140"/>
            </a:xfrm>
            <a:custGeom>
              <a:avLst/>
              <a:gdLst>
                <a:gd name="T0" fmla="*/ 0 w 672"/>
                <a:gd name="T1" fmla="*/ 2147483647 h 240"/>
                <a:gd name="T2" fmla="*/ 2147483647 w 672"/>
                <a:gd name="T3" fmla="*/ 2147483647 h 240"/>
                <a:gd name="T4" fmla="*/ 2147483647 w 672"/>
                <a:gd name="T5" fmla="*/ 2147483647 h 240"/>
                <a:gd name="T6" fmla="*/ 2147483647 w 672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2"/>
                <a:gd name="T13" fmla="*/ 0 h 240"/>
                <a:gd name="T14" fmla="*/ 672 w 672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2" h="240">
                  <a:moveTo>
                    <a:pt x="0" y="240"/>
                  </a:moveTo>
                  <a:cubicBezTo>
                    <a:pt x="108" y="232"/>
                    <a:pt x="216" y="224"/>
                    <a:pt x="288" y="192"/>
                  </a:cubicBezTo>
                  <a:cubicBezTo>
                    <a:pt x="360" y="160"/>
                    <a:pt x="368" y="80"/>
                    <a:pt x="432" y="48"/>
                  </a:cubicBezTo>
                  <a:cubicBezTo>
                    <a:pt x="496" y="16"/>
                    <a:pt x="584" y="8"/>
                    <a:pt x="672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3" name="Freeform 30"/>
            <p:cNvSpPr>
              <a:spLocks/>
            </p:cNvSpPr>
            <p:nvPr/>
          </p:nvSpPr>
          <p:spPr bwMode="auto">
            <a:xfrm>
              <a:off x="7514038" y="3892572"/>
              <a:ext cx="751323" cy="627465"/>
            </a:xfrm>
            <a:custGeom>
              <a:avLst/>
              <a:gdLst>
                <a:gd name="T0" fmla="*/ 0 w 480"/>
                <a:gd name="T1" fmla="*/ 2147483647 h 384"/>
                <a:gd name="T2" fmla="*/ 2147483647 w 480"/>
                <a:gd name="T3" fmla="*/ 2147483647 h 384"/>
                <a:gd name="T4" fmla="*/ 2147483647 w 480"/>
                <a:gd name="T5" fmla="*/ 2147483647 h 384"/>
                <a:gd name="T6" fmla="*/ 2147483647 w 480"/>
                <a:gd name="T7" fmla="*/ 0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384"/>
                <a:gd name="T14" fmla="*/ 480 w 480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384">
                  <a:moveTo>
                    <a:pt x="0" y="384"/>
                  </a:moveTo>
                  <a:cubicBezTo>
                    <a:pt x="4" y="384"/>
                    <a:pt x="8" y="384"/>
                    <a:pt x="48" y="336"/>
                  </a:cubicBezTo>
                  <a:cubicBezTo>
                    <a:pt x="88" y="288"/>
                    <a:pt x="168" y="152"/>
                    <a:pt x="240" y="96"/>
                  </a:cubicBezTo>
                  <a:cubicBezTo>
                    <a:pt x="312" y="40"/>
                    <a:pt x="396" y="20"/>
                    <a:pt x="480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4" name="Freeform 31"/>
            <p:cNvSpPr>
              <a:spLocks/>
            </p:cNvSpPr>
            <p:nvPr/>
          </p:nvSpPr>
          <p:spPr bwMode="auto">
            <a:xfrm>
              <a:off x="6172200" y="5008610"/>
              <a:ext cx="891044" cy="156866"/>
            </a:xfrm>
            <a:custGeom>
              <a:avLst/>
              <a:gdLst>
                <a:gd name="T0" fmla="*/ 0 w 432"/>
                <a:gd name="T1" fmla="*/ 0 h 192"/>
                <a:gd name="T2" fmla="*/ 2147483647 w 432"/>
                <a:gd name="T3" fmla="*/ 2147483647 h 192"/>
                <a:gd name="T4" fmla="*/ 2147483647 w 432"/>
                <a:gd name="T5" fmla="*/ 2147483647 h 192"/>
                <a:gd name="T6" fmla="*/ 2147483647 w 432"/>
                <a:gd name="T7" fmla="*/ 2147483647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92"/>
                <a:gd name="T14" fmla="*/ 432 w 432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92">
                  <a:moveTo>
                    <a:pt x="0" y="0"/>
                  </a:moveTo>
                  <a:cubicBezTo>
                    <a:pt x="48" y="12"/>
                    <a:pt x="96" y="24"/>
                    <a:pt x="144" y="48"/>
                  </a:cubicBezTo>
                  <a:cubicBezTo>
                    <a:pt x="192" y="72"/>
                    <a:pt x="240" y="120"/>
                    <a:pt x="288" y="144"/>
                  </a:cubicBezTo>
                  <a:cubicBezTo>
                    <a:pt x="336" y="168"/>
                    <a:pt x="384" y="180"/>
                    <a:pt x="432" y="192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5" name="Freeform 32"/>
            <p:cNvSpPr>
              <a:spLocks/>
            </p:cNvSpPr>
            <p:nvPr/>
          </p:nvSpPr>
          <p:spPr bwMode="auto">
            <a:xfrm>
              <a:off x="6172200" y="5448160"/>
              <a:ext cx="1299575" cy="204253"/>
            </a:xfrm>
            <a:custGeom>
              <a:avLst/>
              <a:gdLst>
                <a:gd name="T0" fmla="*/ 0 w 720"/>
                <a:gd name="T1" fmla="*/ 0 h 384"/>
                <a:gd name="T2" fmla="*/ 2147483647 w 720"/>
                <a:gd name="T3" fmla="*/ 2147483647 h 384"/>
                <a:gd name="T4" fmla="*/ 2147483647 w 720"/>
                <a:gd name="T5" fmla="*/ 2147483647 h 384"/>
                <a:gd name="T6" fmla="*/ 2147483647 w 720"/>
                <a:gd name="T7" fmla="*/ 2147483647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0"/>
                <a:gd name="T13" fmla="*/ 0 h 384"/>
                <a:gd name="T14" fmla="*/ 720 w 720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0" h="384">
                  <a:moveTo>
                    <a:pt x="0" y="0"/>
                  </a:moveTo>
                  <a:cubicBezTo>
                    <a:pt x="76" y="0"/>
                    <a:pt x="152" y="0"/>
                    <a:pt x="240" y="48"/>
                  </a:cubicBezTo>
                  <a:cubicBezTo>
                    <a:pt x="328" y="96"/>
                    <a:pt x="448" y="232"/>
                    <a:pt x="528" y="288"/>
                  </a:cubicBezTo>
                  <a:cubicBezTo>
                    <a:pt x="608" y="344"/>
                    <a:pt x="664" y="364"/>
                    <a:pt x="720" y="384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6" name="Freeform 33"/>
            <p:cNvSpPr>
              <a:spLocks/>
            </p:cNvSpPr>
            <p:nvPr/>
          </p:nvSpPr>
          <p:spPr bwMode="auto">
            <a:xfrm>
              <a:off x="7903786" y="4694877"/>
              <a:ext cx="87654" cy="1098063"/>
            </a:xfrm>
            <a:custGeom>
              <a:avLst/>
              <a:gdLst>
                <a:gd name="T0" fmla="*/ 0 w 56"/>
                <a:gd name="T1" fmla="*/ 2147483647 h 672"/>
                <a:gd name="T2" fmla="*/ 2147483647 w 56"/>
                <a:gd name="T3" fmla="*/ 2147483647 h 672"/>
                <a:gd name="T4" fmla="*/ 2147483647 w 56"/>
                <a:gd name="T5" fmla="*/ 0 h 672"/>
                <a:gd name="T6" fmla="*/ 0 60000 65536"/>
                <a:gd name="T7" fmla="*/ 0 60000 65536"/>
                <a:gd name="T8" fmla="*/ 0 60000 65536"/>
                <a:gd name="T9" fmla="*/ 0 w 56"/>
                <a:gd name="T10" fmla="*/ 0 h 672"/>
                <a:gd name="T11" fmla="*/ 56 w 56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672">
                  <a:moveTo>
                    <a:pt x="0" y="672"/>
                  </a:moveTo>
                  <a:cubicBezTo>
                    <a:pt x="20" y="608"/>
                    <a:pt x="40" y="544"/>
                    <a:pt x="48" y="432"/>
                  </a:cubicBezTo>
                  <a:cubicBezTo>
                    <a:pt x="56" y="320"/>
                    <a:pt x="52" y="160"/>
                    <a:pt x="48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" name="Line 34"/>
            <p:cNvSpPr>
              <a:spLocks noChangeShapeType="1"/>
            </p:cNvSpPr>
            <p:nvPr/>
          </p:nvSpPr>
          <p:spPr bwMode="auto">
            <a:xfrm>
              <a:off x="8115096" y="4520037"/>
              <a:ext cx="150265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8" name="Freeform 35"/>
            <p:cNvSpPr>
              <a:spLocks/>
            </p:cNvSpPr>
            <p:nvPr/>
          </p:nvSpPr>
          <p:spPr bwMode="auto">
            <a:xfrm>
              <a:off x="6172200" y="5747221"/>
              <a:ext cx="679735" cy="45719"/>
            </a:xfrm>
            <a:custGeom>
              <a:avLst/>
              <a:gdLst>
                <a:gd name="T0" fmla="*/ 0 w 288"/>
                <a:gd name="T1" fmla="*/ 0 h 240"/>
                <a:gd name="T2" fmla="*/ 2147483647 w 288"/>
                <a:gd name="T3" fmla="*/ 2147483647 h 240"/>
                <a:gd name="T4" fmla="*/ 2147483647 w 288"/>
                <a:gd name="T5" fmla="*/ 2147483647 h 240"/>
                <a:gd name="T6" fmla="*/ 2147483647 w 288"/>
                <a:gd name="T7" fmla="*/ 2147483647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240"/>
                <a:gd name="T14" fmla="*/ 288 w 288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240">
                  <a:moveTo>
                    <a:pt x="0" y="0"/>
                  </a:moveTo>
                  <a:cubicBezTo>
                    <a:pt x="56" y="8"/>
                    <a:pt x="112" y="16"/>
                    <a:pt x="144" y="48"/>
                  </a:cubicBezTo>
                  <a:cubicBezTo>
                    <a:pt x="176" y="80"/>
                    <a:pt x="168" y="160"/>
                    <a:pt x="192" y="192"/>
                  </a:cubicBezTo>
                  <a:cubicBezTo>
                    <a:pt x="216" y="224"/>
                    <a:pt x="252" y="232"/>
                    <a:pt x="288" y="24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" name="Freeform 36"/>
            <p:cNvSpPr>
              <a:spLocks/>
            </p:cNvSpPr>
            <p:nvPr/>
          </p:nvSpPr>
          <p:spPr bwMode="auto">
            <a:xfrm>
              <a:off x="7302728" y="5792941"/>
              <a:ext cx="150265" cy="627465"/>
            </a:xfrm>
            <a:custGeom>
              <a:avLst/>
              <a:gdLst>
                <a:gd name="T0" fmla="*/ 0 w 96"/>
                <a:gd name="T1" fmla="*/ 0 h 384"/>
                <a:gd name="T2" fmla="*/ 2147483647 w 96"/>
                <a:gd name="T3" fmla="*/ 2147483647 h 384"/>
                <a:gd name="T4" fmla="*/ 2147483647 w 96"/>
                <a:gd name="T5" fmla="*/ 2147483647 h 384"/>
                <a:gd name="T6" fmla="*/ 2147483647 w 96"/>
                <a:gd name="T7" fmla="*/ 2147483647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384"/>
                <a:gd name="T14" fmla="*/ 96 w 96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384">
                  <a:moveTo>
                    <a:pt x="0" y="0"/>
                  </a:moveTo>
                  <a:cubicBezTo>
                    <a:pt x="20" y="24"/>
                    <a:pt x="40" y="48"/>
                    <a:pt x="48" y="96"/>
                  </a:cubicBezTo>
                  <a:cubicBezTo>
                    <a:pt x="56" y="144"/>
                    <a:pt x="40" y="240"/>
                    <a:pt x="48" y="288"/>
                  </a:cubicBezTo>
                  <a:cubicBezTo>
                    <a:pt x="56" y="336"/>
                    <a:pt x="76" y="360"/>
                    <a:pt x="96" y="384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" name="Freeform 37"/>
            <p:cNvSpPr>
              <a:spLocks/>
            </p:cNvSpPr>
            <p:nvPr/>
          </p:nvSpPr>
          <p:spPr bwMode="auto">
            <a:xfrm>
              <a:off x="6172200" y="6176936"/>
              <a:ext cx="679735" cy="243470"/>
            </a:xfrm>
            <a:custGeom>
              <a:avLst/>
              <a:gdLst>
                <a:gd name="T0" fmla="*/ 0 w 288"/>
                <a:gd name="T1" fmla="*/ 0 h 432"/>
                <a:gd name="T2" fmla="*/ 2147483647 w 288"/>
                <a:gd name="T3" fmla="*/ 2147483647 h 432"/>
                <a:gd name="T4" fmla="*/ 2147483647 w 288"/>
                <a:gd name="T5" fmla="*/ 2147483647 h 432"/>
                <a:gd name="T6" fmla="*/ 2147483647 w 288"/>
                <a:gd name="T7" fmla="*/ 2147483647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432"/>
                <a:gd name="T14" fmla="*/ 288 w 288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432">
                  <a:moveTo>
                    <a:pt x="0" y="0"/>
                  </a:moveTo>
                  <a:cubicBezTo>
                    <a:pt x="36" y="44"/>
                    <a:pt x="72" y="88"/>
                    <a:pt x="96" y="144"/>
                  </a:cubicBezTo>
                  <a:cubicBezTo>
                    <a:pt x="120" y="200"/>
                    <a:pt x="112" y="288"/>
                    <a:pt x="144" y="336"/>
                  </a:cubicBezTo>
                  <a:cubicBezTo>
                    <a:pt x="176" y="384"/>
                    <a:pt x="232" y="408"/>
                    <a:pt x="288" y="432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" name="Freeform 38"/>
            <p:cNvSpPr>
              <a:spLocks/>
            </p:cNvSpPr>
            <p:nvPr/>
          </p:nvSpPr>
          <p:spPr bwMode="auto">
            <a:xfrm>
              <a:off x="7302728" y="5322342"/>
              <a:ext cx="1202116" cy="1098063"/>
            </a:xfrm>
            <a:custGeom>
              <a:avLst/>
              <a:gdLst>
                <a:gd name="T0" fmla="*/ 0 w 768"/>
                <a:gd name="T1" fmla="*/ 2147483647 h 672"/>
                <a:gd name="T2" fmla="*/ 2147483647 w 768"/>
                <a:gd name="T3" fmla="*/ 2147483647 h 672"/>
                <a:gd name="T4" fmla="*/ 2147483647 w 768"/>
                <a:gd name="T5" fmla="*/ 2147483647 h 672"/>
                <a:gd name="T6" fmla="*/ 2147483647 w 768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8"/>
                <a:gd name="T13" fmla="*/ 0 h 672"/>
                <a:gd name="T14" fmla="*/ 768 w 768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8" h="672">
                  <a:moveTo>
                    <a:pt x="0" y="672"/>
                  </a:moveTo>
                  <a:cubicBezTo>
                    <a:pt x="4" y="624"/>
                    <a:pt x="8" y="576"/>
                    <a:pt x="96" y="528"/>
                  </a:cubicBezTo>
                  <a:cubicBezTo>
                    <a:pt x="184" y="480"/>
                    <a:pt x="416" y="472"/>
                    <a:pt x="528" y="384"/>
                  </a:cubicBezTo>
                  <a:cubicBezTo>
                    <a:pt x="640" y="296"/>
                    <a:pt x="704" y="148"/>
                    <a:pt x="768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3248BCF-D158-41B3-9C0E-457F17A435AF}"/>
                  </a:ext>
                </a:extLst>
              </p14:cNvPr>
              <p14:cNvContentPartPr/>
              <p14:nvPr/>
            </p14:nvContentPartPr>
            <p14:xfrm>
              <a:off x="3573720" y="3871080"/>
              <a:ext cx="5280480" cy="2871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3248BCF-D158-41B3-9C0E-457F17A435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64360" y="3861720"/>
                <a:ext cx="5299200" cy="288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431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1387366" y="-82602"/>
            <a:ext cx="9949430" cy="1313793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4000" dirty="0"/>
              <a:t>Mining FP-Tree: Divide and Conquer </a:t>
            </a:r>
            <a:br>
              <a:rPr lang="en-US" altLang="en-US" sz="4000" dirty="0"/>
            </a:br>
            <a:r>
              <a:rPr lang="en-US" altLang="en-US" sz="4000" dirty="0"/>
              <a:t>Based on Patterns and Data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idx="1"/>
          </p:nvPr>
        </p:nvSpPr>
        <p:spPr>
          <a:xfrm>
            <a:off x="591127" y="1143000"/>
            <a:ext cx="10671384" cy="1965499"/>
          </a:xfrm>
        </p:spPr>
        <p:txBody>
          <a:bodyPr/>
          <a:lstStyle/>
          <a:p>
            <a:pPr lvl="2">
              <a:spcBef>
                <a:spcPct val="0"/>
              </a:spcBef>
            </a:pPr>
            <a:r>
              <a:rPr lang="en-US" altLang="zh-CN" sz="2400" i="1" dirty="0"/>
              <a:t>Repeat and calculate the conditional database of b, a, and c</a:t>
            </a:r>
          </a:p>
          <a:p>
            <a:pPr lvl="2">
              <a:spcBef>
                <a:spcPct val="0"/>
              </a:spcBef>
            </a:pPr>
            <a:r>
              <a:rPr lang="en-US" altLang="en-US" sz="2400" i="1" dirty="0"/>
              <a:t>Since f is the most frequent item, we don’t need to compute its conditional dataset</a:t>
            </a:r>
          </a:p>
          <a:p>
            <a:pPr marL="384166" lvl="2" indent="0">
              <a:spcBef>
                <a:spcPct val="0"/>
              </a:spcBef>
              <a:buNone/>
            </a:pPr>
            <a:endParaRPr lang="en-US" altLang="en-US" sz="2400" i="1" dirty="0"/>
          </a:p>
        </p:txBody>
      </p:sp>
      <p:graphicFrame>
        <p:nvGraphicFramePr>
          <p:cNvPr id="79" name="Table 78"/>
          <p:cNvGraphicFramePr>
            <a:graphicFrameLocks noGrp="1"/>
          </p:cNvGraphicFramePr>
          <p:nvPr>
            <p:extLst/>
          </p:nvPr>
        </p:nvGraphicFramePr>
        <p:xfrm>
          <a:off x="591127" y="3928635"/>
          <a:ext cx="2719341" cy="256909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673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8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4055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Item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Frequency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Header</a:t>
                      </a:r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28713" name="Group 2"/>
          <p:cNvGrpSpPr>
            <a:grpSpLocks/>
          </p:cNvGrpSpPr>
          <p:nvPr/>
        </p:nvGrpSpPr>
        <p:grpSpPr bwMode="auto">
          <a:xfrm>
            <a:off x="6139937" y="3409235"/>
            <a:ext cx="3891304" cy="2796391"/>
            <a:chOff x="4794950" y="3451978"/>
            <a:chExt cx="2977710" cy="2796578"/>
          </a:xfrm>
        </p:grpSpPr>
        <p:sp>
          <p:nvSpPr>
            <p:cNvPr id="28714" name="Rectangle 4"/>
            <p:cNvSpPr>
              <a:spLocks noChangeArrowheads="1"/>
            </p:cNvSpPr>
            <p:nvPr/>
          </p:nvSpPr>
          <p:spPr bwMode="auto">
            <a:xfrm>
              <a:off x="5049994" y="3909297"/>
              <a:ext cx="2660063" cy="2339259"/>
            </a:xfrm>
            <a:prstGeom prst="rect">
              <a:avLst/>
            </a:prstGeom>
            <a:solidFill>
              <a:srgbClr val="FAE2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50000"/>
                </a:spcBef>
                <a:buClrTx/>
                <a:buSzTx/>
                <a:buFont typeface="Wingdings" pitchFamily="2" charset="2"/>
                <a:buNone/>
              </a:pPr>
              <a:r>
                <a:rPr lang="en-US" altLang="en-US" sz="2000" b="1" i="1" u="sng" dirty="0">
                  <a:solidFill>
                    <a:srgbClr val="000000"/>
                  </a:solidFill>
                </a:rPr>
                <a:t>Item 	</a:t>
              </a:r>
              <a:r>
                <a:rPr lang="en-US" altLang="en-US" sz="2000" dirty="0">
                  <a:solidFill>
                    <a:srgbClr val="000000"/>
                  </a:solidFill>
                </a:rPr>
                <a:t> </a:t>
              </a:r>
              <a:r>
                <a:rPr lang="en-US" altLang="en-US" sz="2000" b="1" i="1" u="sng" dirty="0">
                  <a:solidFill>
                    <a:srgbClr val="000000"/>
                  </a:solidFill>
                </a:rPr>
                <a:t>Conditional database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 i="1" dirty="0">
                  <a:solidFill>
                    <a:srgbClr val="000000"/>
                  </a:solidFill>
                </a:rPr>
                <a:t>c	        f:3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 i="1" dirty="0">
                  <a:solidFill>
                    <a:srgbClr val="000000"/>
                  </a:solidFill>
                </a:rPr>
                <a:t>a	        fc:3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 i="1" dirty="0">
                  <a:solidFill>
                    <a:srgbClr val="000000"/>
                  </a:solidFill>
                </a:rPr>
                <a:t>b	        fca:1, f:1, c:1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 i="1" dirty="0">
                  <a:solidFill>
                    <a:srgbClr val="000000"/>
                  </a:solidFill>
                </a:rPr>
                <a:t>m	        fca:2, fcab:1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 i="1" dirty="0">
                  <a:solidFill>
                    <a:srgbClr val="000000"/>
                  </a:solidFill>
                </a:rPr>
                <a:t>p	        fcam:2, cb:1</a:t>
              </a:r>
            </a:p>
          </p:txBody>
        </p:sp>
        <p:sp>
          <p:nvSpPr>
            <p:cNvPr id="28715" name="TextBox 1"/>
            <p:cNvSpPr txBox="1">
              <a:spLocks noChangeArrowheads="1"/>
            </p:cNvSpPr>
            <p:nvPr/>
          </p:nvSpPr>
          <p:spPr bwMode="auto">
            <a:xfrm>
              <a:off x="4794950" y="3451978"/>
              <a:ext cx="2977710" cy="36935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 b="1" i="1" dirty="0">
                  <a:solidFill>
                    <a:srgbClr val="000000"/>
                  </a:solidFill>
                </a:rPr>
                <a:t>Conditional database of each pattern</a:t>
              </a:r>
            </a:p>
          </p:txBody>
        </p:sp>
      </p:grpSp>
      <p:sp>
        <p:nvSpPr>
          <p:cNvPr id="43" name="Text Box 39"/>
          <p:cNvSpPr txBox="1">
            <a:spLocks noChangeArrowheads="1"/>
          </p:cNvSpPr>
          <p:nvPr/>
        </p:nvSpPr>
        <p:spPr bwMode="auto">
          <a:xfrm>
            <a:off x="955843" y="3528425"/>
            <a:ext cx="1985022" cy="29854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dirty="0" err="1">
                <a:solidFill>
                  <a:srgbClr val="000000"/>
                </a:solidFill>
              </a:rPr>
              <a:t>min_support</a:t>
            </a:r>
            <a:r>
              <a:rPr lang="en-US" altLang="en-US" sz="2000" b="1" dirty="0">
                <a:solidFill>
                  <a:srgbClr val="000000"/>
                </a:solidFill>
              </a:rPr>
              <a:t> = 3</a:t>
            </a:r>
            <a:endParaRPr lang="en-US" altLang="en-US" b="1" u="sng" dirty="0">
              <a:solidFill>
                <a:srgbClr val="000000"/>
              </a:solidFill>
            </a:endParaRPr>
          </a:p>
        </p:txBody>
      </p:sp>
      <p:grpSp>
        <p:nvGrpSpPr>
          <p:cNvPr id="38" name="Group 79"/>
          <p:cNvGrpSpPr>
            <a:grpSpLocks/>
          </p:cNvGrpSpPr>
          <p:nvPr/>
        </p:nvGrpSpPr>
        <p:grpSpPr bwMode="auto">
          <a:xfrm>
            <a:off x="2682761" y="3108499"/>
            <a:ext cx="3319547" cy="3614232"/>
            <a:chOff x="6172200" y="2962813"/>
            <a:chExt cx="2489239" cy="3614233"/>
          </a:xfrm>
        </p:grpSpPr>
        <p:sp>
          <p:nvSpPr>
            <p:cNvPr id="39" name="Text Box 4"/>
            <p:cNvSpPr txBox="1">
              <a:spLocks noChangeArrowheads="1"/>
            </p:cNvSpPr>
            <p:nvPr/>
          </p:nvSpPr>
          <p:spPr bwMode="auto">
            <a:xfrm>
              <a:off x="7822393" y="2962813"/>
              <a:ext cx="323591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pitchFamily="18" charset="0"/>
                </a:rPr>
                <a:t>{}</a:t>
              </a:r>
            </a:p>
          </p:txBody>
        </p:sp>
        <p:sp>
          <p:nvSpPr>
            <p:cNvPr id="40" name="Text Box 5"/>
            <p:cNvSpPr txBox="1">
              <a:spLocks noChangeArrowheads="1"/>
            </p:cNvSpPr>
            <p:nvPr/>
          </p:nvSpPr>
          <p:spPr bwMode="auto">
            <a:xfrm>
              <a:off x="7371599" y="3670345"/>
              <a:ext cx="351239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 dirty="0">
                  <a:solidFill>
                    <a:srgbClr val="000000"/>
                  </a:solidFill>
                  <a:latin typeface="Times New Roman" pitchFamily="18" charset="0"/>
                </a:rPr>
                <a:t>f:4</a:t>
              </a:r>
            </a:p>
          </p:txBody>
        </p:sp>
        <p:sp>
          <p:nvSpPr>
            <p:cNvPr id="41" name="Text Box 6"/>
            <p:cNvSpPr txBox="1">
              <a:spLocks noChangeArrowheads="1"/>
            </p:cNvSpPr>
            <p:nvPr/>
          </p:nvSpPr>
          <p:spPr bwMode="auto">
            <a:xfrm>
              <a:off x="8273187" y="3670345"/>
              <a:ext cx="383694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itchFamily="18" charset="0"/>
                </a:rPr>
                <a:t>c:1</a:t>
              </a:r>
            </a:p>
          </p:txBody>
        </p:sp>
        <p:sp>
          <p:nvSpPr>
            <p:cNvPr id="42" name="Text Box 7"/>
            <p:cNvSpPr txBox="1">
              <a:spLocks noChangeArrowheads="1"/>
            </p:cNvSpPr>
            <p:nvPr/>
          </p:nvSpPr>
          <p:spPr bwMode="auto">
            <a:xfrm>
              <a:off x="8266926" y="4296176"/>
              <a:ext cx="394513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itchFamily="18" charset="0"/>
                </a:rPr>
                <a:t>b:1</a:t>
              </a:r>
            </a:p>
          </p:txBody>
        </p:sp>
        <p:sp>
          <p:nvSpPr>
            <p:cNvPr id="44" name="Text Box 8"/>
            <p:cNvSpPr txBox="1">
              <a:spLocks noChangeArrowheads="1"/>
            </p:cNvSpPr>
            <p:nvPr/>
          </p:nvSpPr>
          <p:spPr bwMode="auto">
            <a:xfrm>
              <a:off x="8266926" y="4922007"/>
              <a:ext cx="394513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 dirty="0">
                  <a:solidFill>
                    <a:srgbClr val="000000"/>
                  </a:solidFill>
                  <a:latin typeface="Times New Roman" pitchFamily="18" charset="0"/>
                </a:rPr>
                <a:t>p:1</a:t>
              </a:r>
            </a:p>
          </p:txBody>
        </p:sp>
        <p:cxnSp>
          <p:nvCxnSpPr>
            <p:cNvPr id="45" name="AutoShape 9"/>
            <p:cNvCxnSpPr>
              <a:cxnSpLocks noChangeShapeType="1"/>
              <a:stCxn id="41" idx="2"/>
              <a:endCxn id="42" idx="0"/>
            </p:cNvCxnSpPr>
            <p:nvPr/>
          </p:nvCxnSpPr>
          <p:spPr bwMode="auto">
            <a:xfrm flipH="1">
              <a:off x="8464182" y="4070455"/>
              <a:ext cx="853" cy="225721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AutoShape 10"/>
            <p:cNvCxnSpPr>
              <a:cxnSpLocks noChangeShapeType="1"/>
              <a:stCxn id="42" idx="2"/>
              <a:endCxn id="44" idx="0"/>
            </p:cNvCxnSpPr>
            <p:nvPr/>
          </p:nvCxnSpPr>
          <p:spPr bwMode="auto">
            <a:xfrm>
              <a:off x="8464183" y="4696286"/>
              <a:ext cx="0" cy="225720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" name="AutoShape 11"/>
            <p:cNvCxnSpPr>
              <a:cxnSpLocks noChangeShapeType="1"/>
              <a:stCxn id="39" idx="2"/>
              <a:endCxn id="41" idx="0"/>
            </p:cNvCxnSpPr>
            <p:nvPr/>
          </p:nvCxnSpPr>
          <p:spPr bwMode="auto">
            <a:xfrm>
              <a:off x="7984188" y="3362923"/>
              <a:ext cx="480846" cy="307422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AutoShape 12"/>
            <p:cNvCxnSpPr>
              <a:cxnSpLocks noChangeShapeType="1"/>
              <a:stCxn id="39" idx="2"/>
              <a:endCxn id="40" idx="0"/>
            </p:cNvCxnSpPr>
            <p:nvPr/>
          </p:nvCxnSpPr>
          <p:spPr bwMode="auto">
            <a:xfrm flipH="1">
              <a:off x="7547218" y="3362923"/>
              <a:ext cx="436970" cy="307422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" name="Text Box 13"/>
            <p:cNvSpPr txBox="1">
              <a:spLocks noChangeArrowheads="1"/>
            </p:cNvSpPr>
            <p:nvPr/>
          </p:nvSpPr>
          <p:spPr bwMode="auto">
            <a:xfrm>
              <a:off x="7672128" y="4296176"/>
              <a:ext cx="394513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itchFamily="18" charset="0"/>
                </a:rPr>
                <a:t>b:1</a:t>
              </a:r>
            </a:p>
          </p:txBody>
        </p:sp>
        <p:sp>
          <p:nvSpPr>
            <p:cNvPr id="50" name="Text Box 14"/>
            <p:cNvSpPr txBox="1">
              <a:spLocks noChangeArrowheads="1"/>
            </p:cNvSpPr>
            <p:nvPr/>
          </p:nvSpPr>
          <p:spPr bwMode="auto">
            <a:xfrm>
              <a:off x="7078897" y="4296176"/>
              <a:ext cx="383694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itchFamily="18" charset="0"/>
                </a:rPr>
                <a:t>c:3</a:t>
              </a:r>
            </a:p>
          </p:txBody>
        </p:sp>
        <p:cxnSp>
          <p:nvCxnSpPr>
            <p:cNvPr id="51" name="AutoShape 15"/>
            <p:cNvCxnSpPr>
              <a:cxnSpLocks noChangeShapeType="1"/>
              <a:stCxn id="40" idx="2"/>
              <a:endCxn id="50" idx="0"/>
            </p:cNvCxnSpPr>
            <p:nvPr/>
          </p:nvCxnSpPr>
          <p:spPr bwMode="auto">
            <a:xfrm flipH="1">
              <a:off x="7270745" y="4070455"/>
              <a:ext cx="276474" cy="225721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AutoShape 16"/>
            <p:cNvCxnSpPr>
              <a:cxnSpLocks noChangeShapeType="1"/>
              <a:stCxn id="40" idx="2"/>
              <a:endCxn id="49" idx="0"/>
            </p:cNvCxnSpPr>
            <p:nvPr/>
          </p:nvCxnSpPr>
          <p:spPr bwMode="auto">
            <a:xfrm>
              <a:off x="7547218" y="4070455"/>
              <a:ext cx="322166" cy="225721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3" name="Text Box 17"/>
            <p:cNvSpPr txBox="1">
              <a:spLocks noChangeArrowheads="1"/>
            </p:cNvSpPr>
            <p:nvPr/>
          </p:nvSpPr>
          <p:spPr bwMode="auto">
            <a:xfrm>
              <a:off x="7069505" y="4922007"/>
              <a:ext cx="394513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itchFamily="18" charset="0"/>
                </a:rPr>
                <a:t>a:3</a:t>
              </a:r>
            </a:p>
          </p:txBody>
        </p:sp>
        <p:sp>
          <p:nvSpPr>
            <p:cNvPr id="54" name="Text Box 18"/>
            <p:cNvSpPr txBox="1">
              <a:spLocks noChangeArrowheads="1"/>
            </p:cNvSpPr>
            <p:nvPr/>
          </p:nvSpPr>
          <p:spPr bwMode="auto">
            <a:xfrm>
              <a:off x="7446732" y="5551105"/>
              <a:ext cx="394513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itchFamily="18" charset="0"/>
                </a:rPr>
                <a:t>b:1</a:t>
              </a:r>
            </a:p>
          </p:txBody>
        </p:sp>
        <p:sp>
          <p:nvSpPr>
            <p:cNvPr id="55" name="Text Box 19"/>
            <p:cNvSpPr txBox="1">
              <a:spLocks noChangeArrowheads="1"/>
            </p:cNvSpPr>
            <p:nvPr/>
          </p:nvSpPr>
          <p:spPr bwMode="auto">
            <a:xfrm>
              <a:off x="6779933" y="5551105"/>
              <a:ext cx="437786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itchFamily="18" charset="0"/>
                </a:rPr>
                <a:t>m:2</a:t>
              </a:r>
            </a:p>
          </p:txBody>
        </p:sp>
        <p:sp>
          <p:nvSpPr>
            <p:cNvPr id="56" name="Text Box 20"/>
            <p:cNvSpPr txBox="1">
              <a:spLocks noChangeArrowheads="1"/>
            </p:cNvSpPr>
            <p:nvPr/>
          </p:nvSpPr>
          <p:spPr bwMode="auto">
            <a:xfrm>
              <a:off x="6808107" y="6176936"/>
              <a:ext cx="394513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itchFamily="18" charset="0"/>
                </a:rPr>
                <a:t>p:2</a:t>
              </a:r>
            </a:p>
          </p:txBody>
        </p:sp>
        <p:cxnSp>
          <p:nvCxnSpPr>
            <p:cNvPr id="57" name="AutoShape 21"/>
            <p:cNvCxnSpPr>
              <a:cxnSpLocks noChangeShapeType="1"/>
              <a:stCxn id="50" idx="2"/>
              <a:endCxn id="53" idx="0"/>
            </p:cNvCxnSpPr>
            <p:nvPr/>
          </p:nvCxnSpPr>
          <p:spPr bwMode="auto">
            <a:xfrm flipH="1">
              <a:off x="7266761" y="4696286"/>
              <a:ext cx="3983" cy="225720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AutoShape 22"/>
            <p:cNvCxnSpPr>
              <a:cxnSpLocks noChangeShapeType="1"/>
              <a:stCxn id="53" idx="2"/>
              <a:endCxn id="55" idx="0"/>
            </p:cNvCxnSpPr>
            <p:nvPr/>
          </p:nvCxnSpPr>
          <p:spPr bwMode="auto">
            <a:xfrm flipH="1">
              <a:off x="6998826" y="5322117"/>
              <a:ext cx="267935" cy="228988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AutoShape 23"/>
            <p:cNvCxnSpPr>
              <a:cxnSpLocks noChangeShapeType="1"/>
              <a:stCxn id="53" idx="2"/>
              <a:endCxn id="54" idx="0"/>
            </p:cNvCxnSpPr>
            <p:nvPr/>
          </p:nvCxnSpPr>
          <p:spPr bwMode="auto">
            <a:xfrm>
              <a:off x="7266761" y="5322117"/>
              <a:ext cx="377227" cy="228988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" name="AutoShape 24"/>
            <p:cNvCxnSpPr>
              <a:cxnSpLocks noChangeShapeType="1"/>
              <a:stCxn id="55" idx="2"/>
              <a:endCxn id="56" idx="0"/>
            </p:cNvCxnSpPr>
            <p:nvPr/>
          </p:nvCxnSpPr>
          <p:spPr bwMode="auto">
            <a:xfrm>
              <a:off x="6998826" y="5951215"/>
              <a:ext cx="6537" cy="225721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" name="Text Box 25"/>
            <p:cNvSpPr txBox="1">
              <a:spLocks noChangeArrowheads="1"/>
            </p:cNvSpPr>
            <p:nvPr/>
          </p:nvSpPr>
          <p:spPr bwMode="auto">
            <a:xfrm>
              <a:off x="7418557" y="6176936"/>
              <a:ext cx="437786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itchFamily="18" charset="0"/>
                </a:rPr>
                <a:t>m:1</a:t>
              </a:r>
            </a:p>
          </p:txBody>
        </p:sp>
        <p:cxnSp>
          <p:nvCxnSpPr>
            <p:cNvPr id="62" name="AutoShape 26"/>
            <p:cNvCxnSpPr>
              <a:cxnSpLocks noChangeShapeType="1"/>
              <a:stCxn id="54" idx="2"/>
              <a:endCxn id="61" idx="0"/>
            </p:cNvCxnSpPr>
            <p:nvPr/>
          </p:nvCxnSpPr>
          <p:spPr bwMode="auto">
            <a:xfrm flipH="1">
              <a:off x="7637451" y="5951215"/>
              <a:ext cx="6538" cy="225721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3" name="Freeform 28"/>
            <p:cNvSpPr>
              <a:spLocks/>
            </p:cNvSpPr>
            <p:nvPr/>
          </p:nvSpPr>
          <p:spPr bwMode="auto">
            <a:xfrm>
              <a:off x="6248400" y="3892572"/>
              <a:ext cx="1190506" cy="410140"/>
            </a:xfrm>
            <a:custGeom>
              <a:avLst/>
              <a:gdLst>
                <a:gd name="T0" fmla="*/ 0 w 672"/>
                <a:gd name="T1" fmla="*/ 2147483647 h 240"/>
                <a:gd name="T2" fmla="*/ 2147483647 w 672"/>
                <a:gd name="T3" fmla="*/ 2147483647 h 240"/>
                <a:gd name="T4" fmla="*/ 2147483647 w 672"/>
                <a:gd name="T5" fmla="*/ 2147483647 h 240"/>
                <a:gd name="T6" fmla="*/ 2147483647 w 672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2"/>
                <a:gd name="T13" fmla="*/ 0 h 240"/>
                <a:gd name="T14" fmla="*/ 672 w 672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2" h="240">
                  <a:moveTo>
                    <a:pt x="0" y="240"/>
                  </a:moveTo>
                  <a:cubicBezTo>
                    <a:pt x="108" y="232"/>
                    <a:pt x="216" y="224"/>
                    <a:pt x="288" y="192"/>
                  </a:cubicBezTo>
                  <a:cubicBezTo>
                    <a:pt x="360" y="160"/>
                    <a:pt x="368" y="80"/>
                    <a:pt x="432" y="48"/>
                  </a:cubicBezTo>
                  <a:cubicBezTo>
                    <a:pt x="496" y="16"/>
                    <a:pt x="584" y="8"/>
                    <a:pt x="672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4" name="Freeform 30"/>
            <p:cNvSpPr>
              <a:spLocks/>
            </p:cNvSpPr>
            <p:nvPr/>
          </p:nvSpPr>
          <p:spPr bwMode="auto">
            <a:xfrm>
              <a:off x="7514038" y="3892572"/>
              <a:ext cx="751323" cy="627465"/>
            </a:xfrm>
            <a:custGeom>
              <a:avLst/>
              <a:gdLst>
                <a:gd name="T0" fmla="*/ 0 w 480"/>
                <a:gd name="T1" fmla="*/ 2147483647 h 384"/>
                <a:gd name="T2" fmla="*/ 2147483647 w 480"/>
                <a:gd name="T3" fmla="*/ 2147483647 h 384"/>
                <a:gd name="T4" fmla="*/ 2147483647 w 480"/>
                <a:gd name="T5" fmla="*/ 2147483647 h 384"/>
                <a:gd name="T6" fmla="*/ 2147483647 w 480"/>
                <a:gd name="T7" fmla="*/ 0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384"/>
                <a:gd name="T14" fmla="*/ 480 w 480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384">
                  <a:moveTo>
                    <a:pt x="0" y="384"/>
                  </a:moveTo>
                  <a:cubicBezTo>
                    <a:pt x="4" y="384"/>
                    <a:pt x="8" y="384"/>
                    <a:pt x="48" y="336"/>
                  </a:cubicBezTo>
                  <a:cubicBezTo>
                    <a:pt x="88" y="288"/>
                    <a:pt x="168" y="152"/>
                    <a:pt x="240" y="96"/>
                  </a:cubicBezTo>
                  <a:cubicBezTo>
                    <a:pt x="312" y="40"/>
                    <a:pt x="396" y="20"/>
                    <a:pt x="480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" name="Freeform 31"/>
            <p:cNvSpPr>
              <a:spLocks/>
            </p:cNvSpPr>
            <p:nvPr/>
          </p:nvSpPr>
          <p:spPr bwMode="auto">
            <a:xfrm>
              <a:off x="6172200" y="5008610"/>
              <a:ext cx="891044" cy="156866"/>
            </a:xfrm>
            <a:custGeom>
              <a:avLst/>
              <a:gdLst>
                <a:gd name="T0" fmla="*/ 0 w 432"/>
                <a:gd name="T1" fmla="*/ 0 h 192"/>
                <a:gd name="T2" fmla="*/ 2147483647 w 432"/>
                <a:gd name="T3" fmla="*/ 2147483647 h 192"/>
                <a:gd name="T4" fmla="*/ 2147483647 w 432"/>
                <a:gd name="T5" fmla="*/ 2147483647 h 192"/>
                <a:gd name="T6" fmla="*/ 2147483647 w 432"/>
                <a:gd name="T7" fmla="*/ 2147483647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92"/>
                <a:gd name="T14" fmla="*/ 432 w 432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92">
                  <a:moveTo>
                    <a:pt x="0" y="0"/>
                  </a:moveTo>
                  <a:cubicBezTo>
                    <a:pt x="48" y="12"/>
                    <a:pt x="96" y="24"/>
                    <a:pt x="144" y="48"/>
                  </a:cubicBezTo>
                  <a:cubicBezTo>
                    <a:pt x="192" y="72"/>
                    <a:pt x="240" y="120"/>
                    <a:pt x="288" y="144"/>
                  </a:cubicBezTo>
                  <a:cubicBezTo>
                    <a:pt x="336" y="168"/>
                    <a:pt x="384" y="180"/>
                    <a:pt x="432" y="192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6" name="Freeform 32"/>
            <p:cNvSpPr>
              <a:spLocks/>
            </p:cNvSpPr>
            <p:nvPr/>
          </p:nvSpPr>
          <p:spPr bwMode="auto">
            <a:xfrm>
              <a:off x="6172200" y="5448160"/>
              <a:ext cx="1299575" cy="204253"/>
            </a:xfrm>
            <a:custGeom>
              <a:avLst/>
              <a:gdLst>
                <a:gd name="T0" fmla="*/ 0 w 720"/>
                <a:gd name="T1" fmla="*/ 0 h 384"/>
                <a:gd name="T2" fmla="*/ 2147483647 w 720"/>
                <a:gd name="T3" fmla="*/ 2147483647 h 384"/>
                <a:gd name="T4" fmla="*/ 2147483647 w 720"/>
                <a:gd name="T5" fmla="*/ 2147483647 h 384"/>
                <a:gd name="T6" fmla="*/ 2147483647 w 720"/>
                <a:gd name="T7" fmla="*/ 2147483647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0"/>
                <a:gd name="T13" fmla="*/ 0 h 384"/>
                <a:gd name="T14" fmla="*/ 720 w 720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0" h="384">
                  <a:moveTo>
                    <a:pt x="0" y="0"/>
                  </a:moveTo>
                  <a:cubicBezTo>
                    <a:pt x="76" y="0"/>
                    <a:pt x="152" y="0"/>
                    <a:pt x="240" y="48"/>
                  </a:cubicBezTo>
                  <a:cubicBezTo>
                    <a:pt x="328" y="96"/>
                    <a:pt x="448" y="232"/>
                    <a:pt x="528" y="288"/>
                  </a:cubicBezTo>
                  <a:cubicBezTo>
                    <a:pt x="608" y="344"/>
                    <a:pt x="664" y="364"/>
                    <a:pt x="720" y="384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7" name="Freeform 33"/>
            <p:cNvSpPr>
              <a:spLocks/>
            </p:cNvSpPr>
            <p:nvPr/>
          </p:nvSpPr>
          <p:spPr bwMode="auto">
            <a:xfrm>
              <a:off x="7903786" y="4694877"/>
              <a:ext cx="87654" cy="1098063"/>
            </a:xfrm>
            <a:custGeom>
              <a:avLst/>
              <a:gdLst>
                <a:gd name="T0" fmla="*/ 0 w 56"/>
                <a:gd name="T1" fmla="*/ 2147483647 h 672"/>
                <a:gd name="T2" fmla="*/ 2147483647 w 56"/>
                <a:gd name="T3" fmla="*/ 2147483647 h 672"/>
                <a:gd name="T4" fmla="*/ 2147483647 w 56"/>
                <a:gd name="T5" fmla="*/ 0 h 672"/>
                <a:gd name="T6" fmla="*/ 0 60000 65536"/>
                <a:gd name="T7" fmla="*/ 0 60000 65536"/>
                <a:gd name="T8" fmla="*/ 0 60000 65536"/>
                <a:gd name="T9" fmla="*/ 0 w 56"/>
                <a:gd name="T10" fmla="*/ 0 h 672"/>
                <a:gd name="T11" fmla="*/ 56 w 56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672">
                  <a:moveTo>
                    <a:pt x="0" y="672"/>
                  </a:moveTo>
                  <a:cubicBezTo>
                    <a:pt x="20" y="608"/>
                    <a:pt x="40" y="544"/>
                    <a:pt x="48" y="432"/>
                  </a:cubicBezTo>
                  <a:cubicBezTo>
                    <a:pt x="56" y="320"/>
                    <a:pt x="52" y="160"/>
                    <a:pt x="48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8" name="Line 34"/>
            <p:cNvSpPr>
              <a:spLocks noChangeShapeType="1"/>
            </p:cNvSpPr>
            <p:nvPr/>
          </p:nvSpPr>
          <p:spPr bwMode="auto">
            <a:xfrm>
              <a:off x="8115096" y="4520037"/>
              <a:ext cx="150265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9" name="Freeform 35"/>
            <p:cNvSpPr>
              <a:spLocks/>
            </p:cNvSpPr>
            <p:nvPr/>
          </p:nvSpPr>
          <p:spPr bwMode="auto">
            <a:xfrm>
              <a:off x="6172200" y="5747221"/>
              <a:ext cx="679735" cy="45719"/>
            </a:xfrm>
            <a:custGeom>
              <a:avLst/>
              <a:gdLst>
                <a:gd name="T0" fmla="*/ 0 w 288"/>
                <a:gd name="T1" fmla="*/ 0 h 240"/>
                <a:gd name="T2" fmla="*/ 2147483647 w 288"/>
                <a:gd name="T3" fmla="*/ 2147483647 h 240"/>
                <a:gd name="T4" fmla="*/ 2147483647 w 288"/>
                <a:gd name="T5" fmla="*/ 2147483647 h 240"/>
                <a:gd name="T6" fmla="*/ 2147483647 w 288"/>
                <a:gd name="T7" fmla="*/ 2147483647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240"/>
                <a:gd name="T14" fmla="*/ 288 w 288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240">
                  <a:moveTo>
                    <a:pt x="0" y="0"/>
                  </a:moveTo>
                  <a:cubicBezTo>
                    <a:pt x="56" y="8"/>
                    <a:pt x="112" y="16"/>
                    <a:pt x="144" y="48"/>
                  </a:cubicBezTo>
                  <a:cubicBezTo>
                    <a:pt x="176" y="80"/>
                    <a:pt x="168" y="160"/>
                    <a:pt x="192" y="192"/>
                  </a:cubicBezTo>
                  <a:cubicBezTo>
                    <a:pt x="216" y="224"/>
                    <a:pt x="252" y="232"/>
                    <a:pt x="288" y="24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0" name="Freeform 36"/>
            <p:cNvSpPr>
              <a:spLocks/>
            </p:cNvSpPr>
            <p:nvPr/>
          </p:nvSpPr>
          <p:spPr bwMode="auto">
            <a:xfrm>
              <a:off x="7302728" y="5792941"/>
              <a:ext cx="150265" cy="627465"/>
            </a:xfrm>
            <a:custGeom>
              <a:avLst/>
              <a:gdLst>
                <a:gd name="T0" fmla="*/ 0 w 96"/>
                <a:gd name="T1" fmla="*/ 0 h 384"/>
                <a:gd name="T2" fmla="*/ 2147483647 w 96"/>
                <a:gd name="T3" fmla="*/ 2147483647 h 384"/>
                <a:gd name="T4" fmla="*/ 2147483647 w 96"/>
                <a:gd name="T5" fmla="*/ 2147483647 h 384"/>
                <a:gd name="T6" fmla="*/ 2147483647 w 96"/>
                <a:gd name="T7" fmla="*/ 2147483647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384"/>
                <a:gd name="T14" fmla="*/ 96 w 96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384">
                  <a:moveTo>
                    <a:pt x="0" y="0"/>
                  </a:moveTo>
                  <a:cubicBezTo>
                    <a:pt x="20" y="24"/>
                    <a:pt x="40" y="48"/>
                    <a:pt x="48" y="96"/>
                  </a:cubicBezTo>
                  <a:cubicBezTo>
                    <a:pt x="56" y="144"/>
                    <a:pt x="40" y="240"/>
                    <a:pt x="48" y="288"/>
                  </a:cubicBezTo>
                  <a:cubicBezTo>
                    <a:pt x="56" y="336"/>
                    <a:pt x="76" y="360"/>
                    <a:pt x="96" y="384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" name="Freeform 37"/>
            <p:cNvSpPr>
              <a:spLocks/>
            </p:cNvSpPr>
            <p:nvPr/>
          </p:nvSpPr>
          <p:spPr bwMode="auto">
            <a:xfrm>
              <a:off x="6172200" y="6176936"/>
              <a:ext cx="679735" cy="243470"/>
            </a:xfrm>
            <a:custGeom>
              <a:avLst/>
              <a:gdLst>
                <a:gd name="T0" fmla="*/ 0 w 288"/>
                <a:gd name="T1" fmla="*/ 0 h 432"/>
                <a:gd name="T2" fmla="*/ 2147483647 w 288"/>
                <a:gd name="T3" fmla="*/ 2147483647 h 432"/>
                <a:gd name="T4" fmla="*/ 2147483647 w 288"/>
                <a:gd name="T5" fmla="*/ 2147483647 h 432"/>
                <a:gd name="T6" fmla="*/ 2147483647 w 288"/>
                <a:gd name="T7" fmla="*/ 2147483647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432"/>
                <a:gd name="T14" fmla="*/ 288 w 288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432">
                  <a:moveTo>
                    <a:pt x="0" y="0"/>
                  </a:moveTo>
                  <a:cubicBezTo>
                    <a:pt x="36" y="44"/>
                    <a:pt x="72" y="88"/>
                    <a:pt x="96" y="144"/>
                  </a:cubicBezTo>
                  <a:cubicBezTo>
                    <a:pt x="120" y="200"/>
                    <a:pt x="112" y="288"/>
                    <a:pt x="144" y="336"/>
                  </a:cubicBezTo>
                  <a:cubicBezTo>
                    <a:pt x="176" y="384"/>
                    <a:pt x="232" y="408"/>
                    <a:pt x="288" y="432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" name="Freeform 38"/>
            <p:cNvSpPr>
              <a:spLocks/>
            </p:cNvSpPr>
            <p:nvPr/>
          </p:nvSpPr>
          <p:spPr bwMode="auto">
            <a:xfrm>
              <a:off x="7302728" y="5322342"/>
              <a:ext cx="1202116" cy="1098063"/>
            </a:xfrm>
            <a:custGeom>
              <a:avLst/>
              <a:gdLst>
                <a:gd name="T0" fmla="*/ 0 w 768"/>
                <a:gd name="T1" fmla="*/ 2147483647 h 672"/>
                <a:gd name="T2" fmla="*/ 2147483647 w 768"/>
                <a:gd name="T3" fmla="*/ 2147483647 h 672"/>
                <a:gd name="T4" fmla="*/ 2147483647 w 768"/>
                <a:gd name="T5" fmla="*/ 2147483647 h 672"/>
                <a:gd name="T6" fmla="*/ 2147483647 w 768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8"/>
                <a:gd name="T13" fmla="*/ 0 h 672"/>
                <a:gd name="T14" fmla="*/ 768 w 768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8" h="672">
                  <a:moveTo>
                    <a:pt x="0" y="672"/>
                  </a:moveTo>
                  <a:cubicBezTo>
                    <a:pt x="4" y="624"/>
                    <a:pt x="8" y="576"/>
                    <a:pt x="96" y="528"/>
                  </a:cubicBezTo>
                  <a:cubicBezTo>
                    <a:pt x="184" y="480"/>
                    <a:pt x="416" y="472"/>
                    <a:pt x="528" y="384"/>
                  </a:cubicBezTo>
                  <a:cubicBezTo>
                    <a:pt x="640" y="296"/>
                    <a:pt x="704" y="148"/>
                    <a:pt x="768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E909369-2FC9-4573-9243-859D38F2EAB8}"/>
                  </a:ext>
                </a:extLst>
              </p14:cNvPr>
              <p14:cNvContentPartPr/>
              <p14:nvPr/>
            </p14:nvContentPartPr>
            <p14:xfrm>
              <a:off x="1140480" y="3796200"/>
              <a:ext cx="11034000" cy="2840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E909369-2FC9-4573-9243-859D38F2EAB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1120" y="3786840"/>
                <a:ext cx="11052720" cy="285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54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3"/>
          <p:cNvSpPr txBox="1">
            <a:spLocks noChangeArrowheads="1"/>
          </p:cNvSpPr>
          <p:nvPr/>
        </p:nvSpPr>
        <p:spPr bwMode="auto">
          <a:xfrm>
            <a:off x="10301554" y="3423224"/>
            <a:ext cx="711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solidFill>
                  <a:srgbClr val="000000"/>
                </a:solidFill>
                <a:latin typeface="Times New Roman" pitchFamily="18" charset="0"/>
              </a:rPr>
              <a:t>f:3</a:t>
            </a: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12192000" cy="609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4000" dirty="0"/>
              <a:t>Mine Each Conditional Database Recursively</a:t>
            </a:r>
            <a:endParaRPr lang="en-US" altLang="en-US" sz="4800" dirty="0"/>
          </a:p>
        </p:txBody>
      </p:sp>
      <p:sp>
        <p:nvSpPr>
          <p:cNvPr id="29701" name="Rectangle 3"/>
          <p:cNvSpPr>
            <a:spLocks noGrp="1" noChangeArrowheads="1"/>
          </p:cNvSpPr>
          <p:nvPr>
            <p:ph idx="1"/>
          </p:nvPr>
        </p:nvSpPr>
        <p:spPr>
          <a:xfrm>
            <a:off x="4845467" y="1143000"/>
            <a:ext cx="6908800" cy="1347787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For each conditional database</a:t>
            </a:r>
          </a:p>
          <a:p>
            <a:pPr lvl="1" eaLnBrk="1" hangingPunct="1"/>
            <a:r>
              <a:rPr lang="en-US" altLang="en-US" sz="2400" dirty="0"/>
              <a:t>Mine single-item patterns</a:t>
            </a:r>
          </a:p>
          <a:p>
            <a:pPr lvl="1" eaLnBrk="1" hangingPunct="1"/>
            <a:r>
              <a:rPr lang="en-US" altLang="en-US" sz="2400" dirty="0"/>
              <a:t>Construct its FP-tree &amp; mine it</a:t>
            </a:r>
          </a:p>
        </p:txBody>
      </p:sp>
      <p:grpSp>
        <p:nvGrpSpPr>
          <p:cNvPr id="29702" name="Group 5"/>
          <p:cNvGrpSpPr>
            <a:grpSpLocks/>
          </p:cNvGrpSpPr>
          <p:nvPr/>
        </p:nvGrpSpPr>
        <p:grpSpPr bwMode="auto">
          <a:xfrm>
            <a:off x="4634773" y="2797750"/>
            <a:ext cx="1644651" cy="2408238"/>
            <a:chOff x="3264" y="2736"/>
            <a:chExt cx="777" cy="1517"/>
          </a:xfrm>
        </p:grpSpPr>
        <p:grpSp>
          <p:nvGrpSpPr>
            <p:cNvPr id="29730" name="Group 6"/>
            <p:cNvGrpSpPr>
              <a:grpSpLocks/>
            </p:cNvGrpSpPr>
            <p:nvPr/>
          </p:nvGrpSpPr>
          <p:grpSpPr bwMode="auto">
            <a:xfrm>
              <a:off x="3792" y="2736"/>
              <a:ext cx="249" cy="1299"/>
              <a:chOff x="2282" y="2456"/>
              <a:chExt cx="249" cy="1299"/>
            </a:xfrm>
          </p:grpSpPr>
          <p:sp>
            <p:nvSpPr>
              <p:cNvPr id="29732" name="Text Box 7"/>
              <p:cNvSpPr txBox="1">
                <a:spLocks noChangeArrowheads="1"/>
              </p:cNvSpPr>
              <p:nvPr/>
            </p:nvSpPr>
            <p:spPr bwMode="auto">
              <a:xfrm>
                <a:off x="2312" y="2456"/>
                <a:ext cx="204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dirty="0">
                    <a:solidFill>
                      <a:srgbClr val="000000"/>
                    </a:solidFill>
                    <a:latin typeface="Times New Roman" pitchFamily="18" charset="0"/>
                  </a:rPr>
                  <a:t>{}</a:t>
                </a:r>
              </a:p>
            </p:txBody>
          </p:sp>
          <p:sp>
            <p:nvSpPr>
              <p:cNvPr id="29733" name="Text Box 8"/>
              <p:cNvSpPr txBox="1">
                <a:spLocks noChangeArrowheads="1"/>
              </p:cNvSpPr>
              <p:nvPr/>
            </p:nvSpPr>
            <p:spPr bwMode="auto">
              <a:xfrm>
                <a:off x="2300" y="2840"/>
                <a:ext cx="221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i="1">
                    <a:solidFill>
                      <a:srgbClr val="000000"/>
                    </a:solidFill>
                    <a:latin typeface="Times New Roman" pitchFamily="18" charset="0"/>
                  </a:rPr>
                  <a:t>f:3</a:t>
                </a:r>
              </a:p>
            </p:txBody>
          </p:sp>
          <p:sp>
            <p:nvSpPr>
              <p:cNvPr id="29734" name="Text Box 9"/>
              <p:cNvSpPr txBox="1">
                <a:spLocks noChangeArrowheads="1"/>
              </p:cNvSpPr>
              <p:nvPr/>
            </p:nvSpPr>
            <p:spPr bwMode="auto">
              <a:xfrm>
                <a:off x="2287" y="3167"/>
                <a:ext cx="242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i="1" dirty="0">
                    <a:solidFill>
                      <a:srgbClr val="000000"/>
                    </a:solidFill>
                    <a:latin typeface="Times New Roman" pitchFamily="18" charset="0"/>
                  </a:rPr>
                  <a:t>c:3</a:t>
                </a:r>
              </a:p>
            </p:txBody>
          </p:sp>
          <p:sp>
            <p:nvSpPr>
              <p:cNvPr id="29735" name="Text Box 10"/>
              <p:cNvSpPr txBox="1">
                <a:spLocks noChangeArrowheads="1"/>
              </p:cNvSpPr>
              <p:nvPr/>
            </p:nvSpPr>
            <p:spPr bwMode="auto">
              <a:xfrm>
                <a:off x="2282" y="3503"/>
                <a:ext cx="24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i="1">
                    <a:solidFill>
                      <a:srgbClr val="000000"/>
                    </a:solidFill>
                    <a:latin typeface="Times New Roman" pitchFamily="18" charset="0"/>
                  </a:rPr>
                  <a:t>a:3</a:t>
                </a:r>
              </a:p>
            </p:txBody>
          </p:sp>
          <p:cxnSp>
            <p:nvCxnSpPr>
              <p:cNvPr id="29736" name="AutoShape 11"/>
              <p:cNvCxnSpPr>
                <a:cxnSpLocks noChangeShapeType="1"/>
                <a:stCxn id="29732" idx="2"/>
                <a:endCxn id="29733" idx="0"/>
              </p:cNvCxnSpPr>
              <p:nvPr/>
            </p:nvCxnSpPr>
            <p:spPr bwMode="auto">
              <a:xfrm flipH="1">
                <a:off x="2411" y="2708"/>
                <a:ext cx="3" cy="132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737" name="AutoShape 12"/>
              <p:cNvCxnSpPr>
                <a:cxnSpLocks noChangeShapeType="1"/>
                <a:stCxn id="29733" idx="2"/>
                <a:endCxn id="29734" idx="0"/>
              </p:cNvCxnSpPr>
              <p:nvPr/>
            </p:nvCxnSpPr>
            <p:spPr bwMode="auto">
              <a:xfrm flipH="1">
                <a:off x="2408" y="3092"/>
                <a:ext cx="3" cy="75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738" name="AutoShape 13"/>
              <p:cNvCxnSpPr>
                <a:cxnSpLocks noChangeShapeType="1"/>
                <a:stCxn id="29734" idx="2"/>
                <a:endCxn id="29735" idx="0"/>
              </p:cNvCxnSpPr>
              <p:nvPr/>
            </p:nvCxnSpPr>
            <p:spPr bwMode="auto">
              <a:xfrm flipH="1">
                <a:off x="2407" y="3419"/>
                <a:ext cx="2" cy="8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9731" name="Text Box 14"/>
            <p:cNvSpPr txBox="1">
              <a:spLocks noChangeArrowheads="1"/>
            </p:cNvSpPr>
            <p:nvPr/>
          </p:nvSpPr>
          <p:spPr bwMode="auto">
            <a:xfrm>
              <a:off x="3264" y="4020"/>
              <a:ext cx="8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b="1" i="1">
                <a:solidFill>
                  <a:srgbClr val="000000"/>
                </a:solidFill>
              </a:endParaRPr>
            </a:p>
          </p:txBody>
        </p:sp>
      </p:grpSp>
      <p:grpSp>
        <p:nvGrpSpPr>
          <p:cNvPr id="29703" name="Group 53"/>
          <p:cNvGrpSpPr>
            <a:grpSpLocks/>
          </p:cNvGrpSpPr>
          <p:nvPr/>
        </p:nvGrpSpPr>
        <p:grpSpPr bwMode="auto">
          <a:xfrm>
            <a:off x="578696" y="1514233"/>
            <a:ext cx="3406776" cy="2768970"/>
            <a:chOff x="5334000" y="3479244"/>
            <a:chExt cx="2555082" cy="2769156"/>
          </a:xfrm>
        </p:grpSpPr>
        <p:sp>
          <p:nvSpPr>
            <p:cNvPr id="29728" name="Rectangle 4"/>
            <p:cNvSpPr>
              <a:spLocks noChangeArrowheads="1"/>
            </p:cNvSpPr>
            <p:nvPr/>
          </p:nvSpPr>
          <p:spPr bwMode="auto">
            <a:xfrm>
              <a:off x="5334000" y="3909298"/>
              <a:ext cx="2555082" cy="2339102"/>
            </a:xfrm>
            <a:prstGeom prst="rect">
              <a:avLst/>
            </a:prstGeom>
            <a:solidFill>
              <a:srgbClr val="FAE2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 i="1" u="sng" dirty="0">
                  <a:solidFill>
                    <a:srgbClr val="000000"/>
                  </a:solidFill>
                </a:rPr>
                <a:t>item	cond. data base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 i="1" dirty="0">
                  <a:solidFill>
                    <a:srgbClr val="000000"/>
                  </a:solidFill>
                </a:rPr>
                <a:t>c	f:3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 i="1" dirty="0">
                  <a:solidFill>
                    <a:srgbClr val="000000"/>
                  </a:solidFill>
                </a:rPr>
                <a:t>a	fc:3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 i="1" dirty="0">
                  <a:solidFill>
                    <a:srgbClr val="000000"/>
                  </a:solidFill>
                </a:rPr>
                <a:t>b	fca:1, f:1, c:1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 i="1" dirty="0">
                  <a:solidFill>
                    <a:srgbClr val="000000"/>
                  </a:solidFill>
                </a:rPr>
                <a:t>m	fca:2, fcab:1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 i="1" dirty="0">
                  <a:solidFill>
                    <a:srgbClr val="000000"/>
                  </a:solidFill>
                </a:rPr>
                <a:t>p	fcam:2, cb:1</a:t>
              </a:r>
            </a:p>
          </p:txBody>
        </p:sp>
        <p:sp>
          <p:nvSpPr>
            <p:cNvPr id="29729" name="TextBox 55"/>
            <p:cNvSpPr txBox="1">
              <a:spLocks noChangeArrowheads="1"/>
            </p:cNvSpPr>
            <p:nvPr/>
          </p:nvSpPr>
          <p:spPr bwMode="auto">
            <a:xfrm>
              <a:off x="5621918" y="3479244"/>
              <a:ext cx="2021204" cy="40013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 i="1" dirty="0">
                  <a:solidFill>
                    <a:srgbClr val="000000"/>
                  </a:solidFill>
                </a:rPr>
                <a:t>Conditional Data Bases</a:t>
              </a:r>
            </a:p>
          </p:txBody>
        </p:sp>
      </p:grpSp>
      <p:grpSp>
        <p:nvGrpSpPr>
          <p:cNvPr id="29707" name="Group 14"/>
          <p:cNvGrpSpPr>
            <a:grpSpLocks/>
          </p:cNvGrpSpPr>
          <p:nvPr/>
        </p:nvGrpSpPr>
        <p:grpSpPr bwMode="auto">
          <a:xfrm>
            <a:off x="6745552" y="2775525"/>
            <a:ext cx="1340599" cy="1870075"/>
            <a:chOff x="4393" y="1248"/>
            <a:chExt cx="744" cy="1178"/>
          </a:xfrm>
        </p:grpSpPr>
        <p:sp>
          <p:nvSpPr>
            <p:cNvPr id="29722" name="Text Box 15"/>
            <p:cNvSpPr txBox="1">
              <a:spLocks noChangeArrowheads="1"/>
            </p:cNvSpPr>
            <p:nvPr/>
          </p:nvSpPr>
          <p:spPr bwMode="auto">
            <a:xfrm>
              <a:off x="4878" y="1248"/>
              <a:ext cx="23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pitchFamily="18" charset="0"/>
                </a:rPr>
                <a:t>{}</a:t>
              </a:r>
            </a:p>
          </p:txBody>
        </p:sp>
        <p:sp>
          <p:nvSpPr>
            <p:cNvPr id="29723" name="Text Box 16"/>
            <p:cNvSpPr txBox="1">
              <a:spLocks noChangeArrowheads="1"/>
            </p:cNvSpPr>
            <p:nvPr/>
          </p:nvSpPr>
          <p:spPr bwMode="auto">
            <a:xfrm>
              <a:off x="4866" y="1632"/>
              <a:ext cx="26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itchFamily="18" charset="0"/>
                </a:rPr>
                <a:t>f:3</a:t>
              </a:r>
            </a:p>
          </p:txBody>
        </p:sp>
        <p:sp>
          <p:nvSpPr>
            <p:cNvPr id="29724" name="Text Box 17"/>
            <p:cNvSpPr txBox="1">
              <a:spLocks noChangeArrowheads="1"/>
            </p:cNvSpPr>
            <p:nvPr/>
          </p:nvSpPr>
          <p:spPr bwMode="auto">
            <a:xfrm>
              <a:off x="4853" y="1959"/>
              <a:ext cx="28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 dirty="0">
                  <a:solidFill>
                    <a:srgbClr val="000000"/>
                  </a:solidFill>
                  <a:latin typeface="Times New Roman" pitchFamily="18" charset="0"/>
                </a:rPr>
                <a:t>c:3</a:t>
              </a:r>
            </a:p>
          </p:txBody>
        </p:sp>
        <p:cxnSp>
          <p:nvCxnSpPr>
            <p:cNvPr id="29725" name="AutoShape 18"/>
            <p:cNvCxnSpPr>
              <a:cxnSpLocks noChangeShapeType="1"/>
              <a:stCxn id="29722" idx="2"/>
              <a:endCxn id="29723" idx="0"/>
            </p:cNvCxnSpPr>
            <p:nvPr/>
          </p:nvCxnSpPr>
          <p:spPr bwMode="auto">
            <a:xfrm flipH="1">
              <a:off x="4996" y="1500"/>
              <a:ext cx="1" cy="13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6" name="AutoShape 19"/>
            <p:cNvCxnSpPr>
              <a:cxnSpLocks noChangeShapeType="1"/>
              <a:stCxn id="29723" idx="2"/>
              <a:endCxn id="29724" idx="0"/>
            </p:cNvCxnSpPr>
            <p:nvPr/>
          </p:nvCxnSpPr>
          <p:spPr bwMode="auto">
            <a:xfrm flipH="1">
              <a:off x="4995" y="1884"/>
              <a:ext cx="1" cy="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727" name="Text Box 20"/>
            <p:cNvSpPr txBox="1">
              <a:spLocks noChangeArrowheads="1"/>
            </p:cNvSpPr>
            <p:nvPr/>
          </p:nvSpPr>
          <p:spPr bwMode="auto">
            <a:xfrm>
              <a:off x="4393" y="2193"/>
              <a:ext cx="10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b="1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9708" name="Rectangle 2"/>
          <p:cNvSpPr>
            <a:spLocks noChangeArrowheads="1"/>
          </p:cNvSpPr>
          <p:nvPr/>
        </p:nvSpPr>
        <p:spPr bwMode="auto">
          <a:xfrm>
            <a:off x="7169757" y="4348737"/>
            <a:ext cx="13677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 err="1">
                <a:solidFill>
                  <a:srgbClr val="000000"/>
                </a:solidFill>
              </a:rPr>
              <a:t>am’s</a:t>
            </a:r>
            <a:r>
              <a:rPr lang="en-US" altLang="en-US" sz="1800" i="1" dirty="0">
                <a:solidFill>
                  <a:srgbClr val="000000"/>
                </a:solidFill>
              </a:rPr>
              <a:t> </a:t>
            </a:r>
            <a:r>
              <a:rPr lang="en-US" altLang="en-US" sz="1800" dirty="0">
                <a:solidFill>
                  <a:srgbClr val="000000"/>
                </a:solidFill>
              </a:rPr>
              <a:t>FP-tree</a:t>
            </a:r>
            <a:endParaRPr lang="en-US" altLang="en-US" sz="1800" i="1" dirty="0">
              <a:solidFill>
                <a:srgbClr val="000000"/>
              </a:solidFill>
            </a:endParaRPr>
          </a:p>
        </p:txBody>
      </p:sp>
      <p:sp>
        <p:nvSpPr>
          <p:cNvPr id="29709" name="Rectangle 3"/>
          <p:cNvSpPr>
            <a:spLocks noChangeArrowheads="1"/>
          </p:cNvSpPr>
          <p:nvPr/>
        </p:nvSpPr>
        <p:spPr bwMode="auto">
          <a:xfrm>
            <a:off x="5550921" y="4718625"/>
            <a:ext cx="13436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0000"/>
                </a:solidFill>
              </a:rPr>
              <a:t>m’s FP-tree</a:t>
            </a:r>
          </a:p>
        </p:txBody>
      </p:sp>
      <p:sp>
        <p:nvSpPr>
          <p:cNvPr id="29710" name="Text Box 22"/>
          <p:cNvSpPr txBox="1">
            <a:spLocks noChangeArrowheads="1"/>
          </p:cNvSpPr>
          <p:nvPr/>
        </p:nvSpPr>
        <p:spPr bwMode="auto">
          <a:xfrm>
            <a:off x="8889739" y="2797750"/>
            <a:ext cx="4315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Times New Roman" pitchFamily="18" charset="0"/>
              </a:rPr>
              <a:t>{}</a:t>
            </a:r>
          </a:p>
        </p:txBody>
      </p:sp>
      <p:sp>
        <p:nvSpPr>
          <p:cNvPr id="29711" name="Text Box 23"/>
          <p:cNvSpPr txBox="1">
            <a:spLocks noChangeArrowheads="1"/>
          </p:cNvSpPr>
          <p:nvPr/>
        </p:nvSpPr>
        <p:spPr bwMode="auto">
          <a:xfrm>
            <a:off x="8864339" y="3407350"/>
            <a:ext cx="4683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solidFill>
                  <a:srgbClr val="000000"/>
                </a:solidFill>
                <a:latin typeface="Times New Roman" pitchFamily="18" charset="0"/>
              </a:rPr>
              <a:t>f:3</a:t>
            </a:r>
          </a:p>
        </p:txBody>
      </p:sp>
      <p:cxnSp>
        <p:nvCxnSpPr>
          <p:cNvPr id="29712" name="AutoShape 24"/>
          <p:cNvCxnSpPr>
            <a:cxnSpLocks noChangeShapeType="1"/>
            <a:stCxn id="29710" idx="2"/>
            <a:endCxn id="29711" idx="0"/>
          </p:cNvCxnSpPr>
          <p:nvPr/>
        </p:nvCxnSpPr>
        <p:spPr bwMode="auto">
          <a:xfrm flipH="1">
            <a:off x="9098538" y="3197860"/>
            <a:ext cx="6965" cy="20949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13" name="Text Box 25"/>
          <p:cNvSpPr txBox="1">
            <a:spLocks noChangeArrowheads="1"/>
          </p:cNvSpPr>
          <p:nvPr/>
        </p:nvSpPr>
        <p:spPr bwMode="auto">
          <a:xfrm>
            <a:off x="8370162" y="3877130"/>
            <a:ext cx="15397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>
                <a:solidFill>
                  <a:srgbClr val="000000"/>
                </a:solidFill>
              </a:rPr>
              <a:t>cm’s </a:t>
            </a:r>
            <a:r>
              <a:rPr lang="en-US" altLang="en-US" sz="1800" dirty="0">
                <a:solidFill>
                  <a:srgbClr val="000000"/>
                </a:solidFill>
              </a:rPr>
              <a:t>FP-tree</a:t>
            </a:r>
            <a:endParaRPr lang="en-US" altLang="en-US" sz="1800" i="1" dirty="0">
              <a:solidFill>
                <a:srgbClr val="000000"/>
              </a:solidFill>
            </a:endParaRPr>
          </a:p>
        </p:txBody>
      </p:sp>
      <p:sp>
        <p:nvSpPr>
          <p:cNvPr id="29717" name="Text Box 22"/>
          <p:cNvSpPr txBox="1">
            <a:spLocks noChangeArrowheads="1"/>
          </p:cNvSpPr>
          <p:nvPr/>
        </p:nvSpPr>
        <p:spPr bwMode="auto">
          <a:xfrm>
            <a:off x="10417972" y="2813625"/>
            <a:ext cx="4315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Times New Roman" pitchFamily="18" charset="0"/>
              </a:rPr>
              <a:t>{}</a:t>
            </a:r>
          </a:p>
        </p:txBody>
      </p:sp>
      <p:cxnSp>
        <p:nvCxnSpPr>
          <p:cNvPr id="29718" name="AutoShape 24"/>
          <p:cNvCxnSpPr>
            <a:cxnSpLocks noChangeShapeType="1"/>
            <a:stCxn id="29717" idx="2"/>
            <a:endCxn id="29698" idx="0"/>
          </p:cNvCxnSpPr>
          <p:nvPr/>
        </p:nvCxnSpPr>
        <p:spPr bwMode="auto">
          <a:xfrm>
            <a:off x="10633736" y="3213735"/>
            <a:ext cx="23418" cy="209489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19" name="Text Box 25"/>
          <p:cNvSpPr txBox="1">
            <a:spLocks noChangeArrowheads="1"/>
          </p:cNvSpPr>
          <p:nvPr/>
        </p:nvSpPr>
        <p:spPr bwMode="auto">
          <a:xfrm>
            <a:off x="9795452" y="3831584"/>
            <a:ext cx="1577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>
                <a:solidFill>
                  <a:srgbClr val="000000"/>
                </a:solidFill>
              </a:rPr>
              <a:t>cam’s </a:t>
            </a:r>
            <a:r>
              <a:rPr lang="en-US" altLang="en-US" sz="1800" dirty="0">
                <a:solidFill>
                  <a:srgbClr val="000000"/>
                </a:solidFill>
              </a:rPr>
              <a:t>FP-tree</a:t>
            </a:r>
            <a:endParaRPr lang="en-US" altLang="en-US" sz="1800" i="1" dirty="0">
              <a:solidFill>
                <a:srgbClr val="000000"/>
              </a:solidFill>
            </a:endParaRPr>
          </a:p>
        </p:txBody>
      </p:sp>
      <p:sp>
        <p:nvSpPr>
          <p:cNvPr id="29720" name="Rectangle 15"/>
          <p:cNvSpPr>
            <a:spLocks noChangeArrowheads="1"/>
          </p:cNvSpPr>
          <p:nvPr/>
        </p:nvSpPr>
        <p:spPr bwMode="auto">
          <a:xfrm>
            <a:off x="9179722" y="5365378"/>
            <a:ext cx="2476500" cy="1415772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i="1" dirty="0">
                <a:solidFill>
                  <a:srgbClr val="000000"/>
                </a:solidFill>
                <a:latin typeface="Times New Roman" pitchFamily="18" charset="0"/>
              </a:rPr>
              <a:t>m: 3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i="1" dirty="0" err="1">
                <a:solidFill>
                  <a:srgbClr val="000000"/>
                </a:solidFill>
                <a:latin typeface="Times New Roman" pitchFamily="18" charset="0"/>
              </a:rPr>
              <a:t>fm</a:t>
            </a:r>
            <a:r>
              <a:rPr lang="en-US" altLang="en-US" sz="2000" b="1" i="1" dirty="0">
                <a:solidFill>
                  <a:srgbClr val="000000"/>
                </a:solidFill>
                <a:latin typeface="Times New Roman" pitchFamily="18" charset="0"/>
              </a:rPr>
              <a:t>: 3, cm: 3, am: 3 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i="1" dirty="0" err="1">
                <a:solidFill>
                  <a:srgbClr val="000000"/>
                </a:solidFill>
                <a:latin typeface="Times New Roman" pitchFamily="18" charset="0"/>
              </a:rPr>
              <a:t>fcm</a:t>
            </a:r>
            <a:r>
              <a:rPr lang="en-US" altLang="en-US" sz="2000" b="1" i="1" dirty="0">
                <a:solidFill>
                  <a:srgbClr val="000000"/>
                </a:solidFill>
                <a:latin typeface="Times New Roman" pitchFamily="18" charset="0"/>
              </a:rPr>
              <a:t>: 3, fam:3, cam: 3 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i="1" dirty="0" err="1">
                <a:solidFill>
                  <a:srgbClr val="000000"/>
                </a:solidFill>
                <a:latin typeface="Times New Roman" pitchFamily="18" charset="0"/>
              </a:rPr>
              <a:t>fcam</a:t>
            </a:r>
            <a:r>
              <a:rPr lang="en-US" altLang="en-US" sz="2000" b="1" i="1" dirty="0">
                <a:solidFill>
                  <a:srgbClr val="000000"/>
                </a:solidFill>
                <a:latin typeface="Times New Roman" pitchFamily="18" charset="0"/>
              </a:rPr>
              <a:t>: 3</a:t>
            </a:r>
          </a:p>
        </p:txBody>
      </p:sp>
      <p:sp>
        <p:nvSpPr>
          <p:cNvPr id="89" name="Rectangle 3"/>
          <p:cNvSpPr txBox="1">
            <a:spLocks noChangeArrowheads="1"/>
          </p:cNvSpPr>
          <p:nvPr/>
        </p:nvSpPr>
        <p:spPr bwMode="auto">
          <a:xfrm>
            <a:off x="5343119" y="5264673"/>
            <a:ext cx="3521219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Clr>
                <a:srgbClr val="8C8C8C"/>
              </a:buClr>
              <a:buFont typeface="Wingdings" pitchFamily="2" charset="2"/>
              <a:buNone/>
              <a:defRPr/>
            </a:pPr>
            <a:r>
              <a:rPr lang="en-US" altLang="en-US" kern="0" dirty="0">
                <a:solidFill>
                  <a:srgbClr val="000000"/>
                </a:solidFill>
              </a:rPr>
              <a:t>Actually, for single branch FP-tree, </a:t>
            </a:r>
            <a:r>
              <a:rPr lang="en-US" altLang="en-US" dirty="0">
                <a:solidFill>
                  <a:srgbClr val="000000"/>
                </a:solidFill>
              </a:rPr>
              <a:t>all the frequent patterns can be generated in one shot</a:t>
            </a:r>
          </a:p>
        </p:txBody>
      </p:sp>
      <p:sp>
        <p:nvSpPr>
          <p:cNvPr id="42" name="Text Box 39"/>
          <p:cNvSpPr txBox="1">
            <a:spLocks noChangeArrowheads="1"/>
          </p:cNvSpPr>
          <p:nvPr/>
        </p:nvSpPr>
        <p:spPr bwMode="auto">
          <a:xfrm>
            <a:off x="1295883" y="1161410"/>
            <a:ext cx="1985022" cy="29854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dirty="0" err="1">
                <a:solidFill>
                  <a:srgbClr val="000000"/>
                </a:solidFill>
              </a:rPr>
              <a:t>min_support</a:t>
            </a:r>
            <a:r>
              <a:rPr lang="en-US" altLang="en-US" sz="2000" b="1" dirty="0">
                <a:solidFill>
                  <a:srgbClr val="000000"/>
                </a:solidFill>
              </a:rPr>
              <a:t> = 3</a:t>
            </a:r>
            <a:endParaRPr lang="en-US" altLang="en-US" b="1" u="sng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52094" y="2397142"/>
            <a:ext cx="2593458" cy="38472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e.g., mining m’s FP-tree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CF000A4-5E44-4AE9-A45A-75BAAEA79A68}"/>
                  </a:ext>
                </a:extLst>
              </p14:cNvPr>
              <p14:cNvContentPartPr/>
              <p14:nvPr/>
            </p14:nvContentPartPr>
            <p14:xfrm>
              <a:off x="126720" y="1125000"/>
              <a:ext cx="11699640" cy="5619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CF000A4-5E44-4AE9-A45A-75BAAEA79A6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7360" y="1115640"/>
                <a:ext cx="11718360" cy="563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119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708" grpId="0"/>
      <p:bldP spid="29709" grpId="0"/>
      <p:bldP spid="29710" grpId="0"/>
      <p:bldP spid="29711" grpId="0"/>
      <p:bldP spid="29713" grpId="0"/>
      <p:bldP spid="29717" grpId="0"/>
      <p:bldP spid="29719" grpId="0"/>
      <p:bldP spid="29720" grpId="0" animBg="1"/>
      <p:bldP spid="42" grpId="0" animBg="1"/>
      <p:bldP spid="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304799"/>
            <a:ext cx="11277600" cy="646545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4000" dirty="0"/>
              <a:t>A Special Case: Single Prefix Path in FP-tree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idx="1"/>
          </p:nvPr>
        </p:nvSpPr>
        <p:spPr>
          <a:xfrm>
            <a:off x="1625600" y="1143000"/>
            <a:ext cx="9086849" cy="2346325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en-US" sz="2400" dirty="0"/>
              <a:t>Suppose a (conditional) FP-tree T has a shared single prefix-path P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400" dirty="0"/>
              <a:t>Mining can be decomposed into two parts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400" dirty="0"/>
              <a:t>Reduction of the single prefix path into one node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400" dirty="0"/>
              <a:t>Concatenation of the mining results of the two parts</a:t>
            </a:r>
          </a:p>
        </p:txBody>
      </p:sp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2484616" y="4179476"/>
            <a:ext cx="5004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0000"/>
                </a:solidFill>
                <a:latin typeface="Times New Roman" pitchFamily="18" charset="0"/>
                <a:sym typeface="Wingdings 3" pitchFamily="18" charset="2"/>
              </a:rPr>
              <a:t></a:t>
            </a:r>
          </a:p>
        </p:txBody>
      </p:sp>
      <p:grpSp>
        <p:nvGrpSpPr>
          <p:cNvPr id="30726" name="Group 5"/>
          <p:cNvGrpSpPr>
            <a:grpSpLocks/>
          </p:cNvGrpSpPr>
          <p:nvPr/>
        </p:nvGrpSpPr>
        <p:grpSpPr bwMode="auto">
          <a:xfrm>
            <a:off x="406400" y="2224087"/>
            <a:ext cx="2584450" cy="3632200"/>
            <a:chOff x="0" y="1833"/>
            <a:chExt cx="1221" cy="2288"/>
          </a:xfrm>
        </p:grpSpPr>
        <p:grpSp>
          <p:nvGrpSpPr>
            <p:cNvPr id="30751" name="Group 6"/>
            <p:cNvGrpSpPr>
              <a:grpSpLocks/>
            </p:cNvGrpSpPr>
            <p:nvPr/>
          </p:nvGrpSpPr>
          <p:grpSpPr bwMode="auto">
            <a:xfrm>
              <a:off x="240" y="1833"/>
              <a:ext cx="334" cy="1244"/>
              <a:chOff x="144" y="1833"/>
              <a:chExt cx="334" cy="1244"/>
            </a:xfrm>
          </p:grpSpPr>
          <p:sp>
            <p:nvSpPr>
              <p:cNvPr id="30761" name="Text Box 7"/>
              <p:cNvSpPr txBox="1">
                <a:spLocks noChangeArrowheads="1"/>
              </p:cNvSpPr>
              <p:nvPr/>
            </p:nvSpPr>
            <p:spPr bwMode="auto">
              <a:xfrm>
                <a:off x="149" y="2504"/>
                <a:ext cx="32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i="1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r>
                  <a:rPr lang="en-US" altLang="en-US" sz="2000" i="1" baseline="-25000">
                    <a:solidFill>
                      <a:srgbClr val="000000"/>
                    </a:solidFill>
                    <a:latin typeface="Times New Roman" pitchFamily="18" charset="0"/>
                  </a:rPr>
                  <a:t>2</a:t>
                </a:r>
                <a:r>
                  <a:rPr lang="en-US" altLang="en-US" sz="2000" i="1">
                    <a:solidFill>
                      <a:srgbClr val="000000"/>
                    </a:solidFill>
                    <a:latin typeface="Times New Roman" pitchFamily="18" charset="0"/>
                  </a:rPr>
                  <a:t>:n</a:t>
                </a:r>
                <a:r>
                  <a:rPr lang="en-US" altLang="en-US" sz="2000" i="1" baseline="-25000">
                    <a:solidFill>
                      <a:srgbClr val="000000"/>
                    </a:solidFill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30762" name="Text Box 8"/>
              <p:cNvSpPr txBox="1">
                <a:spLocks noChangeArrowheads="1"/>
              </p:cNvSpPr>
              <p:nvPr/>
            </p:nvSpPr>
            <p:spPr bwMode="auto">
              <a:xfrm>
                <a:off x="144" y="2825"/>
                <a:ext cx="32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i="1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r>
                  <a:rPr lang="en-US" altLang="en-US" sz="2000" i="1" baseline="-25000">
                    <a:solidFill>
                      <a:srgbClr val="000000"/>
                    </a:solidFill>
                    <a:latin typeface="Times New Roman" pitchFamily="18" charset="0"/>
                  </a:rPr>
                  <a:t>3</a:t>
                </a:r>
                <a:r>
                  <a:rPr lang="en-US" altLang="en-US" sz="2000" i="1">
                    <a:solidFill>
                      <a:srgbClr val="000000"/>
                    </a:solidFill>
                    <a:latin typeface="Times New Roman" pitchFamily="18" charset="0"/>
                  </a:rPr>
                  <a:t>:n</a:t>
                </a:r>
                <a:r>
                  <a:rPr lang="en-US" altLang="en-US" sz="2000" i="1" baseline="-25000">
                    <a:solidFill>
                      <a:srgbClr val="000000"/>
                    </a:solidFill>
                    <a:latin typeface="Times New Roman" pitchFamily="18" charset="0"/>
                  </a:rPr>
                  <a:t>3</a:t>
                </a:r>
              </a:p>
            </p:txBody>
          </p:sp>
          <p:sp>
            <p:nvSpPr>
              <p:cNvPr id="30763" name="Text Box 9"/>
              <p:cNvSpPr txBox="1">
                <a:spLocks noChangeArrowheads="1"/>
              </p:cNvSpPr>
              <p:nvPr/>
            </p:nvSpPr>
            <p:spPr bwMode="auto">
              <a:xfrm>
                <a:off x="144" y="2191"/>
                <a:ext cx="32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i="1" dirty="0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r>
                  <a:rPr lang="en-US" altLang="en-US" sz="2000" i="1" baseline="-25000" dirty="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  <a:r>
                  <a:rPr lang="en-US" altLang="en-US" sz="2000" i="1" dirty="0">
                    <a:solidFill>
                      <a:srgbClr val="000000"/>
                    </a:solidFill>
                    <a:latin typeface="Times New Roman" pitchFamily="18" charset="0"/>
                  </a:rPr>
                  <a:t>:n</a:t>
                </a:r>
                <a:r>
                  <a:rPr lang="en-US" altLang="en-US" sz="2000" i="1" baseline="-25000" dirty="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</a:p>
            </p:txBody>
          </p:sp>
          <p:grpSp>
            <p:nvGrpSpPr>
              <p:cNvPr id="30764" name="Group 10"/>
              <p:cNvGrpSpPr>
                <a:grpSpLocks/>
              </p:cNvGrpSpPr>
              <p:nvPr/>
            </p:nvGrpSpPr>
            <p:grpSpPr bwMode="auto">
              <a:xfrm>
                <a:off x="212" y="1833"/>
                <a:ext cx="204" cy="991"/>
                <a:chOff x="2372" y="2466"/>
                <a:chExt cx="219" cy="1037"/>
              </a:xfrm>
            </p:grpSpPr>
            <p:sp>
              <p:nvSpPr>
                <p:cNvPr id="3076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372" y="2466"/>
                  <a:ext cx="219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2000" dirty="0">
                      <a:solidFill>
                        <a:srgbClr val="000000"/>
                      </a:solidFill>
                      <a:latin typeface="Times New Roman" pitchFamily="18" charset="0"/>
                    </a:rPr>
                    <a:t>{}</a:t>
                  </a:r>
                </a:p>
              </p:txBody>
            </p:sp>
            <p:cxnSp>
              <p:nvCxnSpPr>
                <p:cNvPr id="30766" name="AutoShape 12"/>
                <p:cNvCxnSpPr>
                  <a:cxnSpLocks noChangeShapeType="1"/>
                  <a:stCxn id="30765" idx="2"/>
                  <a:endCxn id="30763" idx="0"/>
                </p:cNvCxnSpPr>
                <p:nvPr/>
              </p:nvCxnSpPr>
              <p:spPr bwMode="auto">
                <a:xfrm flipH="1">
                  <a:off x="2476" y="2730"/>
                  <a:ext cx="6" cy="111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0767" name="AutoShape 13"/>
                <p:cNvCxnSpPr>
                  <a:cxnSpLocks noChangeShapeType="1"/>
                  <a:stCxn id="30763" idx="2"/>
                  <a:endCxn id="30761" idx="0"/>
                </p:cNvCxnSpPr>
                <p:nvPr/>
              </p:nvCxnSpPr>
              <p:spPr bwMode="auto">
                <a:xfrm>
                  <a:off x="2477" y="3103"/>
                  <a:ext cx="5" cy="6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0768" name="AutoShape 14"/>
                <p:cNvCxnSpPr>
                  <a:cxnSpLocks noChangeShapeType="1"/>
                  <a:stCxn id="30761" idx="2"/>
                  <a:endCxn id="30762" idx="0"/>
                </p:cNvCxnSpPr>
                <p:nvPr/>
              </p:nvCxnSpPr>
              <p:spPr bwMode="auto">
                <a:xfrm flipH="1">
                  <a:off x="2477" y="3431"/>
                  <a:ext cx="5" cy="72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30752" name="Group 15"/>
            <p:cNvGrpSpPr>
              <a:grpSpLocks/>
            </p:cNvGrpSpPr>
            <p:nvPr/>
          </p:nvGrpSpPr>
          <p:grpSpPr bwMode="auto">
            <a:xfrm>
              <a:off x="0" y="3120"/>
              <a:ext cx="1221" cy="1001"/>
              <a:chOff x="0" y="3120"/>
              <a:chExt cx="1221" cy="1001"/>
            </a:xfrm>
          </p:grpSpPr>
          <p:sp>
            <p:nvSpPr>
              <p:cNvPr id="30753" name="Line 16"/>
              <p:cNvSpPr>
                <a:spLocks noChangeShapeType="1"/>
              </p:cNvSpPr>
              <p:nvPr/>
            </p:nvSpPr>
            <p:spPr bwMode="auto">
              <a:xfrm flipH="1">
                <a:off x="144" y="3120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54" name="Line 17"/>
              <p:cNvSpPr>
                <a:spLocks noChangeShapeType="1"/>
              </p:cNvSpPr>
              <p:nvPr/>
            </p:nvSpPr>
            <p:spPr bwMode="auto">
              <a:xfrm>
                <a:off x="432" y="3120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55" name="Text Box 18"/>
              <p:cNvSpPr txBox="1">
                <a:spLocks noChangeArrowheads="1"/>
              </p:cNvSpPr>
              <p:nvPr/>
            </p:nvSpPr>
            <p:spPr bwMode="auto">
              <a:xfrm>
                <a:off x="0" y="3424"/>
                <a:ext cx="35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i="1">
                    <a:solidFill>
                      <a:srgbClr val="000000"/>
                    </a:solidFill>
                    <a:latin typeface="Tahoma" pitchFamily="34" charset="0"/>
                  </a:rPr>
                  <a:t>b</a:t>
                </a:r>
                <a:r>
                  <a:rPr lang="en-US" altLang="en-US" sz="1800" i="1" baseline="-25000">
                    <a:solidFill>
                      <a:srgbClr val="000000"/>
                    </a:solidFill>
                    <a:latin typeface="Tahoma" pitchFamily="34" charset="0"/>
                  </a:rPr>
                  <a:t>1</a:t>
                </a:r>
                <a:r>
                  <a:rPr lang="en-US" altLang="en-US" sz="1800" i="1">
                    <a:solidFill>
                      <a:srgbClr val="000000"/>
                    </a:solidFill>
                    <a:latin typeface="Tahoma" pitchFamily="34" charset="0"/>
                  </a:rPr>
                  <a:t>:m</a:t>
                </a:r>
                <a:r>
                  <a:rPr lang="en-US" altLang="en-US" sz="1800" i="1" baseline="-25000">
                    <a:solidFill>
                      <a:srgbClr val="000000"/>
                    </a:solidFill>
                    <a:latin typeface="Tahoma" pitchFamily="34" charset="0"/>
                  </a:rPr>
                  <a:t>1</a:t>
                </a:r>
              </a:p>
            </p:txBody>
          </p:sp>
          <p:sp>
            <p:nvSpPr>
              <p:cNvPr id="30756" name="Text Box 19"/>
              <p:cNvSpPr txBox="1">
                <a:spLocks noChangeArrowheads="1"/>
              </p:cNvSpPr>
              <p:nvPr/>
            </p:nvSpPr>
            <p:spPr bwMode="auto">
              <a:xfrm>
                <a:off x="662" y="3380"/>
                <a:ext cx="30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i="1">
                    <a:solidFill>
                      <a:srgbClr val="000000"/>
                    </a:solidFill>
                    <a:latin typeface="Tahoma" pitchFamily="34" charset="0"/>
                  </a:rPr>
                  <a:t>c</a:t>
                </a:r>
                <a:r>
                  <a:rPr lang="en-US" altLang="en-US" sz="1800" i="1" baseline="-25000">
                    <a:solidFill>
                      <a:srgbClr val="000000"/>
                    </a:solidFill>
                    <a:latin typeface="Tahoma" pitchFamily="34" charset="0"/>
                  </a:rPr>
                  <a:t>1</a:t>
                </a:r>
                <a:r>
                  <a:rPr lang="en-US" altLang="en-US" sz="1800" i="1">
                    <a:solidFill>
                      <a:srgbClr val="000000"/>
                    </a:solidFill>
                    <a:latin typeface="Tahoma" pitchFamily="34" charset="0"/>
                  </a:rPr>
                  <a:t>:k</a:t>
                </a:r>
                <a:r>
                  <a:rPr lang="en-US" altLang="en-US" sz="1800" i="1" baseline="-25000">
                    <a:solidFill>
                      <a:srgbClr val="000000"/>
                    </a:solidFill>
                    <a:latin typeface="Tahoma" pitchFamily="34" charset="0"/>
                  </a:rPr>
                  <a:t>1</a:t>
                </a:r>
              </a:p>
            </p:txBody>
          </p:sp>
          <p:sp>
            <p:nvSpPr>
              <p:cNvPr id="30757" name="Line 20"/>
              <p:cNvSpPr>
                <a:spLocks noChangeShapeType="1"/>
              </p:cNvSpPr>
              <p:nvPr/>
            </p:nvSpPr>
            <p:spPr bwMode="auto">
              <a:xfrm flipH="1">
                <a:off x="528" y="3648"/>
                <a:ext cx="24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58" name="Line 21"/>
              <p:cNvSpPr>
                <a:spLocks noChangeShapeType="1"/>
              </p:cNvSpPr>
              <p:nvPr/>
            </p:nvSpPr>
            <p:spPr bwMode="auto">
              <a:xfrm>
                <a:off x="864" y="3648"/>
                <a:ext cx="14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59" name="Rectangle 22"/>
              <p:cNvSpPr>
                <a:spLocks noChangeArrowheads="1"/>
              </p:cNvSpPr>
              <p:nvPr/>
            </p:nvSpPr>
            <p:spPr bwMode="auto">
              <a:xfrm>
                <a:off x="288" y="3888"/>
                <a:ext cx="30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i="1">
                    <a:solidFill>
                      <a:srgbClr val="000000"/>
                    </a:solidFill>
                    <a:latin typeface="Tahoma" pitchFamily="34" charset="0"/>
                  </a:rPr>
                  <a:t>c</a:t>
                </a:r>
                <a:r>
                  <a:rPr lang="en-US" altLang="en-US" sz="1800" i="1" baseline="-25000">
                    <a:solidFill>
                      <a:srgbClr val="000000"/>
                    </a:solidFill>
                    <a:latin typeface="Tahoma" pitchFamily="34" charset="0"/>
                  </a:rPr>
                  <a:t>2</a:t>
                </a:r>
                <a:r>
                  <a:rPr lang="en-US" altLang="en-US" sz="1800" i="1">
                    <a:solidFill>
                      <a:srgbClr val="000000"/>
                    </a:solidFill>
                    <a:latin typeface="Tahoma" pitchFamily="34" charset="0"/>
                  </a:rPr>
                  <a:t>:k</a:t>
                </a:r>
                <a:r>
                  <a:rPr lang="en-US" altLang="en-US" sz="1800" i="1" baseline="-25000">
                    <a:solidFill>
                      <a:srgbClr val="000000"/>
                    </a:solidFill>
                    <a:latin typeface="Tahoma" pitchFamily="34" charset="0"/>
                  </a:rPr>
                  <a:t>2</a:t>
                </a:r>
              </a:p>
            </p:txBody>
          </p:sp>
          <p:sp>
            <p:nvSpPr>
              <p:cNvPr id="30760" name="Rectangle 23"/>
              <p:cNvSpPr>
                <a:spLocks noChangeArrowheads="1"/>
              </p:cNvSpPr>
              <p:nvPr/>
            </p:nvSpPr>
            <p:spPr bwMode="auto">
              <a:xfrm>
                <a:off x="912" y="3888"/>
                <a:ext cx="30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i="1">
                    <a:solidFill>
                      <a:srgbClr val="000000"/>
                    </a:solidFill>
                    <a:latin typeface="Tahoma" pitchFamily="34" charset="0"/>
                  </a:rPr>
                  <a:t>c</a:t>
                </a:r>
                <a:r>
                  <a:rPr lang="en-US" altLang="en-US" sz="1800" i="1" baseline="-25000">
                    <a:solidFill>
                      <a:srgbClr val="000000"/>
                    </a:solidFill>
                    <a:latin typeface="Tahoma" pitchFamily="34" charset="0"/>
                  </a:rPr>
                  <a:t>3</a:t>
                </a:r>
                <a:r>
                  <a:rPr lang="en-US" altLang="en-US" sz="1800" i="1">
                    <a:solidFill>
                      <a:srgbClr val="000000"/>
                    </a:solidFill>
                    <a:latin typeface="Tahoma" pitchFamily="34" charset="0"/>
                  </a:rPr>
                  <a:t>:k</a:t>
                </a:r>
                <a:r>
                  <a:rPr lang="en-US" altLang="en-US" sz="1800" i="1" baseline="-25000">
                    <a:solidFill>
                      <a:srgbClr val="000000"/>
                    </a:solidFill>
                    <a:latin typeface="Tahoma" pitchFamily="34" charset="0"/>
                  </a:rPr>
                  <a:t>3</a:t>
                </a:r>
              </a:p>
            </p:txBody>
          </p:sp>
        </p:grpSp>
      </p:grpSp>
      <p:grpSp>
        <p:nvGrpSpPr>
          <p:cNvPr id="30727" name="Group 24"/>
          <p:cNvGrpSpPr>
            <a:grpSpLocks/>
          </p:cNvGrpSpPr>
          <p:nvPr/>
        </p:nvGrpSpPr>
        <p:grpSpPr bwMode="auto">
          <a:xfrm>
            <a:off x="7259815" y="3417476"/>
            <a:ext cx="2584450" cy="2046288"/>
            <a:chOff x="2304" y="2880"/>
            <a:chExt cx="1221" cy="1289"/>
          </a:xfrm>
        </p:grpSpPr>
        <p:grpSp>
          <p:nvGrpSpPr>
            <p:cNvPr id="30741" name="Group 25"/>
            <p:cNvGrpSpPr>
              <a:grpSpLocks/>
            </p:cNvGrpSpPr>
            <p:nvPr/>
          </p:nvGrpSpPr>
          <p:grpSpPr bwMode="auto">
            <a:xfrm>
              <a:off x="2304" y="3168"/>
              <a:ext cx="1221" cy="1001"/>
              <a:chOff x="0" y="3120"/>
              <a:chExt cx="1221" cy="1001"/>
            </a:xfrm>
          </p:grpSpPr>
          <p:sp>
            <p:nvSpPr>
              <p:cNvPr id="30743" name="Line 26"/>
              <p:cNvSpPr>
                <a:spLocks noChangeShapeType="1"/>
              </p:cNvSpPr>
              <p:nvPr/>
            </p:nvSpPr>
            <p:spPr bwMode="auto">
              <a:xfrm flipH="1">
                <a:off x="144" y="3120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44" name="Line 27"/>
              <p:cNvSpPr>
                <a:spLocks noChangeShapeType="1"/>
              </p:cNvSpPr>
              <p:nvPr/>
            </p:nvSpPr>
            <p:spPr bwMode="auto">
              <a:xfrm>
                <a:off x="432" y="3120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45" name="Text Box 28"/>
              <p:cNvSpPr txBox="1">
                <a:spLocks noChangeArrowheads="1"/>
              </p:cNvSpPr>
              <p:nvPr/>
            </p:nvSpPr>
            <p:spPr bwMode="auto">
              <a:xfrm>
                <a:off x="0" y="3424"/>
                <a:ext cx="35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i="1">
                    <a:solidFill>
                      <a:srgbClr val="000000"/>
                    </a:solidFill>
                    <a:latin typeface="Tahoma" pitchFamily="34" charset="0"/>
                  </a:rPr>
                  <a:t>b</a:t>
                </a:r>
                <a:r>
                  <a:rPr lang="en-US" altLang="en-US" sz="1800" i="1" baseline="-25000">
                    <a:solidFill>
                      <a:srgbClr val="000000"/>
                    </a:solidFill>
                    <a:latin typeface="Tahoma" pitchFamily="34" charset="0"/>
                  </a:rPr>
                  <a:t>1</a:t>
                </a:r>
                <a:r>
                  <a:rPr lang="en-US" altLang="en-US" sz="1800" i="1">
                    <a:solidFill>
                      <a:srgbClr val="000000"/>
                    </a:solidFill>
                    <a:latin typeface="Tahoma" pitchFamily="34" charset="0"/>
                  </a:rPr>
                  <a:t>:m</a:t>
                </a:r>
                <a:r>
                  <a:rPr lang="en-US" altLang="en-US" sz="1800" i="1" baseline="-25000">
                    <a:solidFill>
                      <a:srgbClr val="000000"/>
                    </a:solidFill>
                    <a:latin typeface="Tahoma" pitchFamily="34" charset="0"/>
                  </a:rPr>
                  <a:t>1</a:t>
                </a:r>
              </a:p>
            </p:txBody>
          </p:sp>
          <p:sp>
            <p:nvSpPr>
              <p:cNvPr id="30746" name="Text Box 29"/>
              <p:cNvSpPr txBox="1">
                <a:spLocks noChangeArrowheads="1"/>
              </p:cNvSpPr>
              <p:nvPr/>
            </p:nvSpPr>
            <p:spPr bwMode="auto">
              <a:xfrm>
                <a:off x="662" y="3380"/>
                <a:ext cx="30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i="1">
                    <a:solidFill>
                      <a:srgbClr val="000000"/>
                    </a:solidFill>
                    <a:latin typeface="Tahoma" pitchFamily="34" charset="0"/>
                  </a:rPr>
                  <a:t>c</a:t>
                </a:r>
                <a:r>
                  <a:rPr lang="en-US" altLang="en-US" sz="1800" i="1" baseline="-25000">
                    <a:solidFill>
                      <a:srgbClr val="000000"/>
                    </a:solidFill>
                    <a:latin typeface="Tahoma" pitchFamily="34" charset="0"/>
                  </a:rPr>
                  <a:t>1</a:t>
                </a:r>
                <a:r>
                  <a:rPr lang="en-US" altLang="en-US" sz="1800" i="1">
                    <a:solidFill>
                      <a:srgbClr val="000000"/>
                    </a:solidFill>
                    <a:latin typeface="Tahoma" pitchFamily="34" charset="0"/>
                  </a:rPr>
                  <a:t>:k</a:t>
                </a:r>
                <a:r>
                  <a:rPr lang="en-US" altLang="en-US" sz="1800" i="1" baseline="-25000">
                    <a:solidFill>
                      <a:srgbClr val="000000"/>
                    </a:solidFill>
                    <a:latin typeface="Tahoma" pitchFamily="34" charset="0"/>
                  </a:rPr>
                  <a:t>1</a:t>
                </a:r>
              </a:p>
            </p:txBody>
          </p:sp>
          <p:sp>
            <p:nvSpPr>
              <p:cNvPr id="30747" name="Line 30"/>
              <p:cNvSpPr>
                <a:spLocks noChangeShapeType="1"/>
              </p:cNvSpPr>
              <p:nvPr/>
            </p:nvSpPr>
            <p:spPr bwMode="auto">
              <a:xfrm flipH="1">
                <a:off x="528" y="3648"/>
                <a:ext cx="24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48" name="Line 31"/>
              <p:cNvSpPr>
                <a:spLocks noChangeShapeType="1"/>
              </p:cNvSpPr>
              <p:nvPr/>
            </p:nvSpPr>
            <p:spPr bwMode="auto">
              <a:xfrm>
                <a:off x="864" y="3648"/>
                <a:ext cx="14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49" name="Rectangle 32"/>
              <p:cNvSpPr>
                <a:spLocks noChangeArrowheads="1"/>
              </p:cNvSpPr>
              <p:nvPr/>
            </p:nvSpPr>
            <p:spPr bwMode="auto">
              <a:xfrm>
                <a:off x="288" y="3888"/>
                <a:ext cx="30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i="1">
                    <a:solidFill>
                      <a:srgbClr val="000000"/>
                    </a:solidFill>
                    <a:latin typeface="Tahoma" pitchFamily="34" charset="0"/>
                  </a:rPr>
                  <a:t>c</a:t>
                </a:r>
                <a:r>
                  <a:rPr lang="en-US" altLang="en-US" sz="1800" i="1" baseline="-25000">
                    <a:solidFill>
                      <a:srgbClr val="000000"/>
                    </a:solidFill>
                    <a:latin typeface="Tahoma" pitchFamily="34" charset="0"/>
                  </a:rPr>
                  <a:t>2</a:t>
                </a:r>
                <a:r>
                  <a:rPr lang="en-US" altLang="en-US" sz="1800" i="1">
                    <a:solidFill>
                      <a:srgbClr val="000000"/>
                    </a:solidFill>
                    <a:latin typeface="Tahoma" pitchFamily="34" charset="0"/>
                  </a:rPr>
                  <a:t>:k</a:t>
                </a:r>
                <a:r>
                  <a:rPr lang="en-US" altLang="en-US" sz="1800" i="1" baseline="-25000">
                    <a:solidFill>
                      <a:srgbClr val="000000"/>
                    </a:solidFill>
                    <a:latin typeface="Tahoma" pitchFamily="34" charset="0"/>
                  </a:rPr>
                  <a:t>2</a:t>
                </a:r>
              </a:p>
            </p:txBody>
          </p:sp>
          <p:sp>
            <p:nvSpPr>
              <p:cNvPr id="30750" name="Rectangle 33"/>
              <p:cNvSpPr>
                <a:spLocks noChangeArrowheads="1"/>
              </p:cNvSpPr>
              <p:nvPr/>
            </p:nvSpPr>
            <p:spPr bwMode="auto">
              <a:xfrm>
                <a:off x="912" y="3888"/>
                <a:ext cx="30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i="1">
                    <a:solidFill>
                      <a:srgbClr val="000000"/>
                    </a:solidFill>
                    <a:latin typeface="Tahoma" pitchFamily="34" charset="0"/>
                  </a:rPr>
                  <a:t>c</a:t>
                </a:r>
                <a:r>
                  <a:rPr lang="en-US" altLang="en-US" sz="1800" i="1" baseline="-25000">
                    <a:solidFill>
                      <a:srgbClr val="000000"/>
                    </a:solidFill>
                    <a:latin typeface="Tahoma" pitchFamily="34" charset="0"/>
                  </a:rPr>
                  <a:t>3</a:t>
                </a:r>
                <a:r>
                  <a:rPr lang="en-US" altLang="en-US" sz="1800" i="1">
                    <a:solidFill>
                      <a:srgbClr val="000000"/>
                    </a:solidFill>
                    <a:latin typeface="Tahoma" pitchFamily="34" charset="0"/>
                  </a:rPr>
                  <a:t>:k</a:t>
                </a:r>
                <a:r>
                  <a:rPr lang="en-US" altLang="en-US" sz="1800" i="1" baseline="-25000">
                    <a:solidFill>
                      <a:srgbClr val="000000"/>
                    </a:solidFill>
                    <a:latin typeface="Tahoma" pitchFamily="34" charset="0"/>
                  </a:rPr>
                  <a:t>3</a:t>
                </a:r>
              </a:p>
            </p:txBody>
          </p:sp>
        </p:grpSp>
        <p:sp>
          <p:nvSpPr>
            <p:cNvPr id="30742" name="Text Box 34"/>
            <p:cNvSpPr txBox="1">
              <a:spLocks noChangeArrowheads="1"/>
            </p:cNvSpPr>
            <p:nvPr/>
          </p:nvSpPr>
          <p:spPr bwMode="auto">
            <a:xfrm>
              <a:off x="2640" y="2880"/>
              <a:ext cx="16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i="1">
                  <a:solidFill>
                    <a:srgbClr val="000000"/>
                  </a:solidFill>
                  <a:latin typeface="Tahoma" pitchFamily="34" charset="0"/>
                </a:rPr>
                <a:t>r</a:t>
              </a:r>
              <a:r>
                <a:rPr lang="en-US" altLang="en-US" sz="1800" i="1" baseline="-25000">
                  <a:solidFill>
                    <a:srgbClr val="000000"/>
                  </a:solidFill>
                  <a:latin typeface="Tahoma" pitchFamily="34" charset="0"/>
                </a:rPr>
                <a:t>1</a:t>
              </a:r>
            </a:p>
          </p:txBody>
        </p:sp>
      </p:grpSp>
      <p:sp>
        <p:nvSpPr>
          <p:cNvPr id="30728" name="Rectangle 35"/>
          <p:cNvSpPr>
            <a:spLocks noChangeArrowheads="1"/>
          </p:cNvSpPr>
          <p:nvPr/>
        </p:nvSpPr>
        <p:spPr bwMode="auto">
          <a:xfrm>
            <a:off x="6243816" y="4179476"/>
            <a:ext cx="44755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  <a:latin typeface="Times New Roman" pitchFamily="18" charset="0"/>
                <a:sym typeface="Wingdings 3" pitchFamily="18" charset="2"/>
              </a:rPr>
              <a:t>+</a:t>
            </a:r>
          </a:p>
        </p:txBody>
      </p:sp>
      <p:grpSp>
        <p:nvGrpSpPr>
          <p:cNvPr id="30729" name="Group 36"/>
          <p:cNvGrpSpPr>
            <a:grpSpLocks/>
          </p:cNvGrpSpPr>
          <p:nvPr/>
        </p:nvGrpSpPr>
        <p:grpSpPr bwMode="auto">
          <a:xfrm>
            <a:off x="3500618" y="3438116"/>
            <a:ext cx="1926167" cy="2044701"/>
            <a:chOff x="2112" y="2893"/>
            <a:chExt cx="910" cy="1288"/>
          </a:xfrm>
        </p:grpSpPr>
        <p:grpSp>
          <p:nvGrpSpPr>
            <p:cNvPr id="30730" name="Group 37"/>
            <p:cNvGrpSpPr>
              <a:grpSpLocks/>
            </p:cNvGrpSpPr>
            <p:nvPr/>
          </p:nvGrpSpPr>
          <p:grpSpPr bwMode="auto">
            <a:xfrm>
              <a:off x="2688" y="2893"/>
              <a:ext cx="334" cy="1288"/>
              <a:chOff x="144" y="1789"/>
              <a:chExt cx="334" cy="1288"/>
            </a:xfrm>
          </p:grpSpPr>
          <p:sp>
            <p:nvSpPr>
              <p:cNvPr id="30733" name="Text Box 38"/>
              <p:cNvSpPr txBox="1">
                <a:spLocks noChangeArrowheads="1"/>
              </p:cNvSpPr>
              <p:nvPr/>
            </p:nvSpPr>
            <p:spPr bwMode="auto">
              <a:xfrm>
                <a:off x="149" y="2504"/>
                <a:ext cx="32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i="1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r>
                  <a:rPr lang="en-US" altLang="en-US" sz="2000" i="1" baseline="-25000">
                    <a:solidFill>
                      <a:srgbClr val="000000"/>
                    </a:solidFill>
                    <a:latin typeface="Times New Roman" pitchFamily="18" charset="0"/>
                  </a:rPr>
                  <a:t>2</a:t>
                </a:r>
                <a:r>
                  <a:rPr lang="en-US" altLang="en-US" sz="2000" i="1">
                    <a:solidFill>
                      <a:srgbClr val="000000"/>
                    </a:solidFill>
                    <a:latin typeface="Times New Roman" pitchFamily="18" charset="0"/>
                  </a:rPr>
                  <a:t>:n</a:t>
                </a:r>
                <a:r>
                  <a:rPr lang="en-US" altLang="en-US" sz="2000" i="1" baseline="-25000">
                    <a:solidFill>
                      <a:srgbClr val="000000"/>
                    </a:solidFill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30734" name="Text Box 39"/>
              <p:cNvSpPr txBox="1">
                <a:spLocks noChangeArrowheads="1"/>
              </p:cNvSpPr>
              <p:nvPr/>
            </p:nvSpPr>
            <p:spPr bwMode="auto">
              <a:xfrm>
                <a:off x="144" y="2825"/>
                <a:ext cx="32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i="1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r>
                  <a:rPr lang="en-US" altLang="en-US" sz="2000" i="1" baseline="-25000">
                    <a:solidFill>
                      <a:srgbClr val="000000"/>
                    </a:solidFill>
                    <a:latin typeface="Times New Roman" pitchFamily="18" charset="0"/>
                  </a:rPr>
                  <a:t>3</a:t>
                </a:r>
                <a:r>
                  <a:rPr lang="en-US" altLang="en-US" sz="2000" i="1">
                    <a:solidFill>
                      <a:srgbClr val="000000"/>
                    </a:solidFill>
                    <a:latin typeface="Times New Roman" pitchFamily="18" charset="0"/>
                  </a:rPr>
                  <a:t>:n</a:t>
                </a:r>
                <a:r>
                  <a:rPr lang="en-US" altLang="en-US" sz="2000" i="1" baseline="-25000">
                    <a:solidFill>
                      <a:srgbClr val="000000"/>
                    </a:solidFill>
                    <a:latin typeface="Times New Roman" pitchFamily="18" charset="0"/>
                  </a:rPr>
                  <a:t>3</a:t>
                </a:r>
              </a:p>
            </p:txBody>
          </p:sp>
          <p:sp>
            <p:nvSpPr>
              <p:cNvPr id="30735" name="Text Box 40"/>
              <p:cNvSpPr txBox="1">
                <a:spLocks noChangeArrowheads="1"/>
              </p:cNvSpPr>
              <p:nvPr/>
            </p:nvSpPr>
            <p:spPr bwMode="auto">
              <a:xfrm>
                <a:off x="144" y="2191"/>
                <a:ext cx="32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i="1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r>
                  <a:rPr lang="en-US" altLang="en-US" sz="2000" i="1" baseline="-2500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  <a:r>
                  <a:rPr lang="en-US" altLang="en-US" sz="2000" i="1">
                    <a:solidFill>
                      <a:srgbClr val="000000"/>
                    </a:solidFill>
                    <a:latin typeface="Times New Roman" pitchFamily="18" charset="0"/>
                  </a:rPr>
                  <a:t>:n</a:t>
                </a:r>
                <a:r>
                  <a:rPr lang="en-US" altLang="en-US" sz="2000" i="1" baseline="-2500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</a:p>
            </p:txBody>
          </p:sp>
          <p:grpSp>
            <p:nvGrpSpPr>
              <p:cNvPr id="30736" name="Group 41"/>
              <p:cNvGrpSpPr>
                <a:grpSpLocks/>
              </p:cNvGrpSpPr>
              <p:nvPr/>
            </p:nvGrpSpPr>
            <p:grpSpPr bwMode="auto">
              <a:xfrm>
                <a:off x="206" y="1789"/>
                <a:ext cx="204" cy="1035"/>
                <a:chOff x="2366" y="2420"/>
                <a:chExt cx="219" cy="1083"/>
              </a:xfrm>
            </p:grpSpPr>
            <p:sp>
              <p:nvSpPr>
                <p:cNvPr id="30737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2366" y="2420"/>
                  <a:ext cx="219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2000" dirty="0">
                      <a:solidFill>
                        <a:srgbClr val="000000"/>
                      </a:solidFill>
                      <a:latin typeface="Times New Roman" pitchFamily="18" charset="0"/>
                    </a:rPr>
                    <a:t>{}</a:t>
                  </a:r>
                </a:p>
              </p:txBody>
            </p:sp>
            <p:cxnSp>
              <p:nvCxnSpPr>
                <p:cNvPr id="30738" name="AutoShape 43"/>
                <p:cNvCxnSpPr>
                  <a:cxnSpLocks noChangeShapeType="1"/>
                  <a:stCxn id="30737" idx="2"/>
                  <a:endCxn id="30735" idx="0"/>
                </p:cNvCxnSpPr>
                <p:nvPr/>
              </p:nvCxnSpPr>
              <p:spPr bwMode="auto">
                <a:xfrm>
                  <a:off x="2475" y="2684"/>
                  <a:ext cx="1" cy="157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0739" name="AutoShape 44"/>
                <p:cNvCxnSpPr>
                  <a:cxnSpLocks noChangeShapeType="1"/>
                  <a:stCxn id="30735" idx="2"/>
                  <a:endCxn id="30733" idx="0"/>
                </p:cNvCxnSpPr>
                <p:nvPr/>
              </p:nvCxnSpPr>
              <p:spPr bwMode="auto">
                <a:xfrm>
                  <a:off x="2477" y="3103"/>
                  <a:ext cx="5" cy="6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0740" name="AutoShape 45"/>
                <p:cNvCxnSpPr>
                  <a:cxnSpLocks noChangeShapeType="1"/>
                  <a:stCxn id="30733" idx="2"/>
                  <a:endCxn id="30734" idx="0"/>
                </p:cNvCxnSpPr>
                <p:nvPr/>
              </p:nvCxnSpPr>
              <p:spPr bwMode="auto">
                <a:xfrm flipH="1">
                  <a:off x="2477" y="3431"/>
                  <a:ext cx="5" cy="72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30731" name="Text Box 46"/>
            <p:cNvSpPr txBox="1">
              <a:spLocks noChangeArrowheads="1"/>
            </p:cNvSpPr>
            <p:nvPr/>
          </p:nvSpPr>
          <p:spPr bwMode="auto">
            <a:xfrm>
              <a:off x="2112" y="3408"/>
              <a:ext cx="17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ahoma" pitchFamily="34" charset="0"/>
                </a:rPr>
                <a:t>r</a:t>
              </a:r>
              <a:r>
                <a:rPr lang="en-US" altLang="en-US" sz="2000" i="1" baseline="-25000">
                  <a:solidFill>
                    <a:srgbClr val="000000"/>
                  </a:solidFill>
                  <a:latin typeface="Tahoma" pitchFamily="34" charset="0"/>
                </a:rPr>
                <a:t>1</a:t>
              </a:r>
            </a:p>
          </p:txBody>
        </p:sp>
        <p:sp>
          <p:nvSpPr>
            <p:cNvPr id="30732" name="Rectangle 47"/>
            <p:cNvSpPr>
              <a:spLocks noChangeArrowheads="1"/>
            </p:cNvSpPr>
            <p:nvPr/>
          </p:nvSpPr>
          <p:spPr bwMode="auto">
            <a:xfrm>
              <a:off x="2352" y="3408"/>
              <a:ext cx="18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itchFamily="18" charset="0"/>
                  <a:sym typeface="Wingdings 3" pitchFamily="18" charset="2"/>
                </a:rPr>
                <a:t>=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6E844D-2022-438B-9CB7-BFABE9C88B1B}"/>
                  </a:ext>
                </a:extLst>
              </p14:cNvPr>
              <p14:cNvContentPartPr/>
              <p14:nvPr/>
            </p14:nvContentPartPr>
            <p14:xfrm>
              <a:off x="4424760" y="3221640"/>
              <a:ext cx="5601960" cy="2729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6E844D-2022-438B-9CB7-BFABE9C88B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15400" y="3212280"/>
                <a:ext cx="5620680" cy="274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68087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140852"/>
            <a:ext cx="11684000" cy="736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 err="1"/>
              <a:t>FPGrowth</a:t>
            </a:r>
            <a:r>
              <a:rPr lang="en-US" altLang="en-US" sz="3600" dirty="0"/>
              <a:t>: Mining Frequent Patterns by Pattern Growth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idx="1"/>
          </p:nvPr>
        </p:nvSpPr>
        <p:spPr>
          <a:xfrm>
            <a:off x="480288" y="1219200"/>
            <a:ext cx="9949587" cy="5412828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sz="2400" dirty="0"/>
              <a:t>Essence of frequent pattern growth (</a:t>
            </a:r>
            <a:r>
              <a:rPr lang="en-US" altLang="en-US" sz="2400" dirty="0" err="1"/>
              <a:t>FPGrowth</a:t>
            </a:r>
            <a:r>
              <a:rPr lang="en-US" altLang="en-US" sz="2400" dirty="0"/>
              <a:t>) methodology</a:t>
            </a:r>
          </a:p>
          <a:p>
            <a:pPr lvl="1">
              <a:spcAft>
                <a:spcPts val="600"/>
              </a:spcAft>
            </a:pPr>
            <a:r>
              <a:rPr lang="en-US" altLang="en-US" sz="2400" dirty="0"/>
              <a:t>Find frequent single items and partition the database based on each such single item pattern </a:t>
            </a:r>
          </a:p>
          <a:p>
            <a:pPr lvl="1">
              <a:spcAft>
                <a:spcPts val="600"/>
              </a:spcAft>
            </a:pPr>
            <a:r>
              <a:rPr lang="en-US" altLang="en-US" sz="2400" dirty="0"/>
              <a:t>Recursively grow frequent patterns by doing the above for each </a:t>
            </a:r>
            <a:r>
              <a:rPr lang="en-US" altLang="en-US" sz="2400" i="1" dirty="0"/>
              <a:t>partitioned database</a:t>
            </a:r>
            <a:r>
              <a:rPr lang="en-US" altLang="en-US" sz="2400" dirty="0"/>
              <a:t> (also called the pattern’s </a:t>
            </a:r>
            <a:r>
              <a:rPr lang="en-US" altLang="en-US" sz="2400" i="1" dirty="0"/>
              <a:t>conditional database</a:t>
            </a:r>
            <a:r>
              <a:rPr lang="en-US" altLang="en-US" sz="2400" dirty="0"/>
              <a:t>) 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en-US" sz="2400" dirty="0"/>
              <a:t>To facilitate efficient processing, an efficient data structure, FP-tree, can be constructed</a:t>
            </a:r>
          </a:p>
        </p:txBody>
      </p:sp>
    </p:spTree>
    <p:extLst>
      <p:ext uri="{BB962C8B-B14F-4D97-AF65-F5344CB8AC3E}">
        <p14:creationId xmlns:p14="http://schemas.microsoft.com/office/powerpoint/2010/main" val="306636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140852"/>
            <a:ext cx="11684000" cy="736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 err="1"/>
              <a:t>FPGrowth</a:t>
            </a:r>
            <a:r>
              <a:rPr lang="en-US" altLang="en-US" sz="3600" dirty="0"/>
              <a:t>: Mining Frequent Patterns by Pattern Growth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idx="1"/>
          </p:nvPr>
        </p:nvSpPr>
        <p:spPr>
          <a:xfrm>
            <a:off x="480288" y="1219200"/>
            <a:ext cx="9949587" cy="541282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altLang="en-US" sz="2400" dirty="0"/>
              <a:t>Mining becomes </a:t>
            </a:r>
          </a:p>
          <a:p>
            <a:pPr lvl="1">
              <a:spcAft>
                <a:spcPts val="600"/>
              </a:spcAft>
            </a:pPr>
            <a:r>
              <a:rPr lang="en-US" altLang="en-US" sz="2400" dirty="0"/>
              <a:t>Recursively construct and mine (conditional) FP-trees </a:t>
            </a:r>
          </a:p>
          <a:p>
            <a:pPr lvl="1">
              <a:spcAft>
                <a:spcPts val="600"/>
              </a:spcAft>
            </a:pPr>
            <a:r>
              <a:rPr lang="en-US" altLang="en-US" sz="2400" dirty="0"/>
              <a:t>Until the resulting FP-tree is empty, or until it contains only one path—single path will generate all the combinations of its sub-paths, each of which is a frequent pattern</a:t>
            </a:r>
          </a:p>
        </p:txBody>
      </p:sp>
    </p:spTree>
    <p:extLst>
      <p:ext uri="{BB962C8B-B14F-4D97-AF65-F5344CB8AC3E}">
        <p14:creationId xmlns:p14="http://schemas.microsoft.com/office/powerpoint/2010/main" val="394123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6"/>
          <p:cNvSpPr txBox="1">
            <a:spLocks noChangeArrowheads="1"/>
          </p:cNvSpPr>
          <p:nvPr/>
        </p:nvSpPr>
        <p:spPr bwMode="auto">
          <a:xfrm>
            <a:off x="2182283" y="5281804"/>
            <a:ext cx="2137834" cy="1200329"/>
          </a:xfrm>
          <a:prstGeom prst="rect">
            <a:avLst/>
          </a:prstGeom>
          <a:solidFill>
            <a:srgbClr val="FAE2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Assume only f’s are frequent &amp; the frequent item ordering is: f</a:t>
            </a:r>
            <a:r>
              <a:rPr lang="en-US" altLang="en-US" sz="1800" baseline="-25000" dirty="0">
                <a:solidFill>
                  <a:srgbClr val="000000"/>
                </a:solidFill>
              </a:rPr>
              <a:t>1</a:t>
            </a:r>
            <a:r>
              <a:rPr lang="en-US" altLang="en-US" sz="1800" dirty="0">
                <a:solidFill>
                  <a:srgbClr val="000000"/>
                </a:solidFill>
              </a:rPr>
              <a:t>-f</a:t>
            </a:r>
            <a:r>
              <a:rPr lang="en-US" altLang="en-US" sz="1800" baseline="-25000" dirty="0">
                <a:solidFill>
                  <a:srgbClr val="000000"/>
                </a:solidFill>
              </a:rPr>
              <a:t>2</a:t>
            </a:r>
            <a:r>
              <a:rPr lang="en-US" altLang="en-US" sz="1800" dirty="0">
                <a:solidFill>
                  <a:srgbClr val="000000"/>
                </a:solidFill>
              </a:rPr>
              <a:t>-f</a:t>
            </a:r>
            <a:r>
              <a:rPr lang="en-US" altLang="en-US" sz="1800" baseline="-25000" dirty="0">
                <a:solidFill>
                  <a:srgbClr val="000000"/>
                </a:solidFill>
              </a:rPr>
              <a:t>3</a:t>
            </a:r>
            <a:r>
              <a:rPr lang="en-US" altLang="en-US" sz="1800" dirty="0">
                <a:solidFill>
                  <a:srgbClr val="000000"/>
                </a:solidFill>
              </a:rPr>
              <a:t>-f</a:t>
            </a:r>
            <a:r>
              <a:rPr lang="en-US" altLang="en-US" sz="1800" baseline="-2500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1"/>
            <a:ext cx="12192000" cy="601663"/>
          </a:xfrm>
        </p:spPr>
        <p:txBody>
          <a:bodyPr lIns="92075" tIns="46038" rIns="92075" bIns="46038" anchor="ctr">
            <a:normAutofit fontScale="90000"/>
          </a:bodyPr>
          <a:lstStyle/>
          <a:p>
            <a:pPr eaLnBrk="1" hangingPunct="1"/>
            <a:r>
              <a:rPr lang="en-US" altLang="en-US" dirty="0"/>
              <a:t>Scaling FP-growth by Item-Based Data Projection</a:t>
            </a:r>
            <a:endParaRPr lang="en-US" altLang="en-US" b="1" dirty="0"/>
          </a:p>
        </p:txBody>
      </p:sp>
      <p:sp>
        <p:nvSpPr>
          <p:cNvPr id="31749" name="Rectangle 3"/>
          <p:cNvSpPr>
            <a:spLocks noGrp="1" noChangeArrowheads="1"/>
          </p:cNvSpPr>
          <p:nvPr>
            <p:ph idx="1"/>
          </p:nvPr>
        </p:nvSpPr>
        <p:spPr>
          <a:xfrm>
            <a:off x="508000" y="1143000"/>
            <a:ext cx="11480800" cy="3276600"/>
          </a:xfrm>
          <a:noFill/>
        </p:spPr>
        <p:txBody>
          <a:bodyPr lIns="92075" tIns="46038" rIns="92075" bIns="46038"/>
          <a:lstStyle/>
          <a:p>
            <a:pPr eaLnBrk="1" hangingPunct="1">
              <a:spcBef>
                <a:spcPts val="300"/>
              </a:spcBef>
            </a:pPr>
            <a:r>
              <a:rPr lang="en-US" altLang="en-US" sz="2400" dirty="0"/>
              <a:t>What if FP-tree cannot fit in memory?—Do not construct FP-tree</a:t>
            </a:r>
          </a:p>
          <a:p>
            <a:pPr lvl="1">
              <a:spcBef>
                <a:spcPts val="300"/>
              </a:spcBef>
            </a:pPr>
            <a:r>
              <a:rPr lang="en-US" altLang="en-US" sz="2400" dirty="0"/>
              <a:t>“Project” the database based on frequent single items</a:t>
            </a:r>
          </a:p>
          <a:p>
            <a:pPr lvl="1" eaLnBrk="1" hangingPunct="1">
              <a:spcBef>
                <a:spcPts val="300"/>
              </a:spcBef>
            </a:pPr>
            <a:r>
              <a:rPr lang="en-US" altLang="en-US" sz="2400" dirty="0"/>
              <a:t>Construct &amp; mine FP-tree for each projected DB</a:t>
            </a:r>
          </a:p>
          <a:p>
            <a:pPr eaLnBrk="1" hangingPunct="1">
              <a:spcBef>
                <a:spcPts val="300"/>
              </a:spcBef>
            </a:pPr>
            <a:r>
              <a:rPr lang="en-US" altLang="en-US" sz="2400" dirty="0">
                <a:solidFill>
                  <a:srgbClr val="FF0000"/>
                </a:solidFill>
              </a:rPr>
              <a:t>Parallel projection </a:t>
            </a:r>
            <a:r>
              <a:rPr lang="en-US" altLang="en-US" sz="2400" dirty="0"/>
              <a:t>vs. </a:t>
            </a:r>
            <a:r>
              <a:rPr lang="en-US" altLang="en-US" sz="2400" dirty="0">
                <a:solidFill>
                  <a:srgbClr val="FF0000"/>
                </a:solidFill>
              </a:rPr>
              <a:t>partition projection </a:t>
            </a:r>
          </a:p>
          <a:p>
            <a:pPr lvl="1" eaLnBrk="1" hangingPunct="1">
              <a:spcBef>
                <a:spcPts val="300"/>
              </a:spcBef>
            </a:pPr>
            <a:r>
              <a:rPr lang="en-US" altLang="en-US" sz="2400" dirty="0"/>
              <a:t>Parallel projection: Project the DB on each frequent item</a:t>
            </a:r>
          </a:p>
          <a:p>
            <a:pPr lvl="2" eaLnBrk="1" hangingPunct="1">
              <a:spcBef>
                <a:spcPts val="300"/>
              </a:spcBef>
            </a:pPr>
            <a:r>
              <a:rPr lang="en-US" altLang="en-US" sz="2400" dirty="0"/>
              <a:t>Space costly, all partitions can be processed in parallel</a:t>
            </a:r>
          </a:p>
          <a:p>
            <a:pPr lvl="1" eaLnBrk="1" hangingPunct="1">
              <a:spcBef>
                <a:spcPts val="300"/>
              </a:spcBef>
            </a:pPr>
            <a:r>
              <a:rPr lang="en-US" altLang="en-US" sz="2400" dirty="0"/>
              <a:t>Partition projection: Partition the DB in order</a:t>
            </a:r>
          </a:p>
          <a:p>
            <a:pPr lvl="2" eaLnBrk="1" hangingPunct="1">
              <a:spcBef>
                <a:spcPts val="300"/>
              </a:spcBef>
            </a:pPr>
            <a:r>
              <a:rPr lang="en-US" altLang="en-US" sz="2400" dirty="0"/>
              <a:t>Passing the unprocessed parts to subsequent partitions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08000" y="4876800"/>
          <a:ext cx="1625600" cy="1828800"/>
        </p:xfrm>
        <a:graphic>
          <a:graphicData uri="http://schemas.openxmlformats.org/drawingml/2006/table">
            <a:tbl>
              <a:tblPr/>
              <a:tblGrid>
                <a:gridCol w="162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2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f</a:t>
                      </a:r>
                      <a:r>
                        <a:rPr kumimoji="0" lang="en-US" alt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3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f</a:t>
                      </a:r>
                      <a:r>
                        <a:rPr kumimoji="0" lang="en-US" alt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4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g h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3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3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f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4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i j 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3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2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f</a:t>
                      </a:r>
                      <a:r>
                        <a:rPr kumimoji="0" lang="en-US" alt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4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k 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3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1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f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3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h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3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…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1759" name="TextBox 2"/>
          <p:cNvSpPr txBox="1">
            <a:spLocks noChangeArrowheads="1"/>
          </p:cNvSpPr>
          <p:nvPr/>
        </p:nvSpPr>
        <p:spPr bwMode="auto">
          <a:xfrm>
            <a:off x="508000" y="4419600"/>
            <a:ext cx="1524000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Trans. DB</a:t>
            </a:r>
          </a:p>
        </p:txBody>
      </p:sp>
      <p:sp>
        <p:nvSpPr>
          <p:cNvPr id="31760" name="TextBox 6"/>
          <p:cNvSpPr txBox="1">
            <a:spLocks noChangeArrowheads="1"/>
          </p:cNvSpPr>
          <p:nvPr/>
        </p:nvSpPr>
        <p:spPr bwMode="auto">
          <a:xfrm>
            <a:off x="4267200" y="4419600"/>
            <a:ext cx="2641600" cy="369888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Parallel projection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572000" y="5241925"/>
          <a:ext cx="812800" cy="1466852"/>
        </p:xfrm>
        <a:graphic>
          <a:graphicData uri="http://schemas.openxmlformats.org/drawingml/2006/table">
            <a:tbl>
              <a:tblPr/>
              <a:tblGrid>
                <a:gridCol w="81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67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2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f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3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PGothic" pitchFamily="34" charset="-128"/>
                      </a:endParaRPr>
                    </a:p>
                  </a:txBody>
                  <a:tcPr marL="121920" marR="121920" marT="45740" marB="4574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3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PGothic" pitchFamily="34" charset="-128"/>
                      </a:endParaRPr>
                    </a:p>
                  </a:txBody>
                  <a:tcPr marL="121920" marR="121920" marT="45740" marB="4574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7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2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PGothic" pitchFamily="34" charset="-128"/>
                      </a:endParaRPr>
                    </a:p>
                  </a:txBody>
                  <a:tcPr marL="121920" marR="121920" marT="45740" marB="457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7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…</a:t>
                      </a:r>
                    </a:p>
                  </a:txBody>
                  <a:tcPr marL="121920" marR="121920" marT="45740" marB="457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769" name="TextBox 3"/>
          <p:cNvSpPr txBox="1">
            <a:spLocks noChangeArrowheads="1"/>
          </p:cNvSpPr>
          <p:nvPr/>
        </p:nvSpPr>
        <p:spPr bwMode="auto">
          <a:xfrm>
            <a:off x="4373034" y="4843464"/>
            <a:ext cx="1214966" cy="3381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</a:rPr>
              <a:t>f</a:t>
            </a:r>
            <a:r>
              <a:rPr lang="en-US" altLang="en-US" sz="1600" b="1" baseline="-25000" dirty="0">
                <a:solidFill>
                  <a:srgbClr val="000000"/>
                </a:solidFill>
              </a:rPr>
              <a:t>4</a:t>
            </a:r>
            <a:r>
              <a:rPr lang="en-US" altLang="en-US" sz="1600" b="1" dirty="0">
                <a:solidFill>
                  <a:srgbClr val="000000"/>
                </a:solidFill>
              </a:rPr>
              <a:t>-proj. DB</a:t>
            </a:r>
          </a:p>
        </p:txBody>
      </p:sp>
      <p:sp>
        <p:nvSpPr>
          <p:cNvPr id="31770" name="TextBox 9"/>
          <p:cNvSpPr txBox="1">
            <a:spLocks noChangeArrowheads="1"/>
          </p:cNvSpPr>
          <p:nvPr/>
        </p:nvSpPr>
        <p:spPr bwMode="auto">
          <a:xfrm>
            <a:off x="5888566" y="4843464"/>
            <a:ext cx="1223434" cy="3381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f</a:t>
            </a:r>
            <a:r>
              <a:rPr lang="en-US" altLang="en-US" sz="1600" b="1" baseline="-25000">
                <a:solidFill>
                  <a:srgbClr val="000000"/>
                </a:solidFill>
              </a:rPr>
              <a:t>3</a:t>
            </a:r>
            <a:r>
              <a:rPr lang="en-US" altLang="en-US" sz="1600" b="1">
                <a:solidFill>
                  <a:srgbClr val="000000"/>
                </a:solidFill>
              </a:rPr>
              <a:t>-proj. DB</a:t>
            </a:r>
          </a:p>
        </p:txBody>
      </p:sp>
      <p:sp>
        <p:nvSpPr>
          <p:cNvPr id="31771" name="TextBox 10"/>
          <p:cNvSpPr txBox="1">
            <a:spLocks noChangeArrowheads="1"/>
          </p:cNvSpPr>
          <p:nvPr/>
        </p:nvSpPr>
        <p:spPr bwMode="auto">
          <a:xfrm>
            <a:off x="7721601" y="4843464"/>
            <a:ext cx="1528233" cy="3381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f</a:t>
            </a:r>
            <a:r>
              <a:rPr lang="en-US" altLang="en-US" sz="1600" b="1" baseline="-25000">
                <a:solidFill>
                  <a:srgbClr val="000000"/>
                </a:solidFill>
              </a:rPr>
              <a:t>4</a:t>
            </a:r>
            <a:r>
              <a:rPr lang="en-US" altLang="en-US" sz="1600" b="1">
                <a:solidFill>
                  <a:srgbClr val="000000"/>
                </a:solidFill>
              </a:rPr>
              <a:t>-proj. DB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994400" y="5257800"/>
          <a:ext cx="812800" cy="1097040"/>
        </p:xfrm>
        <a:graphic>
          <a:graphicData uri="http://schemas.openxmlformats.org/drawingml/2006/table">
            <a:tbl>
              <a:tblPr/>
              <a:tblGrid>
                <a:gridCol w="81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6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2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PGothic" pitchFamily="34" charset="-128"/>
                      </a:endParaRPr>
                    </a:p>
                  </a:txBody>
                  <a:tcPr marL="121920" marR="121920" marT="45680" marB="4568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1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PGothic" pitchFamily="34" charset="-128"/>
                      </a:endParaRPr>
                    </a:p>
                  </a:txBody>
                  <a:tcPr marL="121920" marR="121920" marT="45680" marB="4568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…</a:t>
                      </a:r>
                    </a:p>
                  </a:txBody>
                  <a:tcPr marL="121920" marR="121920" marT="45680" marB="4568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779" name="TextBox 12"/>
          <p:cNvSpPr txBox="1">
            <a:spLocks noChangeArrowheads="1"/>
          </p:cNvSpPr>
          <p:nvPr/>
        </p:nvSpPr>
        <p:spPr bwMode="auto">
          <a:xfrm>
            <a:off x="8026401" y="4432300"/>
            <a:ext cx="2791884" cy="3683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Partition projection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8128000" y="5181600"/>
          <a:ext cx="812800" cy="1466852"/>
        </p:xfrm>
        <a:graphic>
          <a:graphicData uri="http://schemas.openxmlformats.org/drawingml/2006/table">
            <a:tbl>
              <a:tblPr/>
              <a:tblGrid>
                <a:gridCol w="81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67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2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f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3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PGothic" pitchFamily="34" charset="-128"/>
                      </a:endParaRPr>
                    </a:p>
                  </a:txBody>
                  <a:tcPr marL="121920" marR="121920" marT="45740" marB="4574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3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PGothic" pitchFamily="34" charset="-128"/>
                      </a:endParaRPr>
                    </a:p>
                  </a:txBody>
                  <a:tcPr marL="121920" marR="121920" marT="45740" marB="4574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7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2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PGothic" pitchFamily="34" charset="-128"/>
                      </a:endParaRPr>
                    </a:p>
                  </a:txBody>
                  <a:tcPr marL="121920" marR="121920" marT="45740" marB="457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7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…</a:t>
                      </a:r>
                    </a:p>
                  </a:txBody>
                  <a:tcPr marL="121920" marR="121920" marT="45740" marB="457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9855200" y="5181600"/>
          <a:ext cx="812800" cy="733426"/>
        </p:xfrm>
        <a:graphic>
          <a:graphicData uri="http://schemas.openxmlformats.org/drawingml/2006/table">
            <a:tbl>
              <a:tblPr/>
              <a:tblGrid>
                <a:gridCol w="81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67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1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PGothic" pitchFamily="34" charset="-128"/>
                      </a:endParaRPr>
                    </a:p>
                  </a:txBody>
                  <a:tcPr marL="121920" marR="121920" marT="45740" marB="4574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…</a:t>
                      </a:r>
                    </a:p>
                  </a:txBody>
                  <a:tcPr marL="121920" marR="121920" marT="45740" marB="4574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794" name="TextBox 15"/>
          <p:cNvSpPr txBox="1">
            <a:spLocks noChangeArrowheads="1"/>
          </p:cNvSpPr>
          <p:nvPr/>
        </p:nvSpPr>
        <p:spPr bwMode="auto">
          <a:xfrm>
            <a:off x="9550400" y="4840289"/>
            <a:ext cx="1422400" cy="3381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f</a:t>
            </a:r>
            <a:r>
              <a:rPr lang="en-US" altLang="en-US" sz="1600" b="1" baseline="-25000">
                <a:solidFill>
                  <a:srgbClr val="000000"/>
                </a:solidFill>
              </a:rPr>
              <a:t>3</a:t>
            </a:r>
            <a:r>
              <a:rPr lang="en-US" altLang="en-US" sz="1600" b="1">
                <a:solidFill>
                  <a:srgbClr val="000000"/>
                </a:solidFill>
              </a:rPr>
              <a:t>-proj. DB</a:t>
            </a:r>
          </a:p>
        </p:txBody>
      </p:sp>
      <p:sp>
        <p:nvSpPr>
          <p:cNvPr id="31795" name="Oval 4"/>
          <p:cNvSpPr>
            <a:spLocks noChangeArrowheads="1"/>
          </p:cNvSpPr>
          <p:nvPr/>
        </p:nvSpPr>
        <p:spPr bwMode="auto">
          <a:xfrm>
            <a:off x="8128000" y="5257800"/>
            <a:ext cx="406400" cy="304800"/>
          </a:xfrm>
          <a:prstGeom prst="ellips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1796" name="TextBox 8"/>
          <p:cNvSpPr txBox="1">
            <a:spLocks noChangeArrowheads="1"/>
          </p:cNvSpPr>
          <p:nvPr/>
        </p:nvSpPr>
        <p:spPr bwMode="auto">
          <a:xfrm>
            <a:off x="8839200" y="5943601"/>
            <a:ext cx="2641600" cy="830263"/>
          </a:xfrm>
          <a:prstGeom prst="rect">
            <a:avLst/>
          </a:prstGeom>
          <a:solidFill>
            <a:srgbClr val="F6E6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</a:rPr>
              <a:t>f</a:t>
            </a:r>
            <a:r>
              <a:rPr lang="en-US" altLang="en-US" sz="1600" baseline="-25000" dirty="0">
                <a:solidFill>
                  <a:srgbClr val="000000"/>
                </a:solidFill>
              </a:rPr>
              <a:t>2</a:t>
            </a:r>
            <a:r>
              <a:rPr lang="en-US" altLang="en-US" sz="1600" dirty="0">
                <a:solidFill>
                  <a:srgbClr val="000000"/>
                </a:solidFill>
              </a:rPr>
              <a:t> will be projected to f</a:t>
            </a:r>
            <a:r>
              <a:rPr lang="en-US" altLang="en-US" sz="1600" baseline="-25000" dirty="0">
                <a:solidFill>
                  <a:srgbClr val="000000"/>
                </a:solidFill>
              </a:rPr>
              <a:t>3</a:t>
            </a:r>
            <a:r>
              <a:rPr lang="en-US" altLang="en-US" sz="1600" dirty="0">
                <a:solidFill>
                  <a:srgbClr val="000000"/>
                </a:solidFill>
              </a:rPr>
              <a:t>-proj. DB only when processing f</a:t>
            </a:r>
            <a:r>
              <a:rPr lang="en-US" altLang="en-US" sz="1600" baseline="-25000" dirty="0">
                <a:solidFill>
                  <a:srgbClr val="000000"/>
                </a:solidFill>
              </a:rPr>
              <a:t>4</a:t>
            </a:r>
            <a:r>
              <a:rPr lang="en-US" altLang="en-US" sz="1600" dirty="0">
                <a:solidFill>
                  <a:srgbClr val="000000"/>
                </a:solidFill>
              </a:rPr>
              <a:t>-proj. DB </a:t>
            </a:r>
          </a:p>
        </p:txBody>
      </p:sp>
      <p:sp>
        <p:nvSpPr>
          <p:cNvPr id="31797" name="Curved Up Arrow 2"/>
          <p:cNvSpPr>
            <a:spLocks noChangeArrowheads="1"/>
          </p:cNvSpPr>
          <p:nvPr/>
        </p:nvSpPr>
        <p:spPr bwMode="auto">
          <a:xfrm rot="687619">
            <a:off x="8244418" y="5662614"/>
            <a:ext cx="1627716" cy="238125"/>
          </a:xfrm>
          <a:prstGeom prst="curvedUpArrow">
            <a:avLst>
              <a:gd name="adj1" fmla="val 24921"/>
              <a:gd name="adj2" fmla="val 49843"/>
              <a:gd name="adj3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1798" name="Curved Up Arrow 21"/>
          <p:cNvSpPr>
            <a:spLocks noChangeArrowheads="1"/>
          </p:cNvSpPr>
          <p:nvPr/>
        </p:nvSpPr>
        <p:spPr bwMode="auto">
          <a:xfrm rot="151062" flipV="1">
            <a:off x="1943792" y="4993891"/>
            <a:ext cx="2527300" cy="232515"/>
          </a:xfrm>
          <a:prstGeom prst="curvedUpArrow">
            <a:avLst>
              <a:gd name="adj1" fmla="val 24960"/>
              <a:gd name="adj2" fmla="val 49920"/>
              <a:gd name="adj3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1799" name="Curved Up Arrow 22"/>
          <p:cNvSpPr>
            <a:spLocks noChangeArrowheads="1"/>
          </p:cNvSpPr>
          <p:nvPr/>
        </p:nvSpPr>
        <p:spPr bwMode="auto">
          <a:xfrm rot="151062" flipV="1">
            <a:off x="1825412" y="4683521"/>
            <a:ext cx="4238972" cy="576459"/>
          </a:xfrm>
          <a:prstGeom prst="curvedUpArrow">
            <a:avLst>
              <a:gd name="adj1" fmla="val 24997"/>
              <a:gd name="adj2" fmla="val 49944"/>
              <a:gd name="adj3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rgbClr val="000000"/>
              </a:solidFill>
              <a:latin typeface="Tahoma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727885D-24D3-402E-93F5-40D1EF67D307}"/>
                  </a:ext>
                </a:extLst>
              </p14:cNvPr>
              <p14:cNvContentPartPr/>
              <p14:nvPr/>
            </p14:nvContentPartPr>
            <p14:xfrm>
              <a:off x="141840" y="3816000"/>
              <a:ext cx="10421280" cy="25369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727885D-24D3-402E-93F5-40D1EF67D30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2480" y="3806640"/>
                <a:ext cx="10440000" cy="255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218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59" grpId="0" animBg="1"/>
      <p:bldP spid="31760" grpId="0" animBg="1"/>
      <p:bldP spid="31769" grpId="0" animBg="1"/>
      <p:bldP spid="31770" grpId="0" animBg="1"/>
      <p:bldP spid="31771" grpId="0" animBg="1"/>
      <p:bldP spid="31779" grpId="0" animBg="1"/>
      <p:bldP spid="31794" grpId="0" animBg="1"/>
      <p:bldP spid="31795" grpId="0" animBg="1"/>
      <p:bldP spid="31796" grpId="0" animBg="1"/>
      <p:bldP spid="31797" grpId="0" animBg="1"/>
      <p:bldP spid="31798" grpId="0" animBg="1"/>
      <p:bldP spid="3179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12192000" cy="533400"/>
          </a:xfrm>
        </p:spPr>
        <p:txBody>
          <a:bodyPr>
            <a:noAutofit/>
          </a:bodyPr>
          <a:lstStyle/>
          <a:p>
            <a:r>
              <a:rPr lang="en-US" altLang="en-US" sz="4000" dirty="0"/>
              <a:t>CLOSET+: Mining Closed </a:t>
            </a:r>
            <a:r>
              <a:rPr lang="en-US" altLang="en-US" sz="4000" dirty="0" err="1"/>
              <a:t>Itemsets</a:t>
            </a:r>
            <a:r>
              <a:rPr lang="en-US" altLang="en-US" sz="4000" dirty="0"/>
              <a:t> by Pattern-Growth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1432" y="1143000"/>
            <a:ext cx="6546106" cy="5486400"/>
          </a:xfrm>
        </p:spPr>
        <p:txBody>
          <a:bodyPr/>
          <a:lstStyle/>
          <a:p>
            <a:r>
              <a:rPr lang="en-US" altLang="en-US" sz="2400" dirty="0"/>
              <a:t>Efficient, </a:t>
            </a:r>
            <a:r>
              <a:rPr lang="en-US" altLang="en-US" sz="2400" i="1" dirty="0"/>
              <a:t>direct</a:t>
            </a:r>
            <a:r>
              <a:rPr lang="en-US" altLang="en-US" sz="2400" dirty="0"/>
              <a:t> mining of closed </a:t>
            </a:r>
            <a:r>
              <a:rPr lang="en-US" altLang="en-US" sz="2400" dirty="0" err="1"/>
              <a:t>itemsets</a:t>
            </a:r>
            <a:r>
              <a:rPr lang="en-US" altLang="en-US" sz="2400" dirty="0"/>
              <a:t>  </a:t>
            </a:r>
          </a:p>
          <a:p>
            <a:r>
              <a:rPr lang="en-US" altLang="en-US" sz="2400" dirty="0"/>
              <a:t>Intuition:</a:t>
            </a:r>
          </a:p>
          <a:p>
            <a:pPr lvl="1"/>
            <a:r>
              <a:rPr lang="en-US" altLang="en-US" sz="2400" dirty="0"/>
              <a:t>If an FP-tree contains a single branch as shown left</a:t>
            </a:r>
          </a:p>
          <a:p>
            <a:pPr lvl="1"/>
            <a:r>
              <a:rPr lang="en-US" altLang="en-US" sz="2400" dirty="0"/>
              <a:t>“a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,a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, a</a:t>
            </a:r>
            <a:r>
              <a:rPr lang="en-US" altLang="en-US" sz="2400" baseline="-25000" dirty="0"/>
              <a:t>3</a:t>
            </a:r>
            <a:r>
              <a:rPr lang="en-US" altLang="en-US" sz="2400" dirty="0"/>
              <a:t>” should be merged</a:t>
            </a:r>
          </a:p>
          <a:p>
            <a:pPr>
              <a:spcBef>
                <a:spcPts val="600"/>
              </a:spcBef>
            </a:pPr>
            <a:r>
              <a:rPr lang="en-US" altLang="en-US" sz="2400" dirty="0" err="1"/>
              <a:t>Itemset</a:t>
            </a:r>
            <a:r>
              <a:rPr lang="en-US" altLang="en-US" sz="2400" dirty="0"/>
              <a:t> merging:  If Y appears in every occurrence of X, then Y is merged with X</a:t>
            </a:r>
          </a:p>
          <a:p>
            <a:pPr lvl="1">
              <a:spcBef>
                <a:spcPts val="600"/>
              </a:spcBef>
            </a:pPr>
            <a:r>
              <a:rPr lang="en-US" altLang="en-US" sz="2400" i="1" dirty="0"/>
              <a:t>d</a:t>
            </a:r>
            <a:r>
              <a:rPr lang="en-US" altLang="en-US" sz="2400" dirty="0"/>
              <a:t>-</a:t>
            </a:r>
            <a:r>
              <a:rPr lang="en-US" altLang="en-US" sz="2400" dirty="0" err="1"/>
              <a:t>proj</a:t>
            </a:r>
            <a:r>
              <a:rPr lang="en-US" altLang="en-US" sz="2400" dirty="0"/>
              <a:t>. </a:t>
            </a:r>
            <a:r>
              <a:rPr lang="en-US" altLang="en-US" sz="2400" dirty="0" err="1"/>
              <a:t>db</a:t>
            </a:r>
            <a:r>
              <a:rPr lang="en-US" altLang="en-US" sz="2400" dirty="0"/>
              <a:t>: {</a:t>
            </a:r>
            <a:r>
              <a:rPr lang="en-US" altLang="en-US" sz="2400" u="sng" dirty="0" err="1"/>
              <a:t>ac</a:t>
            </a:r>
            <a:r>
              <a:rPr lang="en-US" altLang="en-US" sz="2400" dirty="0" err="1"/>
              <a:t>e</a:t>
            </a:r>
            <a:r>
              <a:rPr lang="en-US" altLang="en-US" sz="2400" u="sng" dirty="0" err="1"/>
              <a:t>f</a:t>
            </a:r>
            <a:r>
              <a:rPr lang="en-US" altLang="en-US" sz="2400" dirty="0"/>
              <a:t>, </a:t>
            </a:r>
            <a:r>
              <a:rPr lang="en-US" altLang="en-US" sz="2400" u="sng" dirty="0" err="1"/>
              <a:t>acf</a:t>
            </a:r>
            <a:r>
              <a:rPr lang="en-US" altLang="en-US" sz="2400" dirty="0"/>
              <a:t>} → </a:t>
            </a:r>
            <a:r>
              <a:rPr lang="en-US" altLang="en-US" sz="2400" i="1" dirty="0" err="1">
                <a:sym typeface="Wingdings 3" pitchFamily="18" charset="2"/>
              </a:rPr>
              <a:t>acfd</a:t>
            </a:r>
            <a:r>
              <a:rPr lang="en-US" altLang="en-US" sz="2400" dirty="0" err="1">
                <a:sym typeface="Wingdings 3" pitchFamily="18" charset="2"/>
              </a:rPr>
              <a:t>-proj</a:t>
            </a:r>
            <a:r>
              <a:rPr lang="en-US" altLang="en-US" sz="2400" dirty="0">
                <a:sym typeface="Wingdings 3" pitchFamily="18" charset="2"/>
              </a:rPr>
              <a:t>. </a:t>
            </a:r>
            <a:r>
              <a:rPr lang="en-US" altLang="en-US" sz="2400" dirty="0" err="1">
                <a:sym typeface="Wingdings 3" pitchFamily="18" charset="2"/>
              </a:rPr>
              <a:t>db</a:t>
            </a:r>
            <a:r>
              <a:rPr lang="en-US" altLang="en-US" sz="2400" dirty="0">
                <a:sym typeface="Wingdings 3" pitchFamily="18" charset="2"/>
              </a:rPr>
              <a:t>: {e}</a:t>
            </a:r>
          </a:p>
          <a:p>
            <a:pPr lvl="1">
              <a:spcBef>
                <a:spcPts val="600"/>
              </a:spcBef>
            </a:pPr>
            <a:r>
              <a:rPr lang="en-US" altLang="en-US" sz="2400" dirty="0">
                <a:sym typeface="Wingdings 3" pitchFamily="18" charset="2"/>
              </a:rPr>
              <a:t>Final closed </a:t>
            </a:r>
            <a:r>
              <a:rPr lang="en-US" altLang="en-US" sz="2400" dirty="0" err="1">
                <a:sym typeface="Wingdings 3" pitchFamily="18" charset="2"/>
              </a:rPr>
              <a:t>itemset</a:t>
            </a:r>
            <a:r>
              <a:rPr lang="en-US" altLang="en-US" sz="2400" dirty="0">
                <a:sym typeface="Wingdings 3" pitchFamily="18" charset="2"/>
              </a:rPr>
              <a:t>: acfd:2</a:t>
            </a:r>
            <a:endParaRPr lang="en-US" altLang="en-US" sz="2400" dirty="0"/>
          </a:p>
          <a:p>
            <a:pPr>
              <a:spcBef>
                <a:spcPts val="600"/>
              </a:spcBef>
            </a:pPr>
            <a:r>
              <a:rPr lang="en-US" altLang="en-US" sz="2400" dirty="0"/>
              <a:t>There are many other tricks developed</a:t>
            </a:r>
          </a:p>
          <a:p>
            <a:pPr lvl="1"/>
            <a:r>
              <a:rPr lang="en-US" altLang="en-US" sz="2400" dirty="0"/>
              <a:t>For details, see J. Wang, et al,, “CLOSET+: </a:t>
            </a:r>
            <a:r>
              <a:rPr lang="en-US" sz="2400" dirty="0"/>
              <a:t>Searching for the Best Strategies for Mining Frequent Closed </a:t>
            </a:r>
            <a:r>
              <a:rPr lang="en-US" sz="2400" dirty="0" err="1"/>
              <a:t>Itemsets</a:t>
            </a:r>
            <a:r>
              <a:rPr lang="en-US" altLang="en-US" sz="2400" dirty="0"/>
              <a:t>”, KDD'03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9550889" y="1247775"/>
          <a:ext cx="19304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9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90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TID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Items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alibri" panose="020F0502020204030204" pitchFamily="34" charset="0"/>
                        </a:rPr>
                        <a:t>acdef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alibri" panose="020F0502020204030204" pitchFamily="34" charset="0"/>
                        </a:rPr>
                        <a:t>abe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34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alibri" panose="020F0502020204030204" pitchFamily="34" charset="0"/>
                        </a:rPr>
                        <a:t>cefg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34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alibri" panose="020F0502020204030204" pitchFamily="34" charset="0"/>
                        </a:rPr>
                        <a:t>acdf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2793" name="TextBox 3"/>
          <p:cNvSpPr txBox="1">
            <a:spLocks noChangeArrowheads="1"/>
          </p:cNvSpPr>
          <p:nvPr/>
        </p:nvSpPr>
        <p:spPr bwMode="auto">
          <a:xfrm>
            <a:off x="9571544" y="3165531"/>
            <a:ext cx="1827657" cy="33813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457178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</a:rPr>
              <a:t>Let </a:t>
            </a:r>
            <a:r>
              <a:rPr lang="en-US" altLang="en-US" sz="1600" dirty="0" err="1">
                <a:solidFill>
                  <a:srgbClr val="000000"/>
                </a:solidFill>
              </a:rPr>
              <a:t>minsupport</a:t>
            </a:r>
            <a:r>
              <a:rPr lang="en-US" altLang="en-US" sz="1600" dirty="0">
                <a:solidFill>
                  <a:srgbClr val="000000"/>
                </a:solidFill>
              </a:rPr>
              <a:t> = 2</a:t>
            </a:r>
          </a:p>
        </p:txBody>
      </p:sp>
      <p:sp>
        <p:nvSpPr>
          <p:cNvPr id="32794" name="TextBox 5"/>
          <p:cNvSpPr txBox="1">
            <a:spLocks noChangeArrowheads="1"/>
          </p:cNvSpPr>
          <p:nvPr/>
        </p:nvSpPr>
        <p:spPr bwMode="auto">
          <a:xfrm>
            <a:off x="9307667" y="3525839"/>
            <a:ext cx="2429146" cy="369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457178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a:3, c:3, d:2, e:3, f:3</a:t>
            </a:r>
          </a:p>
        </p:txBody>
      </p:sp>
      <p:sp>
        <p:nvSpPr>
          <p:cNvPr id="32795" name="TextBox 10"/>
          <p:cNvSpPr txBox="1">
            <a:spLocks noChangeArrowheads="1"/>
          </p:cNvSpPr>
          <p:nvPr/>
        </p:nvSpPr>
        <p:spPr bwMode="auto">
          <a:xfrm>
            <a:off x="9621711" y="3971925"/>
            <a:ext cx="1736419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457178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F-List: a-c-e-f-d</a:t>
            </a:r>
          </a:p>
        </p:txBody>
      </p:sp>
      <p:grpSp>
        <p:nvGrpSpPr>
          <p:cNvPr id="18" name="Group 5"/>
          <p:cNvGrpSpPr>
            <a:grpSpLocks/>
          </p:cNvGrpSpPr>
          <p:nvPr/>
        </p:nvGrpSpPr>
        <p:grpSpPr bwMode="auto">
          <a:xfrm>
            <a:off x="227716" y="1267618"/>
            <a:ext cx="2584450" cy="3632200"/>
            <a:chOff x="0" y="1833"/>
            <a:chExt cx="1221" cy="2288"/>
          </a:xfrm>
        </p:grpSpPr>
        <p:grpSp>
          <p:nvGrpSpPr>
            <p:cNvPr id="19" name="Group 6"/>
            <p:cNvGrpSpPr>
              <a:grpSpLocks/>
            </p:cNvGrpSpPr>
            <p:nvPr/>
          </p:nvGrpSpPr>
          <p:grpSpPr bwMode="auto">
            <a:xfrm>
              <a:off x="240" y="1833"/>
              <a:ext cx="334" cy="1244"/>
              <a:chOff x="144" y="1833"/>
              <a:chExt cx="334" cy="1244"/>
            </a:xfrm>
          </p:grpSpPr>
          <p:sp>
            <p:nvSpPr>
              <p:cNvPr id="29" name="Text Box 7"/>
              <p:cNvSpPr txBox="1">
                <a:spLocks noChangeArrowheads="1"/>
              </p:cNvSpPr>
              <p:nvPr/>
            </p:nvSpPr>
            <p:spPr bwMode="auto">
              <a:xfrm>
                <a:off x="149" y="2504"/>
                <a:ext cx="32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defTabSz="457178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i="1" dirty="0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r>
                  <a:rPr lang="en-US" altLang="en-US" sz="2000" i="1" baseline="-25000" dirty="0">
                    <a:solidFill>
                      <a:srgbClr val="000000"/>
                    </a:solidFill>
                    <a:latin typeface="Times New Roman" pitchFamily="18" charset="0"/>
                  </a:rPr>
                  <a:t>2</a:t>
                </a:r>
                <a:r>
                  <a:rPr lang="en-US" altLang="en-US" sz="2000" i="1" dirty="0">
                    <a:solidFill>
                      <a:srgbClr val="000000"/>
                    </a:solidFill>
                    <a:latin typeface="Times New Roman" pitchFamily="18" charset="0"/>
                  </a:rPr>
                  <a:t>:n</a:t>
                </a:r>
                <a:r>
                  <a:rPr lang="en-US" altLang="en-US" sz="2000" i="1" baseline="-25000" dirty="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</a:p>
            </p:txBody>
          </p:sp>
          <p:sp>
            <p:nvSpPr>
              <p:cNvPr id="30" name="Text Box 8"/>
              <p:cNvSpPr txBox="1">
                <a:spLocks noChangeArrowheads="1"/>
              </p:cNvSpPr>
              <p:nvPr/>
            </p:nvSpPr>
            <p:spPr bwMode="auto">
              <a:xfrm>
                <a:off x="144" y="2825"/>
                <a:ext cx="32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defTabSz="457178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i="1" dirty="0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r>
                  <a:rPr lang="en-US" altLang="en-US" sz="2000" i="1" baseline="-25000" dirty="0">
                    <a:solidFill>
                      <a:srgbClr val="000000"/>
                    </a:solidFill>
                    <a:latin typeface="Times New Roman" pitchFamily="18" charset="0"/>
                  </a:rPr>
                  <a:t>3</a:t>
                </a:r>
                <a:r>
                  <a:rPr lang="en-US" altLang="en-US" sz="2000" i="1" dirty="0">
                    <a:solidFill>
                      <a:srgbClr val="000000"/>
                    </a:solidFill>
                    <a:latin typeface="Times New Roman" pitchFamily="18" charset="0"/>
                  </a:rPr>
                  <a:t>:n</a:t>
                </a:r>
                <a:r>
                  <a:rPr lang="en-US" altLang="en-US" sz="2000" i="1" baseline="-25000" dirty="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</a:p>
            </p:txBody>
          </p:sp>
          <p:sp>
            <p:nvSpPr>
              <p:cNvPr id="31" name="Text Box 9"/>
              <p:cNvSpPr txBox="1">
                <a:spLocks noChangeArrowheads="1"/>
              </p:cNvSpPr>
              <p:nvPr/>
            </p:nvSpPr>
            <p:spPr bwMode="auto">
              <a:xfrm>
                <a:off x="144" y="2191"/>
                <a:ext cx="32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defTabSz="457178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i="1" dirty="0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r>
                  <a:rPr lang="en-US" altLang="en-US" sz="2000" i="1" baseline="-25000" dirty="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  <a:r>
                  <a:rPr lang="en-US" altLang="en-US" sz="2000" i="1" dirty="0">
                    <a:solidFill>
                      <a:srgbClr val="000000"/>
                    </a:solidFill>
                    <a:latin typeface="Times New Roman" pitchFamily="18" charset="0"/>
                  </a:rPr>
                  <a:t>:n</a:t>
                </a:r>
                <a:r>
                  <a:rPr lang="en-US" altLang="en-US" sz="2000" i="1" baseline="-25000" dirty="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</a:p>
            </p:txBody>
          </p:sp>
          <p:grpSp>
            <p:nvGrpSpPr>
              <p:cNvPr id="32" name="Group 10"/>
              <p:cNvGrpSpPr>
                <a:grpSpLocks/>
              </p:cNvGrpSpPr>
              <p:nvPr/>
            </p:nvGrpSpPr>
            <p:grpSpPr bwMode="auto">
              <a:xfrm>
                <a:off x="206" y="1833"/>
                <a:ext cx="204" cy="991"/>
                <a:chOff x="2366" y="2466"/>
                <a:chExt cx="219" cy="1037"/>
              </a:xfrm>
            </p:grpSpPr>
            <p:sp>
              <p:nvSpPr>
                <p:cNvPr id="33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366" y="2466"/>
                  <a:ext cx="219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9pPr>
                </a:lstStyle>
                <a:p>
                  <a:pPr defTabSz="457178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2000" dirty="0">
                      <a:solidFill>
                        <a:srgbClr val="000000"/>
                      </a:solidFill>
                      <a:latin typeface="Times New Roman" pitchFamily="18" charset="0"/>
                    </a:rPr>
                    <a:t>{}</a:t>
                  </a:r>
                </a:p>
              </p:txBody>
            </p:sp>
            <p:cxnSp>
              <p:nvCxnSpPr>
                <p:cNvPr id="34" name="AutoShape 12"/>
                <p:cNvCxnSpPr>
                  <a:cxnSpLocks noChangeShapeType="1"/>
                  <a:stCxn id="33" idx="2"/>
                  <a:endCxn id="31" idx="0"/>
                </p:cNvCxnSpPr>
                <p:nvPr/>
              </p:nvCxnSpPr>
              <p:spPr bwMode="auto">
                <a:xfrm>
                  <a:off x="2475" y="2730"/>
                  <a:ext cx="1" cy="111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5" name="AutoShape 13"/>
                <p:cNvCxnSpPr>
                  <a:cxnSpLocks noChangeShapeType="1"/>
                  <a:stCxn id="31" idx="2"/>
                  <a:endCxn id="29" idx="0"/>
                </p:cNvCxnSpPr>
                <p:nvPr/>
              </p:nvCxnSpPr>
              <p:spPr bwMode="auto">
                <a:xfrm>
                  <a:off x="2476" y="3103"/>
                  <a:ext cx="5" cy="6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6" name="AutoShape 14"/>
                <p:cNvCxnSpPr>
                  <a:cxnSpLocks noChangeShapeType="1"/>
                  <a:stCxn id="29" idx="2"/>
                  <a:endCxn id="30" idx="0"/>
                </p:cNvCxnSpPr>
                <p:nvPr/>
              </p:nvCxnSpPr>
              <p:spPr bwMode="auto">
                <a:xfrm flipH="1">
                  <a:off x="2476" y="3431"/>
                  <a:ext cx="5" cy="72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20" name="Group 15"/>
            <p:cNvGrpSpPr>
              <a:grpSpLocks/>
            </p:cNvGrpSpPr>
            <p:nvPr/>
          </p:nvGrpSpPr>
          <p:grpSpPr bwMode="auto">
            <a:xfrm>
              <a:off x="0" y="3120"/>
              <a:ext cx="1221" cy="1001"/>
              <a:chOff x="0" y="3120"/>
              <a:chExt cx="1221" cy="1001"/>
            </a:xfrm>
          </p:grpSpPr>
          <p:sp>
            <p:nvSpPr>
              <p:cNvPr id="21" name="Line 16"/>
              <p:cNvSpPr>
                <a:spLocks noChangeShapeType="1"/>
              </p:cNvSpPr>
              <p:nvPr/>
            </p:nvSpPr>
            <p:spPr bwMode="auto">
              <a:xfrm flipH="1">
                <a:off x="144" y="3120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defTabSz="457178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Line 17"/>
              <p:cNvSpPr>
                <a:spLocks noChangeShapeType="1"/>
              </p:cNvSpPr>
              <p:nvPr/>
            </p:nvSpPr>
            <p:spPr bwMode="auto">
              <a:xfrm>
                <a:off x="432" y="3120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defTabSz="457178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Text Box 18"/>
              <p:cNvSpPr txBox="1">
                <a:spLocks noChangeArrowheads="1"/>
              </p:cNvSpPr>
              <p:nvPr/>
            </p:nvSpPr>
            <p:spPr bwMode="auto">
              <a:xfrm>
                <a:off x="0" y="3424"/>
                <a:ext cx="35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defTabSz="457178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i="1">
                    <a:solidFill>
                      <a:srgbClr val="000000"/>
                    </a:solidFill>
                    <a:latin typeface="Tahoma" pitchFamily="34" charset="0"/>
                  </a:rPr>
                  <a:t>b</a:t>
                </a:r>
                <a:r>
                  <a:rPr lang="en-US" altLang="en-US" sz="1800" i="1" baseline="-25000">
                    <a:solidFill>
                      <a:srgbClr val="000000"/>
                    </a:solidFill>
                    <a:latin typeface="Tahoma" pitchFamily="34" charset="0"/>
                  </a:rPr>
                  <a:t>1</a:t>
                </a:r>
                <a:r>
                  <a:rPr lang="en-US" altLang="en-US" sz="1800" i="1">
                    <a:solidFill>
                      <a:srgbClr val="000000"/>
                    </a:solidFill>
                    <a:latin typeface="Tahoma" pitchFamily="34" charset="0"/>
                  </a:rPr>
                  <a:t>:m</a:t>
                </a:r>
                <a:r>
                  <a:rPr lang="en-US" altLang="en-US" sz="1800" i="1" baseline="-25000">
                    <a:solidFill>
                      <a:srgbClr val="000000"/>
                    </a:solidFill>
                    <a:latin typeface="Tahoma" pitchFamily="34" charset="0"/>
                  </a:rPr>
                  <a:t>1</a:t>
                </a:r>
              </a:p>
            </p:txBody>
          </p:sp>
          <p:sp>
            <p:nvSpPr>
              <p:cNvPr id="24" name="Text Box 19"/>
              <p:cNvSpPr txBox="1">
                <a:spLocks noChangeArrowheads="1"/>
              </p:cNvSpPr>
              <p:nvPr/>
            </p:nvSpPr>
            <p:spPr bwMode="auto">
              <a:xfrm>
                <a:off x="662" y="3380"/>
                <a:ext cx="30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defTabSz="457178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i="1">
                    <a:solidFill>
                      <a:srgbClr val="000000"/>
                    </a:solidFill>
                    <a:latin typeface="Tahoma" pitchFamily="34" charset="0"/>
                  </a:rPr>
                  <a:t>c</a:t>
                </a:r>
                <a:r>
                  <a:rPr lang="en-US" altLang="en-US" sz="1800" i="1" baseline="-25000">
                    <a:solidFill>
                      <a:srgbClr val="000000"/>
                    </a:solidFill>
                    <a:latin typeface="Tahoma" pitchFamily="34" charset="0"/>
                  </a:rPr>
                  <a:t>1</a:t>
                </a:r>
                <a:r>
                  <a:rPr lang="en-US" altLang="en-US" sz="1800" i="1">
                    <a:solidFill>
                      <a:srgbClr val="000000"/>
                    </a:solidFill>
                    <a:latin typeface="Tahoma" pitchFamily="34" charset="0"/>
                  </a:rPr>
                  <a:t>:k</a:t>
                </a:r>
                <a:r>
                  <a:rPr lang="en-US" altLang="en-US" sz="1800" i="1" baseline="-25000">
                    <a:solidFill>
                      <a:srgbClr val="000000"/>
                    </a:solidFill>
                    <a:latin typeface="Tahoma" pitchFamily="34" charset="0"/>
                  </a:rPr>
                  <a:t>1</a:t>
                </a:r>
              </a:p>
            </p:txBody>
          </p:sp>
          <p:sp>
            <p:nvSpPr>
              <p:cNvPr id="25" name="Line 20"/>
              <p:cNvSpPr>
                <a:spLocks noChangeShapeType="1"/>
              </p:cNvSpPr>
              <p:nvPr/>
            </p:nvSpPr>
            <p:spPr bwMode="auto">
              <a:xfrm flipH="1">
                <a:off x="528" y="3648"/>
                <a:ext cx="24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defTabSz="457178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Line 21"/>
              <p:cNvSpPr>
                <a:spLocks noChangeShapeType="1"/>
              </p:cNvSpPr>
              <p:nvPr/>
            </p:nvSpPr>
            <p:spPr bwMode="auto">
              <a:xfrm>
                <a:off x="864" y="3648"/>
                <a:ext cx="14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defTabSz="457178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Rectangle 22"/>
              <p:cNvSpPr>
                <a:spLocks noChangeArrowheads="1"/>
              </p:cNvSpPr>
              <p:nvPr/>
            </p:nvSpPr>
            <p:spPr bwMode="auto">
              <a:xfrm>
                <a:off x="288" y="3888"/>
                <a:ext cx="30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defTabSz="457178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i="1">
                    <a:solidFill>
                      <a:srgbClr val="000000"/>
                    </a:solidFill>
                    <a:latin typeface="Tahoma" pitchFamily="34" charset="0"/>
                  </a:rPr>
                  <a:t>c</a:t>
                </a:r>
                <a:r>
                  <a:rPr lang="en-US" altLang="en-US" sz="1800" i="1" baseline="-25000">
                    <a:solidFill>
                      <a:srgbClr val="000000"/>
                    </a:solidFill>
                    <a:latin typeface="Tahoma" pitchFamily="34" charset="0"/>
                  </a:rPr>
                  <a:t>2</a:t>
                </a:r>
                <a:r>
                  <a:rPr lang="en-US" altLang="en-US" sz="1800" i="1">
                    <a:solidFill>
                      <a:srgbClr val="000000"/>
                    </a:solidFill>
                    <a:latin typeface="Tahoma" pitchFamily="34" charset="0"/>
                  </a:rPr>
                  <a:t>:k</a:t>
                </a:r>
                <a:r>
                  <a:rPr lang="en-US" altLang="en-US" sz="1800" i="1" baseline="-25000">
                    <a:solidFill>
                      <a:srgbClr val="000000"/>
                    </a:solidFill>
                    <a:latin typeface="Tahoma" pitchFamily="34" charset="0"/>
                  </a:rPr>
                  <a:t>2</a:t>
                </a:r>
              </a:p>
            </p:txBody>
          </p:sp>
          <p:sp>
            <p:nvSpPr>
              <p:cNvPr id="28" name="Rectangle 23"/>
              <p:cNvSpPr>
                <a:spLocks noChangeArrowheads="1"/>
              </p:cNvSpPr>
              <p:nvPr/>
            </p:nvSpPr>
            <p:spPr bwMode="auto">
              <a:xfrm>
                <a:off x="912" y="3888"/>
                <a:ext cx="30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defTabSz="457178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i="1">
                    <a:solidFill>
                      <a:srgbClr val="000000"/>
                    </a:solidFill>
                    <a:latin typeface="Tahoma" pitchFamily="34" charset="0"/>
                  </a:rPr>
                  <a:t>c</a:t>
                </a:r>
                <a:r>
                  <a:rPr lang="en-US" altLang="en-US" sz="1800" i="1" baseline="-25000">
                    <a:solidFill>
                      <a:srgbClr val="000000"/>
                    </a:solidFill>
                    <a:latin typeface="Tahoma" pitchFamily="34" charset="0"/>
                  </a:rPr>
                  <a:t>3</a:t>
                </a:r>
                <a:r>
                  <a:rPr lang="en-US" altLang="en-US" sz="1800" i="1">
                    <a:solidFill>
                      <a:srgbClr val="000000"/>
                    </a:solidFill>
                    <a:latin typeface="Tahoma" pitchFamily="34" charset="0"/>
                  </a:rPr>
                  <a:t>:k</a:t>
                </a:r>
                <a:r>
                  <a:rPr lang="en-US" altLang="en-US" sz="1800" i="1" baseline="-25000">
                    <a:solidFill>
                      <a:srgbClr val="000000"/>
                    </a:solidFill>
                    <a:latin typeface="Tahoma" pitchFamily="34" charset="0"/>
                  </a:rPr>
                  <a:t>3</a:t>
                </a:r>
              </a:p>
            </p:txBody>
          </p:sp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CC17D51-9F9D-4E0B-81E9-23C981BE604B}"/>
                  </a:ext>
                </a:extLst>
              </p14:cNvPr>
              <p14:cNvContentPartPr/>
              <p14:nvPr/>
            </p14:nvContentPartPr>
            <p14:xfrm>
              <a:off x="230040" y="1293480"/>
              <a:ext cx="5609160" cy="4087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CC17D51-9F9D-4E0B-81E9-23C981BE604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0680" y="1284120"/>
                <a:ext cx="5627880" cy="410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238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93" grpId="0" animBg="1"/>
      <p:bldP spid="32794" grpId="0" animBg="1"/>
      <p:bldP spid="3279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066800"/>
          </a:xfrm>
          <a:noFill/>
        </p:spPr>
        <p:txBody>
          <a:bodyPr vert="horz" lIns="92075" tIns="46038" rIns="92075" bIns="46038" rtlCol="0" anchor="ctr">
            <a:noAutofit/>
          </a:bodyPr>
          <a:lstStyle/>
          <a:p>
            <a:pPr eaLnBrk="1" hangingPunct="1"/>
            <a:r>
              <a:rPr lang="en-US" altLang="en-US" sz="4000" dirty="0"/>
              <a:t>Chapter 6: Mining Frequent Patterns, Association and Correlations: Basic Concepts and Methods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91978" y="1371600"/>
            <a:ext cx="9747422" cy="5105400"/>
          </a:xfrm>
          <a:noFill/>
        </p:spPr>
        <p:txBody>
          <a:bodyPr vert="horz" lIns="92075" tIns="46038" rIns="92075" bIns="46038" rtlCol="0">
            <a:noAutofit/>
          </a:bodyPr>
          <a:lstStyle/>
          <a:p>
            <a:pPr marL="457200" indent="-457200">
              <a:lnSpc>
                <a:spcPct val="200000"/>
              </a:lnSpc>
              <a:buSzTx/>
            </a:pPr>
            <a:r>
              <a:rPr lang="en-US" altLang="en-US" sz="2800" dirty="0"/>
              <a:t>Basic Concepts</a:t>
            </a:r>
          </a:p>
          <a:p>
            <a:pPr marL="457200" indent="-457200">
              <a:lnSpc>
                <a:spcPct val="200000"/>
              </a:lnSpc>
              <a:buSzTx/>
            </a:pPr>
            <a:r>
              <a:rPr lang="en-US" altLang="en-US" sz="2800" kern="0" dirty="0"/>
              <a:t>Efficient Pattern Mining Methods</a:t>
            </a:r>
          </a:p>
          <a:p>
            <a:pPr marL="457200" indent="-457200">
              <a:lnSpc>
                <a:spcPct val="200000"/>
              </a:lnSpc>
              <a:buSzTx/>
            </a:pPr>
            <a:r>
              <a:rPr lang="en-US" altLang="en-US" sz="2800" dirty="0"/>
              <a:t>Pattern Evaluation </a:t>
            </a:r>
          </a:p>
          <a:p>
            <a:pPr marL="457200" indent="-457200">
              <a:lnSpc>
                <a:spcPct val="200000"/>
              </a:lnSpc>
              <a:buSzTx/>
            </a:pPr>
            <a:r>
              <a:rPr lang="en-US" altLang="en-US" sz="2800" dirty="0"/>
              <a:t>Summary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 rot="9430553">
            <a:off x="4247787" y="3443319"/>
            <a:ext cx="522288" cy="485775"/>
          </a:xfrm>
          <a:prstGeom prst="notchedRightArrow">
            <a:avLst>
              <a:gd name="adj1" fmla="val 50000"/>
              <a:gd name="adj2" fmla="val 26879"/>
            </a:avLst>
          </a:prstGeom>
          <a:solidFill>
            <a:srgbClr val="E483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457178" eaLnBrk="1" hangingPunct="1"/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44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D0947-E81E-49E5-90EB-C470D9425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Pattern Discovery?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76510-EAD4-4799-8D5D-01B5AECC0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36" tIns="45718" rIns="91436" bIns="45718" rtlCol="0" anchor="t">
            <a:noAutofit/>
          </a:bodyPr>
          <a:lstStyle/>
          <a:p>
            <a:pPr marL="461645" indent="-461645">
              <a:spcAft>
                <a:spcPts val="200"/>
              </a:spcAft>
            </a:pPr>
            <a:r>
              <a:rPr lang="en-US" dirty="0">
                <a:solidFill>
                  <a:srgbClr val="FF0000"/>
                </a:solidFill>
                <a:cs typeface="Calibri"/>
              </a:rPr>
              <a:t>Pattern discovery</a:t>
            </a:r>
            <a:r>
              <a:rPr lang="en-US" dirty="0">
                <a:cs typeface="Calibri"/>
              </a:rPr>
              <a:t>: Uncovering patterns from massive data sets</a:t>
            </a:r>
          </a:p>
          <a:p>
            <a:pPr marL="461645" indent="-461645">
              <a:spcAft>
                <a:spcPts val="200"/>
              </a:spcAft>
            </a:pPr>
            <a:r>
              <a:rPr lang="en-US" dirty="0">
                <a:cs typeface="Calibri"/>
              </a:rPr>
              <a:t>It can answer questions such as:</a:t>
            </a:r>
          </a:p>
          <a:p>
            <a:pPr marL="737870" lvl="1" indent="-537845">
              <a:spcAft>
                <a:spcPts val="200"/>
              </a:spcAft>
            </a:pPr>
            <a:r>
              <a:rPr lang="en-US" dirty="0">
                <a:cs typeface="Calibri"/>
              </a:rPr>
              <a:t>What products were often purchased together?</a:t>
            </a:r>
          </a:p>
          <a:p>
            <a:pPr marL="737870" lvl="1" indent="-537845">
              <a:spcAft>
                <a:spcPts val="200"/>
              </a:spcAft>
            </a:pPr>
            <a:r>
              <a:rPr lang="en-US" dirty="0">
                <a:cs typeface="Calibri"/>
              </a:rPr>
              <a:t>What are the subsequent purchases after buying an iPad?</a:t>
            </a:r>
          </a:p>
          <a:p>
            <a:pPr marL="737870" lvl="1" indent="-537845">
              <a:spcAft>
                <a:spcPts val="200"/>
              </a:spcAft>
            </a:pPr>
            <a:endParaRPr lang="en-US" dirty="0"/>
          </a:p>
        </p:txBody>
      </p:sp>
      <p:pic>
        <p:nvPicPr>
          <p:cNvPr id="6" name="Picture 6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A128DB11-F5CD-4DD6-B621-7AD57275B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490" y="3232650"/>
            <a:ext cx="4858603" cy="332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747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kern="0" dirty="0"/>
              <a:t>Pattern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863" y="1542473"/>
            <a:ext cx="11048028" cy="4572000"/>
          </a:xfrm>
        </p:spPr>
        <p:txBody>
          <a:bodyPr/>
          <a:lstStyle/>
          <a:p>
            <a:pPr defTabSz="1219110">
              <a:lnSpc>
                <a:spcPct val="200000"/>
              </a:lnSpc>
            </a:pPr>
            <a:r>
              <a:rPr lang="en-US" altLang="en-US" dirty="0"/>
              <a:t>Limitation of the Support-Confidence Framework</a:t>
            </a:r>
            <a:endParaRPr lang="en-US" dirty="0">
              <a:solidFill>
                <a:prstClr val="black"/>
              </a:solidFill>
            </a:endParaRPr>
          </a:p>
          <a:p>
            <a:pPr>
              <a:lnSpc>
                <a:spcPct val="2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altLang="en-US" dirty="0"/>
              <a:t>Interestingness Measures: Lift and </a:t>
            </a:r>
            <a:r>
              <a:rPr lang="el-GR" altLang="en-US" dirty="0">
                <a:ea typeface="MingLiU" pitchFamily="49" charset="-120"/>
              </a:rPr>
              <a:t>χ</a:t>
            </a:r>
            <a:r>
              <a:rPr lang="en-US" altLang="en-US" baseline="30000" dirty="0"/>
              <a:t>2</a:t>
            </a:r>
            <a:r>
              <a:rPr lang="en-US" altLang="en-US" dirty="0"/>
              <a:t> </a:t>
            </a:r>
          </a:p>
          <a:p>
            <a:pPr>
              <a:lnSpc>
                <a:spcPct val="2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altLang="en-US" dirty="0"/>
              <a:t>Null-Invariant Measures</a:t>
            </a:r>
          </a:p>
          <a:p>
            <a:pPr>
              <a:lnSpc>
                <a:spcPct val="2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altLang="en-US" dirty="0"/>
              <a:t>Comparison of Interestingness Measures</a:t>
            </a:r>
          </a:p>
        </p:txBody>
      </p:sp>
    </p:spTree>
    <p:extLst>
      <p:ext uri="{BB962C8B-B14F-4D97-AF65-F5344CB8AC3E}">
        <p14:creationId xmlns:p14="http://schemas.microsoft.com/office/powerpoint/2010/main" val="34254782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381000"/>
            <a:ext cx="11785600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How to Judge if a Rule/Pattern Is Interesting?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8000" y="1295400"/>
            <a:ext cx="9335247" cy="52578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300"/>
              </a:spcAft>
            </a:pPr>
            <a:r>
              <a:rPr lang="en-US" altLang="en-US" sz="2400" dirty="0">
                <a:latin typeface="Calibri" pitchFamily="34" charset="0"/>
                <a:sym typeface="Symbol" pitchFamily="18" charset="2"/>
              </a:rPr>
              <a:t>Pattern-mining will generate a large set of patterns/rules</a:t>
            </a:r>
          </a:p>
          <a:p>
            <a:pPr lvl="1">
              <a:spcAft>
                <a:spcPts val="300"/>
              </a:spcAft>
            </a:pPr>
            <a:r>
              <a:rPr lang="en-US" altLang="en-US" dirty="0">
                <a:latin typeface="Calibri" pitchFamily="34" charset="0"/>
                <a:sym typeface="Symbol" pitchFamily="18" charset="2"/>
              </a:rPr>
              <a:t>Not all the generated patterns/rules are interesting</a:t>
            </a:r>
          </a:p>
          <a:p>
            <a:pPr>
              <a:spcAft>
                <a:spcPts val="300"/>
              </a:spcAft>
            </a:pPr>
            <a:r>
              <a:rPr lang="en-US" altLang="en-US" sz="2400" dirty="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Interestingness measures</a:t>
            </a:r>
            <a:r>
              <a:rPr lang="en-US" altLang="en-US" sz="2400" dirty="0">
                <a:latin typeface="Calibri" pitchFamily="34" charset="0"/>
                <a:sym typeface="Symbol" pitchFamily="18" charset="2"/>
              </a:rPr>
              <a:t>: </a:t>
            </a:r>
            <a:r>
              <a:rPr lang="en-US" altLang="en-US" dirty="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Objective</a:t>
            </a:r>
            <a:r>
              <a:rPr lang="en-US" altLang="en-US" dirty="0">
                <a:latin typeface="Calibri" pitchFamily="34" charset="0"/>
                <a:sym typeface="Symbol" pitchFamily="18" charset="2"/>
              </a:rPr>
              <a:t> vs. </a:t>
            </a:r>
            <a:r>
              <a:rPr lang="en-US" altLang="en-US" dirty="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subjective</a:t>
            </a:r>
            <a:r>
              <a:rPr lang="en-US" altLang="en-US" dirty="0">
                <a:latin typeface="Calibri" pitchFamily="34" charset="0"/>
                <a:sym typeface="Symbol" pitchFamily="18" charset="2"/>
              </a:rPr>
              <a:t> </a:t>
            </a:r>
            <a:endParaRPr lang="en-US" altLang="en-US" sz="2400" dirty="0">
              <a:latin typeface="Calibri" pitchFamily="34" charset="0"/>
              <a:sym typeface="Symbol" pitchFamily="18" charset="2"/>
            </a:endParaRPr>
          </a:p>
          <a:p>
            <a:pPr lvl="1">
              <a:spcAft>
                <a:spcPts val="300"/>
              </a:spcAft>
            </a:pPr>
            <a:r>
              <a:rPr lang="en-US" altLang="en-US" dirty="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Objective</a:t>
            </a:r>
            <a:r>
              <a:rPr lang="en-US" altLang="en-US" dirty="0">
                <a:latin typeface="Calibri" pitchFamily="34" charset="0"/>
                <a:sym typeface="Symbol" pitchFamily="18" charset="2"/>
              </a:rPr>
              <a:t> interestingness measures</a:t>
            </a:r>
          </a:p>
          <a:p>
            <a:pPr lvl="2">
              <a:spcAft>
                <a:spcPts val="300"/>
              </a:spcAft>
            </a:pPr>
            <a:r>
              <a:rPr lang="en-US" altLang="en-US" dirty="0">
                <a:latin typeface="Calibri" pitchFamily="34" charset="0"/>
                <a:sym typeface="Symbol" pitchFamily="18" charset="2"/>
              </a:rPr>
              <a:t>Support, confidence, correlation, …</a:t>
            </a:r>
          </a:p>
          <a:p>
            <a:pPr lvl="1">
              <a:spcAft>
                <a:spcPts val="300"/>
              </a:spcAft>
            </a:pPr>
            <a:r>
              <a:rPr lang="en-US" altLang="en-US" dirty="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Subjective</a:t>
            </a:r>
            <a:r>
              <a:rPr lang="en-US" altLang="en-US" dirty="0">
                <a:latin typeface="Calibri" pitchFamily="34" charset="0"/>
                <a:sym typeface="Symbol" pitchFamily="18" charset="2"/>
              </a:rPr>
              <a:t> interestingness measures: </a:t>
            </a:r>
          </a:p>
          <a:p>
            <a:pPr lvl="4">
              <a:spcAft>
                <a:spcPts val="300"/>
              </a:spcAft>
            </a:pPr>
            <a:r>
              <a:rPr lang="en-US" altLang="en-US" dirty="0">
                <a:latin typeface="Calibri" pitchFamily="34" charset="0"/>
                <a:sym typeface="Symbol" pitchFamily="18" charset="2"/>
              </a:rPr>
              <a:t>Different users may judge interestingness differently</a:t>
            </a:r>
          </a:p>
          <a:p>
            <a:pPr lvl="2">
              <a:spcAft>
                <a:spcPts val="300"/>
              </a:spcAft>
            </a:pPr>
            <a:r>
              <a:rPr lang="en-US" altLang="en-US" dirty="0">
                <a:latin typeface="Calibri" pitchFamily="34" charset="0"/>
                <a:sym typeface="Symbol" pitchFamily="18" charset="2"/>
              </a:rPr>
              <a:t>Let a user specify</a:t>
            </a:r>
          </a:p>
          <a:p>
            <a:pPr lvl="3">
              <a:spcAft>
                <a:spcPts val="300"/>
              </a:spcAft>
            </a:pPr>
            <a:r>
              <a:rPr lang="en-US" altLang="en-US" dirty="0">
                <a:latin typeface="Calibri" pitchFamily="34" charset="0"/>
                <a:sym typeface="Symbol" pitchFamily="18" charset="2"/>
              </a:rPr>
              <a:t>Query-based:  Relevant to a user’s particular request</a:t>
            </a:r>
          </a:p>
          <a:p>
            <a:pPr lvl="2">
              <a:spcAft>
                <a:spcPts val="300"/>
              </a:spcAft>
            </a:pPr>
            <a:r>
              <a:rPr lang="en-US" altLang="en-US" dirty="0">
                <a:latin typeface="Calibri" pitchFamily="34" charset="0"/>
                <a:sym typeface="Symbol" pitchFamily="18" charset="2"/>
              </a:rPr>
              <a:t>Judge against one’s knowledge-base</a:t>
            </a:r>
          </a:p>
          <a:p>
            <a:pPr lvl="3">
              <a:spcAft>
                <a:spcPts val="300"/>
              </a:spcAft>
            </a:pPr>
            <a:r>
              <a:rPr lang="en-US" altLang="en-US" dirty="0">
                <a:latin typeface="Calibri" pitchFamily="34" charset="0"/>
                <a:sym typeface="Symbol" pitchFamily="18" charset="2"/>
              </a:rPr>
              <a:t>unexpected, freshness, timeliness</a:t>
            </a:r>
          </a:p>
        </p:txBody>
      </p:sp>
    </p:spTree>
    <p:extLst>
      <p:ext uri="{BB962C8B-B14F-4D97-AF65-F5344CB8AC3E}">
        <p14:creationId xmlns:p14="http://schemas.microsoft.com/office/powerpoint/2010/main" val="413736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-203200" y="381000"/>
            <a:ext cx="12598400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Limitation of the Support-Confidence Framework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6400" y="1295400"/>
            <a:ext cx="9147175" cy="5105400"/>
          </a:xfrm>
        </p:spPr>
        <p:txBody>
          <a:bodyPr/>
          <a:lstStyle/>
          <a:p>
            <a:pPr>
              <a:spcAft>
                <a:spcPts val="300"/>
              </a:spcAft>
              <a:defRPr/>
            </a:pPr>
            <a:r>
              <a:rPr lang="en-US" altLang="en-US" sz="2400" dirty="0">
                <a:latin typeface="Calibri" panose="020F0502020204030204" pitchFamily="34" charset="0"/>
              </a:rPr>
              <a:t>Are </a:t>
            </a:r>
            <a:r>
              <a:rPr lang="en-US" altLang="en-US" sz="2400" i="1" dirty="0">
                <a:latin typeface="Calibri" panose="020F0502020204030204" pitchFamily="34" charset="0"/>
              </a:rPr>
              <a:t>s</a:t>
            </a:r>
            <a:r>
              <a:rPr lang="en-US" altLang="en-US" sz="2400" dirty="0">
                <a:latin typeface="Calibri" panose="020F0502020204030204" pitchFamily="34" charset="0"/>
              </a:rPr>
              <a:t> and </a:t>
            </a:r>
            <a:r>
              <a:rPr lang="en-US" altLang="en-US" sz="2400" i="1" dirty="0">
                <a:latin typeface="Calibri" panose="020F0502020204030204" pitchFamily="34" charset="0"/>
              </a:rPr>
              <a:t>c</a:t>
            </a:r>
            <a:r>
              <a:rPr lang="en-US" altLang="en-US" sz="2400" dirty="0">
                <a:latin typeface="Calibri" panose="020F0502020204030204" pitchFamily="34" charset="0"/>
              </a:rPr>
              <a:t> </a:t>
            </a:r>
            <a:r>
              <a:rPr lang="en-US" altLang="en-US" sz="2400" dirty="0">
                <a:latin typeface="Calibri" panose="020F0502020204030204" pitchFamily="34" charset="0"/>
                <a:sym typeface="Symbol" pitchFamily="18" charset="2"/>
              </a:rPr>
              <a:t>interesting </a:t>
            </a:r>
            <a:r>
              <a:rPr lang="en-US" altLang="en-US" dirty="0">
                <a:latin typeface="Calibri" panose="020F0502020204030204" pitchFamily="34" charset="0"/>
              </a:rPr>
              <a:t>in association rules: “A </a:t>
            </a:r>
            <a:r>
              <a:rPr lang="en-US" altLang="en-US" dirty="0">
                <a:latin typeface="Calibri" panose="020F0502020204030204" pitchFamily="34" charset="0"/>
                <a:sym typeface="Symbol" pitchFamily="18" charset="2"/>
              </a:rPr>
              <a:t>  B” [</a:t>
            </a:r>
            <a:r>
              <a:rPr lang="en-US" altLang="en-US" i="1" dirty="0">
                <a:latin typeface="Calibri" panose="020F0502020204030204" pitchFamily="34" charset="0"/>
                <a:sym typeface="Symbol" pitchFamily="18" charset="2"/>
              </a:rPr>
              <a:t>s</a:t>
            </a:r>
            <a:r>
              <a:rPr lang="en-US" altLang="en-US" dirty="0">
                <a:latin typeface="Calibri" panose="020F0502020204030204" pitchFamily="34" charset="0"/>
                <a:sym typeface="Symbol" pitchFamily="18" charset="2"/>
              </a:rPr>
              <a:t>, </a:t>
            </a:r>
            <a:r>
              <a:rPr lang="en-US" altLang="en-US" i="1" dirty="0">
                <a:latin typeface="Calibri" panose="020F0502020204030204" pitchFamily="34" charset="0"/>
                <a:sym typeface="Symbol" pitchFamily="18" charset="2"/>
              </a:rPr>
              <a:t>c</a:t>
            </a:r>
            <a:r>
              <a:rPr lang="en-US" altLang="en-US" dirty="0">
                <a:latin typeface="Calibri" panose="020F0502020204030204" pitchFamily="34" charset="0"/>
                <a:sym typeface="Symbol" pitchFamily="18" charset="2"/>
              </a:rPr>
              <a:t>]? </a:t>
            </a:r>
            <a:endParaRPr lang="en-US" altLang="en-US" sz="24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300"/>
              </a:spcAft>
              <a:defRPr/>
            </a:pPr>
            <a:r>
              <a:rPr lang="en-US" altLang="en-US" sz="2400" dirty="0">
                <a:latin typeface="Calibri" panose="020F0502020204030204" pitchFamily="34" charset="0"/>
              </a:rPr>
              <a:t>Example:  Suppose one school may have the following statistics on # of students who may play basketball and/or eat cereal:</a:t>
            </a:r>
          </a:p>
          <a:p>
            <a:pPr eaLnBrk="1" hangingPunct="1">
              <a:spcBef>
                <a:spcPts val="600"/>
              </a:spcBef>
              <a:spcAft>
                <a:spcPts val="300"/>
              </a:spcAft>
              <a:defRPr/>
            </a:pPr>
            <a:endParaRPr lang="en-US" altLang="en-US" sz="2400" dirty="0">
              <a:latin typeface="Calibri" panose="020F0502020204030204" pitchFamily="34" charset="0"/>
            </a:endParaRPr>
          </a:p>
          <a:p>
            <a:pPr marL="457200" lvl="1" indent="0" eaLnBrk="1" hangingPunct="1">
              <a:spcBef>
                <a:spcPts val="600"/>
              </a:spcBef>
              <a:spcAft>
                <a:spcPts val="300"/>
              </a:spcAft>
              <a:buFont typeface="Wingdings" pitchFamily="2" charset="2"/>
              <a:buNone/>
              <a:defRPr/>
            </a:pPr>
            <a:endParaRPr lang="en-US" altLang="en-US" sz="2400" i="1" dirty="0">
              <a:latin typeface="Calibri" panose="020F0502020204030204" pitchFamily="34" charset="0"/>
            </a:endParaRPr>
          </a:p>
          <a:p>
            <a:pPr marL="457200" lvl="1" indent="0" eaLnBrk="1" hangingPunct="1">
              <a:spcBef>
                <a:spcPts val="600"/>
              </a:spcBef>
              <a:spcAft>
                <a:spcPts val="300"/>
              </a:spcAft>
              <a:buFont typeface="Wingdings" pitchFamily="2" charset="2"/>
              <a:buNone/>
              <a:defRPr/>
            </a:pPr>
            <a:endParaRPr lang="en-US" altLang="en-US" sz="2400" i="1" dirty="0">
              <a:latin typeface="Calibri" panose="020F0502020204030204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300"/>
              </a:spcAft>
              <a:defRPr/>
            </a:pPr>
            <a:r>
              <a:rPr lang="en-US" altLang="en-US" sz="2400" dirty="0">
                <a:latin typeface="Calibri" panose="020F0502020204030204" pitchFamily="34" charset="0"/>
              </a:rPr>
              <a:t>Association rule mining may generate the following:</a:t>
            </a:r>
          </a:p>
          <a:p>
            <a:pPr lvl="1" eaLnBrk="1" hangingPunct="1">
              <a:spcBef>
                <a:spcPts val="600"/>
              </a:spcBef>
              <a:spcAft>
                <a:spcPts val="300"/>
              </a:spcAft>
              <a:defRPr/>
            </a:pPr>
            <a:r>
              <a:rPr lang="en-US" altLang="en-US" sz="2400" i="1" dirty="0">
                <a:latin typeface="Calibri" panose="020F0502020204030204" pitchFamily="34" charset="0"/>
              </a:rPr>
              <a:t>play-basketball</a:t>
            </a:r>
            <a:r>
              <a:rPr lang="en-US" altLang="en-US" sz="2400" dirty="0">
                <a:latin typeface="Calibri" panose="020F0502020204030204" pitchFamily="34" charset="0"/>
              </a:rPr>
              <a:t>  </a:t>
            </a:r>
            <a:r>
              <a:rPr lang="en-US" altLang="en-US" sz="2400" dirty="0">
                <a:latin typeface="Calibri" panose="020F0502020204030204" pitchFamily="34" charset="0"/>
                <a:sym typeface="Symbol" pitchFamily="18" charset="2"/>
              </a:rPr>
              <a:t> </a:t>
            </a:r>
            <a:r>
              <a:rPr lang="en-US" altLang="en-US" sz="2400" i="1" dirty="0">
                <a:latin typeface="Calibri" panose="020F0502020204030204" pitchFamily="34" charset="0"/>
                <a:sym typeface="Symbol" pitchFamily="18" charset="2"/>
              </a:rPr>
              <a:t>eat-cereal</a:t>
            </a:r>
            <a:r>
              <a:rPr lang="en-US" altLang="en-US" sz="2400" dirty="0">
                <a:latin typeface="Calibri" panose="020F0502020204030204" pitchFamily="34" charset="0"/>
                <a:sym typeface="Symbol" pitchFamily="18" charset="2"/>
              </a:rPr>
              <a:t> [40%, 66.7%]  (higher s &amp; c)</a:t>
            </a:r>
          </a:p>
          <a:p>
            <a:pPr eaLnBrk="1" hangingPunct="1">
              <a:spcBef>
                <a:spcPts val="600"/>
              </a:spcBef>
              <a:spcAft>
                <a:spcPts val="300"/>
              </a:spcAft>
              <a:defRPr/>
            </a:pPr>
            <a:r>
              <a:rPr lang="en-US" altLang="en-US" sz="2400" dirty="0">
                <a:latin typeface="Calibri" panose="020F0502020204030204" pitchFamily="34" charset="0"/>
                <a:sym typeface="Symbol" pitchFamily="18" charset="2"/>
              </a:rPr>
              <a:t>But </a:t>
            </a:r>
            <a:r>
              <a:rPr lang="en-US" altLang="en-US" sz="2400" dirty="0">
                <a:latin typeface="Calibri" panose="020F0502020204030204" pitchFamily="34" charset="0"/>
              </a:rPr>
              <a:t>this strong association rule is misleading: </a:t>
            </a:r>
            <a:r>
              <a:rPr lang="en-US" altLang="en-US" sz="2400" dirty="0">
                <a:latin typeface="Calibri" panose="020F0502020204030204" pitchFamily="34" charset="0"/>
                <a:sym typeface="Symbol" pitchFamily="18" charset="2"/>
              </a:rPr>
              <a:t>The overall % of students eating cereal is 75% &gt; 66.7%, a more telling rule:</a:t>
            </a:r>
          </a:p>
          <a:p>
            <a:pPr marL="742950" lvl="2" indent="-342900" eaLnBrk="1" hangingPunct="1">
              <a:spcBef>
                <a:spcPts val="600"/>
              </a:spcBef>
              <a:spcAft>
                <a:spcPts val="300"/>
              </a:spcAft>
              <a:buSzPct val="60000"/>
              <a:defRPr/>
            </a:pPr>
            <a:r>
              <a:rPr lang="en-US" altLang="en-US" i="1" dirty="0">
                <a:latin typeface="Calibri" panose="020F0502020204030204" pitchFamily="34" charset="0"/>
                <a:sym typeface="Symbol" pitchFamily="18" charset="2"/>
              </a:rPr>
              <a:t>¬ </a:t>
            </a:r>
            <a:r>
              <a:rPr lang="en-US" altLang="en-US" i="1" dirty="0">
                <a:latin typeface="Calibri" panose="020F0502020204030204" pitchFamily="34" charset="0"/>
              </a:rPr>
              <a:t>play-basketball</a:t>
            </a:r>
            <a:r>
              <a:rPr lang="en-US" altLang="en-US" dirty="0">
                <a:latin typeface="Calibri" panose="020F0502020204030204" pitchFamily="34" charset="0"/>
              </a:rPr>
              <a:t> </a:t>
            </a:r>
            <a:r>
              <a:rPr lang="en-US" altLang="en-US" dirty="0">
                <a:latin typeface="Calibri" panose="020F0502020204030204" pitchFamily="34" charset="0"/>
                <a:sym typeface="Symbol" pitchFamily="18" charset="2"/>
              </a:rPr>
              <a:t> </a:t>
            </a:r>
            <a:r>
              <a:rPr lang="en-US" altLang="en-US" i="1" dirty="0">
                <a:latin typeface="Calibri" panose="020F0502020204030204" pitchFamily="34" charset="0"/>
                <a:sym typeface="Symbol" pitchFamily="18" charset="2"/>
              </a:rPr>
              <a:t>eat-cereal</a:t>
            </a:r>
            <a:r>
              <a:rPr lang="en-US" altLang="en-US" dirty="0">
                <a:latin typeface="Calibri" panose="020F0502020204030204" pitchFamily="34" charset="0"/>
                <a:sym typeface="Symbol" pitchFamily="18" charset="2"/>
              </a:rPr>
              <a:t> [35%, 87.5%] (high s &amp; c)</a:t>
            </a:r>
          </a:p>
        </p:txBody>
      </p:sp>
      <p:graphicFrame>
        <p:nvGraphicFramePr>
          <p:cNvPr id="1408050" name="Group 50"/>
          <p:cNvGraphicFramePr>
            <a:graphicFrameLocks noGrp="1"/>
          </p:cNvGraphicFramePr>
          <p:nvPr>
            <p:extLst/>
          </p:nvPr>
        </p:nvGraphicFramePr>
        <p:xfrm>
          <a:off x="1222375" y="2676865"/>
          <a:ext cx="7213600" cy="1262063"/>
        </p:xfrm>
        <a:graphic>
          <a:graphicData uri="http://schemas.openxmlformats.org/drawingml/2006/table">
            <a:tbl>
              <a:tblPr/>
              <a:tblGrid>
                <a:gridCol w="172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1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32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17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play-basketball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not play-basketball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sum (row)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eat-cereal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350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750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not eat-cereal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250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9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sum(col.)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>
            <a:spLocks noChangeArrowheads="1"/>
          </p:cNvSpPr>
          <p:nvPr/>
        </p:nvSpPr>
        <p:spPr bwMode="auto">
          <a:xfrm rot="766528">
            <a:off x="8034038" y="3141115"/>
            <a:ext cx="2792861" cy="4000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Calibri" pitchFamily="34" charset="0"/>
              </a:rPr>
              <a:t>2-way contingency table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43539" y="1253722"/>
            <a:ext cx="1581373" cy="461665"/>
          </a:xfrm>
          <a:prstGeom prst="rect">
            <a:avLst/>
          </a:prstGeom>
          <a:solidFill>
            <a:srgbClr val="F0CDBC"/>
          </a:solidFill>
        </p:spPr>
        <p:txBody>
          <a:bodyPr wrap="square" rtlCol="0">
            <a:spAutoFit/>
          </a:bodyPr>
          <a:lstStyle/>
          <a:p>
            <a:r>
              <a:rPr lang="en-US" altLang="en-US" sz="2400" dirty="0">
                <a:solidFill>
                  <a:srgbClr val="FF0000"/>
                </a:solidFill>
              </a:rPr>
              <a:t>Be careful!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02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Interestingness Measure: Lift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7236" y="1254124"/>
            <a:ext cx="7213600" cy="5334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en-US" dirty="0">
                <a:latin typeface="Calibri" pitchFamily="34" charset="0"/>
                <a:sym typeface="Symbol" pitchFamily="18" charset="2"/>
              </a:rPr>
              <a:t>Measure of dependent/correlated events: </a:t>
            </a:r>
            <a:r>
              <a:rPr lang="en-US" altLang="en-US" b="1" dirty="0">
                <a:latin typeface="Calibri" pitchFamily="34" charset="0"/>
                <a:sym typeface="Symbol" pitchFamily="18" charset="2"/>
              </a:rPr>
              <a:t>lift</a:t>
            </a:r>
          </a:p>
        </p:txBody>
      </p:sp>
      <p:graphicFrame>
        <p:nvGraphicFramePr>
          <p:cNvPr id="8199" name="Object 39"/>
          <p:cNvGraphicFramePr>
            <a:graphicFrameLocks noGrp="1" noChangeAspect="1"/>
          </p:cNvGraphicFramePr>
          <p:nvPr>
            <p:ph sz="quarter" idx="2"/>
            <p:extLst/>
          </p:nvPr>
        </p:nvGraphicFramePr>
        <p:xfrm>
          <a:off x="3778250" y="5056188"/>
          <a:ext cx="4176713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4" imgW="2616200" imgH="393700" progId="Equation.3">
                  <p:embed/>
                </p:oleObj>
              </mc:Choice>
              <mc:Fallback>
                <p:oleObj name="Equation" r:id="rId4" imgW="2616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0" y="5056188"/>
                        <a:ext cx="4176713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36"/>
          <p:cNvGraphicFramePr>
            <a:graphicFrameLocks noGrp="1" noChangeAspect="1"/>
          </p:cNvGraphicFramePr>
          <p:nvPr>
            <p:ph sz="quarter" idx="3"/>
            <p:extLst/>
          </p:nvPr>
        </p:nvGraphicFramePr>
        <p:xfrm>
          <a:off x="4030663" y="4462463"/>
          <a:ext cx="3963987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6" imgW="2514600" imgH="393700" progId="Equation.3">
                  <p:embed/>
                </p:oleObj>
              </mc:Choice>
              <mc:Fallback>
                <p:oleObj name="Equation" r:id="rId6" imgW="25146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0663" y="4462463"/>
                        <a:ext cx="3963987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947038"/>
              </p:ext>
            </p:extLst>
          </p:nvPr>
        </p:nvGraphicFramePr>
        <p:xfrm>
          <a:off x="1136527" y="1720849"/>
          <a:ext cx="4643040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8" imgW="2184400" imgH="419100" progId="Equation.3">
                  <p:embed/>
                </p:oleObj>
              </mc:Choice>
              <mc:Fallback>
                <p:oleObj name="Equation" r:id="rId8" imgW="21844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6527" y="1720849"/>
                        <a:ext cx="4643040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Group 50"/>
          <p:cNvGraphicFramePr>
            <a:graphicFrameLocks noGrp="1"/>
          </p:cNvGraphicFramePr>
          <p:nvPr>
            <p:extLst/>
          </p:nvPr>
        </p:nvGraphicFramePr>
        <p:xfrm>
          <a:off x="7823201" y="1785939"/>
          <a:ext cx="4063999" cy="1350327"/>
        </p:xfrm>
        <a:graphic>
          <a:graphicData uri="http://schemas.openxmlformats.org/drawingml/2006/table">
            <a:tbl>
              <a:tblPr/>
              <a:tblGrid>
                <a:gridCol w="1219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¬B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∑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row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350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750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¬C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250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9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∑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col.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09600" y="3733800"/>
            <a:ext cx="7019636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130000"/>
              </a:lnSpc>
              <a:buClr>
                <a:srgbClr val="8C8C8C"/>
              </a:buClr>
              <a:defRPr/>
            </a:pPr>
            <a:endParaRPr lang="en-US" altLang="en-US" sz="2000" kern="0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8228" name="TextBox 1"/>
          <p:cNvSpPr txBox="1">
            <a:spLocks noChangeArrowheads="1"/>
          </p:cNvSpPr>
          <p:nvPr/>
        </p:nvSpPr>
        <p:spPr bwMode="auto">
          <a:xfrm>
            <a:off x="8275782" y="1320799"/>
            <a:ext cx="3260436" cy="4000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0000"/>
                </a:solidFill>
                <a:latin typeface="Calibri" pitchFamily="34" charset="0"/>
              </a:rPr>
              <a:t>Lift</a:t>
            </a:r>
            <a:r>
              <a:rPr lang="en-US" altLang="en-US" sz="2000" dirty="0">
                <a:solidFill>
                  <a:srgbClr val="000000"/>
                </a:solidFill>
                <a:latin typeface="Calibri" pitchFamily="34" charset="0"/>
              </a:rPr>
              <a:t> is more telling than s &amp; c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531095" y="2730526"/>
            <a:ext cx="7644717" cy="3863911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341313" indent="-34131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3088" indent="-37306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196" indent="-300031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813" indent="-29051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74638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973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68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63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58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kern="0" dirty="0">
                <a:solidFill>
                  <a:srgbClr val="000000"/>
                </a:solidFill>
                <a:sym typeface="Symbol" pitchFamily="18" charset="2"/>
              </a:rPr>
              <a:t>Lift(B, C) may tell how B and C are correlated</a:t>
            </a:r>
          </a:p>
          <a:p>
            <a:pPr lvl="1">
              <a:defRPr/>
            </a:pPr>
            <a:r>
              <a:rPr lang="en-US" altLang="en-US" kern="0" dirty="0">
                <a:solidFill>
                  <a:srgbClr val="FF0000"/>
                </a:solidFill>
                <a:sym typeface="Symbol" pitchFamily="18" charset="2"/>
              </a:rPr>
              <a:t>Lift(B, C) = 1: B and C are independent</a:t>
            </a:r>
          </a:p>
          <a:p>
            <a:pPr lvl="1">
              <a:defRPr/>
            </a:pPr>
            <a:r>
              <a:rPr lang="en-US" altLang="en-US" kern="0" dirty="0">
                <a:solidFill>
                  <a:srgbClr val="FF0000"/>
                </a:solidFill>
                <a:sym typeface="Symbol" pitchFamily="18" charset="2"/>
              </a:rPr>
              <a:t>&gt; 1:  positively correlated</a:t>
            </a:r>
          </a:p>
          <a:p>
            <a:pPr lvl="1">
              <a:defRPr/>
            </a:pPr>
            <a:r>
              <a:rPr lang="en-US" altLang="en-US" kern="0" dirty="0">
                <a:solidFill>
                  <a:srgbClr val="FF0000"/>
                </a:solidFill>
                <a:sym typeface="Symbol" pitchFamily="18" charset="2"/>
              </a:rPr>
              <a:t>&lt; 1: negatively correlated</a:t>
            </a:r>
          </a:p>
          <a:p>
            <a:pPr>
              <a:defRPr/>
            </a:pPr>
            <a:r>
              <a:rPr lang="en-US" altLang="en-US" kern="0" dirty="0">
                <a:solidFill>
                  <a:srgbClr val="000000"/>
                </a:solidFill>
                <a:sym typeface="Symbol" pitchFamily="18" charset="2"/>
              </a:rPr>
              <a:t>For our example,</a:t>
            </a:r>
          </a:p>
          <a:p>
            <a:pPr>
              <a:defRPr/>
            </a:pPr>
            <a:endParaRPr lang="en-US" altLang="en-US" kern="0" dirty="0">
              <a:solidFill>
                <a:srgbClr val="000000"/>
              </a:solidFill>
              <a:sym typeface="Symbol" pitchFamily="18" charset="2"/>
            </a:endParaRPr>
          </a:p>
          <a:p>
            <a:pPr>
              <a:defRPr/>
            </a:pPr>
            <a:endParaRPr lang="en-US" altLang="en-US" kern="0" dirty="0">
              <a:solidFill>
                <a:srgbClr val="000000"/>
              </a:solidFill>
              <a:sym typeface="Symbol" pitchFamily="18" charset="2"/>
            </a:endParaRPr>
          </a:p>
          <a:p>
            <a:pPr>
              <a:defRPr/>
            </a:pPr>
            <a:r>
              <a:rPr lang="en-US" altLang="en-US" kern="0" dirty="0">
                <a:solidFill>
                  <a:srgbClr val="000000"/>
                </a:solidFill>
                <a:sym typeface="Symbol" pitchFamily="18" charset="2"/>
              </a:rPr>
              <a:t>Thus, B and C are negatively correlated since lift(B, C) &lt; 1; </a:t>
            </a:r>
          </a:p>
          <a:p>
            <a:pPr lvl="1">
              <a:defRPr/>
            </a:pPr>
            <a:r>
              <a:rPr lang="en-US" altLang="en-US" kern="0" dirty="0">
                <a:solidFill>
                  <a:srgbClr val="000000"/>
                </a:solidFill>
                <a:sym typeface="Symbol" pitchFamily="18" charset="2"/>
              </a:rPr>
              <a:t>B and ¬C are positively correlated since lift(B, ¬C) &gt; 1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32FB5D9-3C5E-4144-A89F-1266BAEFA325}"/>
                  </a:ext>
                </a:extLst>
              </p14:cNvPr>
              <p14:cNvContentPartPr/>
              <p14:nvPr/>
            </p14:nvContentPartPr>
            <p14:xfrm>
              <a:off x="4115880" y="106200"/>
              <a:ext cx="7566120" cy="54291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32FB5D9-3C5E-4144-A89F-1266BAEFA32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06520" y="96840"/>
                <a:ext cx="7584840" cy="544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926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512619" y="316454"/>
            <a:ext cx="110744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Interestingness Measure: </a:t>
            </a:r>
            <a:r>
              <a:rPr lang="el-GR" altLang="en-US" b="1" dirty="0">
                <a:latin typeface="MingLiU" pitchFamily="49" charset="-120"/>
                <a:ea typeface="MingLiU" pitchFamily="49" charset="-120"/>
              </a:rPr>
              <a:t>χ</a:t>
            </a:r>
            <a:r>
              <a:rPr lang="en-US" altLang="en-US" b="1" baseline="30000" dirty="0"/>
              <a:t>2</a:t>
            </a:r>
            <a:r>
              <a:rPr lang="en-US" altLang="en-US" dirty="0"/>
              <a:t> 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6400" y="1236245"/>
            <a:ext cx="7213600" cy="5334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en-US" dirty="0">
                <a:sym typeface="Symbol" pitchFamily="18" charset="2"/>
              </a:rPr>
              <a:t>Another measure to test correlated events: </a:t>
            </a:r>
            <a:r>
              <a:rPr lang="el-GR" altLang="en-US" b="1" dirty="0">
                <a:ea typeface="MingLiU" pitchFamily="49" charset="-120"/>
              </a:rPr>
              <a:t>χ</a:t>
            </a:r>
            <a:r>
              <a:rPr lang="en-US" altLang="en-US" b="1" baseline="30000" dirty="0"/>
              <a:t>2</a:t>
            </a:r>
            <a:endParaRPr lang="en-US" altLang="en-US" dirty="0">
              <a:sym typeface="Symbol" pitchFamily="18" charset="2"/>
            </a:endParaRPr>
          </a:p>
        </p:txBody>
      </p:sp>
      <p:graphicFrame>
        <p:nvGraphicFramePr>
          <p:cNvPr id="9" name="Group 50"/>
          <p:cNvGraphicFramePr>
            <a:graphicFrameLocks noGrp="1"/>
          </p:cNvGraphicFramePr>
          <p:nvPr>
            <p:extLst/>
          </p:nvPr>
        </p:nvGraphicFramePr>
        <p:xfrm>
          <a:off x="7823201" y="1402426"/>
          <a:ext cx="4063999" cy="1385499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27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7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marL="121920" marR="121920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¬B</a:t>
                      </a:r>
                    </a:p>
                  </a:txBody>
                  <a:tcPr marL="121920" marR="121920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∑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row</a:t>
                      </a:r>
                    </a:p>
                  </a:txBody>
                  <a:tcPr marL="121920" marR="121920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7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marL="121920" marR="121920"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400 (450)</a:t>
                      </a:r>
                    </a:p>
                  </a:txBody>
                  <a:tcPr marL="121920" marR="121920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350 (300)</a:t>
                      </a:r>
                    </a:p>
                  </a:txBody>
                  <a:tcPr marL="121920" marR="121920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750</a:t>
                      </a:r>
                    </a:p>
                  </a:txBody>
                  <a:tcPr marL="121920" marR="121920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¬C</a:t>
                      </a:r>
                    </a:p>
                  </a:txBody>
                  <a:tcPr marL="121920" marR="121920"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200 (150)</a:t>
                      </a:r>
                    </a:p>
                  </a:txBody>
                  <a:tcPr marL="121920" marR="121920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 (100)</a:t>
                      </a:r>
                    </a:p>
                  </a:txBody>
                  <a:tcPr marL="121920" marR="121920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250</a:t>
                      </a:r>
                    </a:p>
                  </a:txBody>
                  <a:tcPr marL="121920" marR="121920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8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∑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col</a:t>
                      </a:r>
                    </a:p>
                  </a:txBody>
                  <a:tcPr marL="121920" marR="121920"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600</a:t>
                      </a:r>
                    </a:p>
                  </a:txBody>
                  <a:tcPr marL="121920" marR="121920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400</a:t>
                      </a:r>
                    </a:p>
                  </a:txBody>
                  <a:tcPr marL="121920" marR="121920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1000</a:t>
                      </a:r>
                    </a:p>
                  </a:txBody>
                  <a:tcPr marL="121920" marR="121920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27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966961"/>
              </p:ext>
            </p:extLst>
          </p:nvPr>
        </p:nvGraphicFramePr>
        <p:xfrm>
          <a:off x="2336800" y="1780309"/>
          <a:ext cx="3470687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0" name="Equation" r:id="rId4" imgW="2057400" imgH="444240" progId="Equation.3">
                  <p:embed/>
                </p:oleObj>
              </mc:Choice>
              <mc:Fallback>
                <p:oleObj name="Equation" r:id="rId4" imgW="20574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1780309"/>
                        <a:ext cx="3470687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426558" y="2449577"/>
            <a:ext cx="8989046" cy="4140409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341313" indent="-34131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3088" indent="-37306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196" indent="-300031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813" indent="-29051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74638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973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68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63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58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en-US" altLang="en-US" dirty="0">
                <a:solidFill>
                  <a:srgbClr val="000000"/>
                </a:solidFill>
                <a:ea typeface="MingLiU"/>
              </a:rPr>
              <a:t>For the table on the right,</a:t>
            </a:r>
          </a:p>
          <a:p>
            <a:pPr>
              <a:spcAft>
                <a:spcPts val="600"/>
              </a:spcAft>
              <a:defRPr/>
            </a:pPr>
            <a:endParaRPr lang="en-US" altLang="en-US" b="1" dirty="0">
              <a:solidFill>
                <a:srgbClr val="000000"/>
              </a:solidFill>
              <a:ea typeface="MingLiU"/>
            </a:endParaRPr>
          </a:p>
          <a:p>
            <a:pPr>
              <a:spcAft>
                <a:spcPts val="600"/>
              </a:spcAft>
              <a:defRPr/>
            </a:pPr>
            <a:endParaRPr lang="en-US" altLang="en-US" b="1" dirty="0">
              <a:solidFill>
                <a:srgbClr val="000000"/>
              </a:solidFill>
              <a:ea typeface="MingLiU"/>
            </a:endParaRPr>
          </a:p>
          <a:p>
            <a:pPr>
              <a:spcAft>
                <a:spcPts val="600"/>
              </a:spcAft>
              <a:defRPr/>
            </a:pPr>
            <a:r>
              <a:rPr lang="en-US" altLang="en-US" dirty="0">
                <a:solidFill>
                  <a:srgbClr val="000000"/>
                </a:solidFill>
                <a:ea typeface="MingLiU"/>
              </a:rPr>
              <a:t>Lookup </a:t>
            </a:r>
            <a:r>
              <a:rPr lang="el-GR" altLang="en-US" b="1" dirty="0">
                <a:solidFill>
                  <a:srgbClr val="000000"/>
                </a:solidFill>
                <a:ea typeface="MingLiU" pitchFamily="49" charset="-120"/>
              </a:rPr>
              <a:t>χ</a:t>
            </a:r>
            <a:r>
              <a:rPr lang="en-US" altLang="en-US" b="1" baseline="30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 distribution table =&gt; B, C are correlated</a:t>
            </a:r>
            <a:endParaRPr lang="en-US" altLang="en-US" dirty="0">
              <a:solidFill>
                <a:srgbClr val="000000"/>
              </a:solidFill>
              <a:ea typeface="MingLiU"/>
            </a:endParaRPr>
          </a:p>
          <a:p>
            <a:pPr>
              <a:spcAft>
                <a:spcPts val="600"/>
              </a:spcAft>
              <a:defRPr/>
            </a:pPr>
            <a:r>
              <a:rPr lang="el-GR" altLang="en-US" b="1" dirty="0">
                <a:solidFill>
                  <a:srgbClr val="000000"/>
                </a:solidFill>
                <a:ea typeface="MingLiU" pitchFamily="49" charset="-120"/>
              </a:rPr>
              <a:t>χ</a:t>
            </a:r>
            <a:r>
              <a:rPr lang="en-US" altLang="en-US" b="1" baseline="30000" dirty="0">
                <a:solidFill>
                  <a:srgbClr val="000000"/>
                </a:solidFill>
              </a:rPr>
              <a:t>2</a:t>
            </a:r>
            <a:r>
              <a:rPr lang="en-US" altLang="en-US" dirty="0">
                <a:solidFill>
                  <a:srgbClr val="000000"/>
                </a:solidFill>
              </a:rPr>
              <a:t>-test</a:t>
            </a:r>
            <a:r>
              <a:rPr lang="en-US" altLang="en-US" b="1" dirty="0">
                <a:solidFill>
                  <a:srgbClr val="000000"/>
                </a:solidFill>
              </a:rPr>
              <a:t> </a:t>
            </a:r>
            <a:r>
              <a:rPr lang="en-US" altLang="en-US" kern="0" dirty="0">
                <a:solidFill>
                  <a:srgbClr val="000000"/>
                </a:solidFill>
                <a:sym typeface="Symbol" pitchFamily="18" charset="2"/>
              </a:rPr>
              <a:t>shows B and C are negatively correlated since the expected value is 450 but the observed is only 400</a:t>
            </a:r>
          </a:p>
          <a:p>
            <a:pPr>
              <a:spcAft>
                <a:spcPts val="600"/>
              </a:spcAft>
              <a:defRPr/>
            </a:pPr>
            <a:r>
              <a:rPr lang="en-US" altLang="en-US" dirty="0">
                <a:solidFill>
                  <a:srgbClr val="000000"/>
                </a:solidFill>
                <a:ea typeface="MingLiU" pitchFamily="49" charset="-120"/>
              </a:rPr>
              <a:t>Thus, </a:t>
            </a:r>
            <a:r>
              <a:rPr lang="el-GR" altLang="en-US" b="1" dirty="0">
                <a:solidFill>
                  <a:srgbClr val="000000"/>
                </a:solidFill>
                <a:ea typeface="MingLiU" pitchFamily="49" charset="-120"/>
              </a:rPr>
              <a:t>χ</a:t>
            </a:r>
            <a:r>
              <a:rPr lang="en-US" altLang="en-US" b="1" baseline="30000" dirty="0">
                <a:solidFill>
                  <a:srgbClr val="000000"/>
                </a:solidFill>
              </a:rPr>
              <a:t>2</a:t>
            </a:r>
            <a:r>
              <a:rPr lang="en-US" altLang="en-US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altLang="en-US" dirty="0">
                <a:solidFill>
                  <a:srgbClr val="000000"/>
                </a:solidFill>
              </a:rPr>
              <a:t> is also more telling than the support-confidence framework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570097" y="2988756"/>
            <a:ext cx="206547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Expected value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15205" y="3644090"/>
            <a:ext cx="2142186" cy="461665"/>
          </a:xfrm>
          <a:prstGeom prst="rect">
            <a:avLst/>
          </a:prstGeom>
          <a:solidFill>
            <a:srgbClr val="F0CDBC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Observed value</a:t>
            </a:r>
          </a:p>
        </p:txBody>
      </p:sp>
      <p:sp>
        <p:nvSpPr>
          <p:cNvPr id="4" name="Curved Left Arrow 3"/>
          <p:cNvSpPr/>
          <p:nvPr/>
        </p:nvSpPr>
        <p:spPr>
          <a:xfrm rot="9641858">
            <a:off x="8817023" y="1862440"/>
            <a:ext cx="607481" cy="1768105"/>
          </a:xfrm>
          <a:prstGeom prst="curvedLef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Curved Left Arrow 15"/>
          <p:cNvSpPr/>
          <p:nvPr/>
        </p:nvSpPr>
        <p:spPr>
          <a:xfrm rot="9843011">
            <a:off x="8436211" y="1836710"/>
            <a:ext cx="473759" cy="2084117"/>
          </a:xfrm>
          <a:prstGeom prst="curvedLeftArrow">
            <a:avLst/>
          </a:prstGeom>
          <a:solidFill>
            <a:srgbClr val="F0CD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5090118"/>
              </p:ext>
            </p:extLst>
          </p:nvPr>
        </p:nvGraphicFramePr>
        <p:xfrm>
          <a:off x="1010745" y="3024262"/>
          <a:ext cx="6213713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1" name="Equation" r:id="rId6" imgW="4241800" imgH="406400" progId="Equation.3">
                  <p:embed/>
                </p:oleObj>
              </mc:Choice>
              <mc:Fallback>
                <p:oleObj name="Equation" r:id="rId6" imgW="42418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0745" y="3024262"/>
                        <a:ext cx="6213713" cy="61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1AD431F-6362-4293-8A09-7B9E706DC5A3}"/>
                  </a:ext>
                </a:extLst>
              </p14:cNvPr>
              <p14:cNvContentPartPr/>
              <p14:nvPr/>
            </p14:nvContentPartPr>
            <p14:xfrm>
              <a:off x="2535120" y="1976400"/>
              <a:ext cx="7039080" cy="1586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1AD431F-6362-4293-8A09-7B9E706DC5A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25760" y="1967040"/>
                <a:ext cx="7057800" cy="160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952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/>
      <p:bldP spid="2" grpId="0" animBg="1"/>
      <p:bldP spid="14" grpId="0" animBg="1"/>
      <p:bldP spid="4" grpId="0" animBg="1"/>
      <p:bldP spid="1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314040"/>
            <a:ext cx="11074400" cy="667323"/>
          </a:xfrm>
        </p:spPr>
        <p:txBody>
          <a:bodyPr>
            <a:normAutofit fontScale="90000"/>
          </a:bodyPr>
          <a:lstStyle/>
          <a:p>
            <a:r>
              <a:rPr lang="en-US" altLang="en-US" b="1" dirty="0"/>
              <a:t>Lift and </a:t>
            </a:r>
            <a:r>
              <a:rPr lang="el-GR" altLang="en-US" b="1" dirty="0">
                <a:latin typeface="MingLiU" pitchFamily="49" charset="-120"/>
                <a:ea typeface="MingLiU" pitchFamily="49" charset="-120"/>
              </a:rPr>
              <a:t>χ</a:t>
            </a:r>
            <a:r>
              <a:rPr lang="en-US" altLang="en-US" b="1" baseline="30000" dirty="0"/>
              <a:t>2</a:t>
            </a:r>
            <a:r>
              <a:rPr lang="en-US" altLang="en-US" b="1" dirty="0"/>
              <a:t> : Are They Always Good Measures?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4877" y="1227128"/>
            <a:ext cx="6862619" cy="5312932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en-US" dirty="0">
                <a:latin typeface="Calibri" pitchFamily="34" charset="0"/>
                <a:sym typeface="Symbol" pitchFamily="18" charset="2"/>
              </a:rPr>
              <a:t>Null transactions:  Transactions that contain neither B nor C</a:t>
            </a:r>
          </a:p>
          <a:p>
            <a:pPr marL="341313" lvl="1" indent="-341313">
              <a:lnSpc>
                <a:spcPct val="130000"/>
              </a:lnSpc>
              <a:buClr>
                <a:srgbClr val="0000CC"/>
              </a:buClr>
            </a:pPr>
            <a:r>
              <a:rPr lang="en-US" altLang="en-US" dirty="0">
                <a:latin typeface="Calibri" pitchFamily="34" charset="0"/>
                <a:sym typeface="Symbol" pitchFamily="18" charset="2"/>
              </a:rPr>
              <a:t>Let’s examine the new dataset D</a:t>
            </a:r>
          </a:p>
          <a:p>
            <a:pPr lvl="1">
              <a:lnSpc>
                <a:spcPct val="130000"/>
              </a:lnSpc>
            </a:pPr>
            <a:r>
              <a:rPr lang="en-US" altLang="en-US" dirty="0">
                <a:latin typeface="Calibri" pitchFamily="34" charset="0"/>
                <a:sym typeface="Symbol" pitchFamily="18" charset="2"/>
              </a:rPr>
              <a:t>BC (100) is much rarer than </a:t>
            </a:r>
            <a:r>
              <a:rPr lang="en-US" dirty="0">
                <a:latin typeface="Calibri" panose="020F0502020204030204" pitchFamily="34" charset="0"/>
              </a:rPr>
              <a:t>B¬C (1000) and ¬BC (1000), but there are many ¬B¬C (100000)</a:t>
            </a:r>
          </a:p>
          <a:p>
            <a:pPr lvl="1">
              <a:lnSpc>
                <a:spcPct val="130000"/>
              </a:lnSpc>
            </a:pPr>
            <a:r>
              <a:rPr lang="en-US" altLang="en-US" kern="0" dirty="0">
                <a:latin typeface="Calibri" pitchFamily="34" charset="0"/>
                <a:sym typeface="Symbol" pitchFamily="18" charset="2"/>
              </a:rPr>
              <a:t>Unlikely B &amp; C will happen together!</a:t>
            </a:r>
            <a:endParaRPr lang="en-US" dirty="0">
              <a:latin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altLang="en-US" kern="0" dirty="0">
                <a:latin typeface="Calibri" pitchFamily="34" charset="0"/>
                <a:sym typeface="Symbol" pitchFamily="18" charset="2"/>
              </a:rPr>
              <a:t>But, Lift(B, C) = 8.44 &gt;&gt; 1 (Lift shows B and C are strongly positively correlated!)</a:t>
            </a:r>
          </a:p>
          <a:p>
            <a:pPr marL="341313" lvl="1" indent="-341313">
              <a:lnSpc>
                <a:spcPct val="130000"/>
              </a:lnSpc>
              <a:buClr>
                <a:srgbClr val="0000CC"/>
              </a:buClr>
            </a:pPr>
            <a:r>
              <a:rPr lang="el-GR" altLang="en-US" b="1" dirty="0">
                <a:ea typeface="MingLiU"/>
              </a:rPr>
              <a:t>χ</a:t>
            </a:r>
            <a:r>
              <a:rPr lang="en-US" altLang="en-US" b="1" baseline="30000" dirty="0"/>
              <a:t>2 </a:t>
            </a:r>
            <a:r>
              <a:rPr lang="en-US" altLang="en-US" kern="0" dirty="0">
                <a:sym typeface="Symbol" pitchFamily="18" charset="2"/>
              </a:rPr>
              <a:t>= 670: Observed(BC) &gt;&gt; expected value (11.85)</a:t>
            </a:r>
          </a:p>
          <a:p>
            <a:pPr>
              <a:lnSpc>
                <a:spcPct val="130000"/>
              </a:lnSpc>
            </a:pPr>
            <a:r>
              <a:rPr lang="en-US" altLang="en-US" i="1" dirty="0">
                <a:latin typeface="Calibri" pitchFamily="34" charset="0"/>
              </a:rPr>
              <a:t>Too many </a:t>
            </a:r>
            <a:r>
              <a:rPr lang="en-US" altLang="en-US" i="1" dirty="0">
                <a:solidFill>
                  <a:srgbClr val="FF0000"/>
                </a:solidFill>
                <a:latin typeface="Calibri" pitchFamily="34" charset="0"/>
              </a:rPr>
              <a:t>null transactions </a:t>
            </a:r>
            <a:r>
              <a:rPr lang="en-US" altLang="en-US" i="1" dirty="0">
                <a:latin typeface="Calibri" pitchFamily="34" charset="0"/>
              </a:rPr>
              <a:t>may “spoil the soup”!</a:t>
            </a:r>
            <a:endParaRPr lang="en-US" altLang="en-US" kern="0" dirty="0">
              <a:latin typeface="Calibri" pitchFamily="34" charset="0"/>
              <a:sym typeface="Symbol" pitchFamily="18" charset="2"/>
            </a:endParaRPr>
          </a:p>
        </p:txBody>
      </p:sp>
      <p:graphicFrame>
        <p:nvGraphicFramePr>
          <p:cNvPr id="12" name="Group 50"/>
          <p:cNvGraphicFramePr>
            <a:graphicFrameLocks noGrp="1"/>
          </p:cNvGraphicFramePr>
          <p:nvPr>
            <p:extLst/>
          </p:nvPr>
        </p:nvGraphicFramePr>
        <p:xfrm>
          <a:off x="7398328" y="1230835"/>
          <a:ext cx="4063999" cy="1350327"/>
        </p:xfrm>
        <a:graphic>
          <a:graphicData uri="http://schemas.openxmlformats.org/drawingml/2006/table">
            <a:tbl>
              <a:tblPr/>
              <a:tblGrid>
                <a:gridCol w="71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1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¬B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∑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row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1100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¬C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100000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101000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9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∑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col.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1100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101000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102100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" name="Group 50"/>
          <p:cNvGraphicFramePr>
            <a:graphicFrameLocks noGrp="1"/>
          </p:cNvGraphicFramePr>
          <p:nvPr>
            <p:extLst/>
          </p:nvPr>
        </p:nvGraphicFramePr>
        <p:xfrm>
          <a:off x="7329056" y="3936991"/>
          <a:ext cx="4368799" cy="1350327"/>
        </p:xfrm>
        <a:graphic>
          <a:graphicData uri="http://schemas.openxmlformats.org/drawingml/2006/table">
            <a:tbl>
              <a:tblPr/>
              <a:tblGrid>
                <a:gridCol w="764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2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59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¬B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∑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row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100 (11.85)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1100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¬C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1000 (988.15)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100000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101000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9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∑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col.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1100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101000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102100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9492673" y="2614580"/>
            <a:ext cx="1936377" cy="40011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0000"/>
                </a:solidFill>
                <a:latin typeface="Calibri" pitchFamily="34" charset="0"/>
              </a:rPr>
              <a:t>null transactions</a:t>
            </a:r>
            <a:endParaRPr lang="en-US" altLang="en-US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" name="TextBox 12"/>
          <p:cNvSpPr txBox="1">
            <a:spLocks noChangeArrowheads="1"/>
          </p:cNvSpPr>
          <p:nvPr/>
        </p:nvSpPr>
        <p:spPr bwMode="auto">
          <a:xfrm>
            <a:off x="7303491" y="3509556"/>
            <a:ext cx="4378363" cy="338554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alibri"/>
                <a:ea typeface="MingLiU"/>
              </a:rPr>
              <a:t>Contingency table with expected values added</a:t>
            </a:r>
            <a:endParaRPr lang="en-US" altLang="en-US" sz="1600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Curved Left Arrow 1"/>
          <p:cNvSpPr/>
          <p:nvPr/>
        </p:nvSpPr>
        <p:spPr>
          <a:xfrm rot="10272491">
            <a:off x="9069399" y="2153572"/>
            <a:ext cx="368027" cy="751197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 rot="20927834">
            <a:off x="5635296" y="2158243"/>
            <a:ext cx="819807" cy="270773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ACFA21A-F434-4884-873A-162019A280C4}"/>
                  </a:ext>
                </a:extLst>
              </p14:cNvPr>
              <p14:cNvContentPartPr/>
              <p14:nvPr/>
            </p14:nvContentPartPr>
            <p14:xfrm>
              <a:off x="9325440" y="1827000"/>
              <a:ext cx="758160" cy="372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ACFA21A-F434-4884-873A-162019A280C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16080" y="1817640"/>
                <a:ext cx="776880" cy="39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864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" grpId="0" animBg="1"/>
      <p:bldP spid="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97" y="2438995"/>
            <a:ext cx="9287848" cy="4017646"/>
          </a:xfrm>
          <a:prstGeom prst="rect">
            <a:avLst/>
          </a:prstGeom>
          <a:noFill/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121920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Interestingness Measures &amp; Null-Invariance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5391" y="1320800"/>
            <a:ext cx="9843315" cy="914400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altLang="en-US" sz="2400" i="1" dirty="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Null invariance</a:t>
            </a:r>
            <a:r>
              <a:rPr lang="en-US" altLang="en-US" sz="2400" i="1" dirty="0">
                <a:latin typeface="Calibri" pitchFamily="34" charset="0"/>
                <a:sym typeface="Symbol" pitchFamily="18" charset="2"/>
              </a:rPr>
              <a:t>: </a:t>
            </a:r>
            <a:r>
              <a:rPr lang="en-US" altLang="en-US" sz="2400" dirty="0">
                <a:latin typeface="Calibri" pitchFamily="34" charset="0"/>
                <a:sym typeface="Symbol" pitchFamily="18" charset="2"/>
              </a:rPr>
              <a:t>Value does not change with the # of null-transactions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400" dirty="0">
                <a:latin typeface="Calibri" pitchFamily="34" charset="0"/>
                <a:sym typeface="Symbol" pitchFamily="18" charset="2"/>
              </a:rPr>
              <a:t>A few interestingness measures:  Some are null invariant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0019EB0-51F6-3D43-B501-440898640025}"/>
              </a:ext>
            </a:extLst>
          </p:cNvPr>
          <p:cNvGrpSpPr/>
          <p:nvPr/>
        </p:nvGrpSpPr>
        <p:grpSpPr>
          <a:xfrm>
            <a:off x="9569789" y="2260590"/>
            <a:ext cx="2817655" cy="2560562"/>
            <a:chOff x="9569789" y="2260590"/>
            <a:chExt cx="2817655" cy="256056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C47A4E0-8836-024F-92E4-5A06A440B400}"/>
                </a:ext>
              </a:extLst>
            </p:cNvPr>
            <p:cNvSpPr/>
            <p:nvPr/>
          </p:nvSpPr>
          <p:spPr>
            <a:xfrm>
              <a:off x="9569789" y="2260590"/>
              <a:ext cx="2568696" cy="218722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3A5E5077-BAB3-104C-A87E-95228EB95AAF}"/>
                    </a:ext>
                  </a:extLst>
                </p:cNvPr>
                <p:cNvSpPr txBox="1"/>
                <p:nvPr/>
              </p:nvSpPr>
              <p:spPr>
                <a:xfrm>
                  <a:off x="9569789" y="2341627"/>
                  <a:ext cx="2817655" cy="24795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Let </a:t>
                  </a:r>
                  <a:endParaRPr lang="en-US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∪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d>
                          </m:num>
                          <m:den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den>
                        </m:f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sz="1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800" b="0" i="0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∪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d>
                          </m:num>
                          <m:den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d>
                          </m:den>
                        </m:f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800" b="0" dirty="0"/>
                </a:p>
                <a:p>
                  <a:endParaRPr lang="en-US" b="0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a14:m>
                  <a:r>
                    <a:rPr lang="en-US" b="0" dirty="0"/>
                    <a:t> are null invariant</a:t>
                  </a:r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3A5E5077-BAB3-104C-A87E-95228EB95A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69789" y="2341627"/>
                  <a:ext cx="2817655" cy="2479525"/>
                </a:xfrm>
                <a:prstGeom prst="rect">
                  <a:avLst/>
                </a:prstGeom>
                <a:blipFill>
                  <a:blip r:embed="rId4"/>
                  <a:stretch>
                    <a:fillRect l="-2252" t="-10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A2C5E782-2826-E444-989E-0ED89805AADE}"/>
              </a:ext>
            </a:extLst>
          </p:cNvPr>
          <p:cNvSpPr/>
          <p:nvPr/>
        </p:nvSpPr>
        <p:spPr>
          <a:xfrm>
            <a:off x="7685148" y="2910724"/>
            <a:ext cx="1228507" cy="346215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973F3F90-2C83-DE4C-8019-00161425C3CB}"/>
              </a:ext>
            </a:extLst>
          </p:cNvPr>
          <p:cNvSpPr/>
          <p:nvPr/>
        </p:nvSpPr>
        <p:spPr>
          <a:xfrm>
            <a:off x="9374345" y="4069429"/>
            <a:ext cx="195444" cy="2170827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99321E6-3AE2-124A-B7ED-A3F5F6513E21}"/>
                  </a:ext>
                </a:extLst>
              </p:cNvPr>
              <p:cNvSpPr txBox="1"/>
              <p:nvPr/>
            </p:nvSpPr>
            <p:spPr>
              <a:xfrm>
                <a:off x="9638428" y="4765506"/>
                <a:ext cx="2165011" cy="96949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Essentially min, max, mean variants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99321E6-3AE2-124A-B7ED-A3F5F6513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8428" y="4765506"/>
                <a:ext cx="2165011" cy="969496"/>
              </a:xfrm>
              <a:prstGeom prst="rect">
                <a:avLst/>
              </a:prstGeom>
              <a:blipFill>
                <a:blip r:embed="rId5"/>
                <a:stretch>
                  <a:fillRect l="-2339" t="-2564" r="-1754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81F4689-066B-43DA-B4EB-F9750FF86F17}"/>
                  </a:ext>
                </a:extLst>
              </p14:cNvPr>
              <p14:cNvContentPartPr/>
              <p14:nvPr/>
            </p14:nvContentPartPr>
            <p14:xfrm>
              <a:off x="493920" y="1914480"/>
              <a:ext cx="10638360" cy="3393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81F4689-066B-43DA-B4EB-F9750FF86F1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4560" y="1905120"/>
                <a:ext cx="10657080" cy="341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978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381000"/>
            <a:ext cx="117856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Null Invariance: An Important Property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8000" y="1223818"/>
            <a:ext cx="10233891" cy="919018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Calibri" pitchFamily="34" charset="0"/>
              </a:rPr>
              <a:t>Why is null invariance crucial for the analysis of massive transaction data? </a:t>
            </a:r>
          </a:p>
          <a:p>
            <a:pPr lvl="1"/>
            <a:r>
              <a:rPr lang="en-US" altLang="en-US" dirty="0">
                <a:latin typeface="Calibri" pitchFamily="34" charset="0"/>
              </a:rPr>
              <a:t>Many transactions may contain neither milk nor coffee!</a:t>
            </a:r>
          </a:p>
        </p:txBody>
      </p:sp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95735"/>
            <a:ext cx="3731491" cy="146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357386"/>
            <a:ext cx="9029991" cy="22129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936357" y="2152364"/>
            <a:ext cx="6101097" cy="1495279"/>
          </a:xfrm>
          <a:prstGeom prst="rect">
            <a:avLst/>
          </a:prstGeom>
          <a:solidFill>
            <a:srgbClr val="F6E6EA"/>
          </a:solidFill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ts val="300"/>
              </a:spcBef>
              <a:buClr>
                <a:srgbClr val="0000CC"/>
              </a:buClr>
              <a:buSzPct val="80000"/>
              <a:buFont typeface="Wingdings" pitchFamily="2" charset="2"/>
              <a:buChar char="q"/>
              <a:defRPr/>
            </a:pPr>
            <a:r>
              <a:rPr lang="en-US" altLang="en-US" sz="2400" kern="0" dirty="0">
                <a:solidFill>
                  <a:srgbClr val="000000"/>
                </a:solidFill>
              </a:rPr>
              <a:t>Lift and </a:t>
            </a:r>
            <a:r>
              <a:rPr lang="en-US" altLang="en-US" sz="2400" b="1" kern="0" dirty="0">
                <a:solidFill>
                  <a:srgbClr val="000000"/>
                </a:solidFill>
                <a:sym typeface="Symbol" pitchFamily="18" charset="2"/>
              </a:rPr>
              <a:t></a:t>
            </a:r>
            <a:r>
              <a:rPr lang="en-US" altLang="en-US" sz="2400" b="1" kern="0" baseline="30000" dirty="0">
                <a:solidFill>
                  <a:srgbClr val="000000"/>
                </a:solidFill>
                <a:sym typeface="Symbol" pitchFamily="18" charset="2"/>
              </a:rPr>
              <a:t>2</a:t>
            </a:r>
            <a:r>
              <a:rPr lang="en-US" altLang="en-US" sz="2400" b="1" kern="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altLang="en-US" sz="2400" kern="0" dirty="0">
                <a:solidFill>
                  <a:srgbClr val="000000"/>
                </a:solidFill>
                <a:sym typeface="Symbol" pitchFamily="18" charset="2"/>
              </a:rPr>
              <a:t>are not </a:t>
            </a:r>
            <a:r>
              <a:rPr lang="en-US" altLang="en-US" sz="2400" kern="0" dirty="0">
                <a:solidFill>
                  <a:srgbClr val="000000"/>
                </a:solidFill>
              </a:rPr>
              <a:t>null-invariant: not good to evaluate data </a:t>
            </a:r>
            <a:r>
              <a:rPr lang="en-US" altLang="en-US" sz="2400" kern="0">
                <a:solidFill>
                  <a:srgbClr val="000000"/>
                </a:solidFill>
              </a:rPr>
              <a:t>that contain </a:t>
            </a:r>
            <a:r>
              <a:rPr lang="en-US" altLang="en-US" sz="2400" kern="0" dirty="0">
                <a:solidFill>
                  <a:srgbClr val="000000"/>
                </a:solidFill>
              </a:rPr>
              <a:t>too many or too few null transactions!</a:t>
            </a:r>
          </a:p>
          <a:p>
            <a:pPr eaLnBrk="1" hangingPunct="1">
              <a:spcBef>
                <a:spcPts val="300"/>
              </a:spcBef>
              <a:buClr>
                <a:srgbClr val="0000CC"/>
              </a:buClr>
              <a:buSzPct val="80000"/>
              <a:buFont typeface="Wingdings" pitchFamily="2" charset="2"/>
              <a:buChar char="q"/>
              <a:defRPr/>
            </a:pPr>
            <a:r>
              <a:rPr lang="en-US" altLang="en-US" sz="2400" kern="0" dirty="0">
                <a:solidFill>
                  <a:srgbClr val="000000"/>
                </a:solidFill>
              </a:rPr>
              <a:t>Many measures are not null-invariant!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41746" y="2306362"/>
            <a:ext cx="4202546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libri" pitchFamily="34" charset="0"/>
              </a:rPr>
              <a:t>milk vs. coffee contingency table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174FB6-2253-A744-ACD0-F372AEEA8D8C}"/>
              </a:ext>
            </a:extLst>
          </p:cNvPr>
          <p:cNvSpPr/>
          <p:nvPr/>
        </p:nvSpPr>
        <p:spPr>
          <a:xfrm>
            <a:off x="6065754" y="4746504"/>
            <a:ext cx="3483096" cy="59331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D5DDB09-84D7-4033-AFE3-68EDF14EDD87}"/>
                  </a:ext>
                </a:extLst>
              </p14:cNvPr>
              <p14:cNvContentPartPr/>
              <p14:nvPr/>
            </p14:nvContentPartPr>
            <p14:xfrm>
              <a:off x="817200" y="2065680"/>
              <a:ext cx="6869520" cy="3183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D5DDB09-84D7-4033-AFE3-68EDF14EDD8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7840" y="2056320"/>
                <a:ext cx="6888240" cy="320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676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962400"/>
            <a:ext cx="11933381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234951" y="381000"/>
            <a:ext cx="117856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Comparison of Null-Invariant Measures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8000" y="1220354"/>
            <a:ext cx="7407275" cy="2150919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Calibri" pitchFamily="34" charset="0"/>
              </a:rPr>
              <a:t>Not all null-invariant measures are created equal</a:t>
            </a:r>
          </a:p>
          <a:p>
            <a:pPr eaLnBrk="1" hangingPunct="1"/>
            <a:r>
              <a:rPr lang="en-US" altLang="en-US" sz="2400" dirty="0">
                <a:latin typeface="Calibri" pitchFamily="34" charset="0"/>
              </a:rPr>
              <a:t>Which one is better?</a:t>
            </a:r>
          </a:p>
          <a:p>
            <a:pPr lvl="1" eaLnBrk="1" hangingPunct="1"/>
            <a:r>
              <a:rPr lang="en-US" altLang="en-US" sz="2400" dirty="0">
                <a:latin typeface="Calibri" pitchFamily="34" charset="0"/>
              </a:rPr>
              <a:t>D</a:t>
            </a:r>
            <a:r>
              <a:rPr lang="en-US" altLang="en-US" sz="2400" baseline="-25000" dirty="0">
                <a:latin typeface="Calibri" pitchFamily="34" charset="0"/>
              </a:rPr>
              <a:t>4</a:t>
            </a:r>
            <a:r>
              <a:rPr lang="en-US" altLang="en-US" sz="2400" dirty="0">
                <a:latin typeface="Calibri" pitchFamily="34" charset="0"/>
              </a:rPr>
              <a:t>—D</a:t>
            </a:r>
            <a:r>
              <a:rPr lang="en-US" altLang="en-US" sz="2400" baseline="-25000" dirty="0">
                <a:latin typeface="Calibri" pitchFamily="34" charset="0"/>
              </a:rPr>
              <a:t>6</a:t>
            </a:r>
            <a:r>
              <a:rPr lang="en-US" altLang="en-US" sz="2400" dirty="0">
                <a:latin typeface="Calibri" pitchFamily="34" charset="0"/>
              </a:rPr>
              <a:t> differentiate the null-invariant measures</a:t>
            </a:r>
          </a:p>
          <a:p>
            <a:pPr lvl="1" eaLnBrk="1" hangingPunct="1"/>
            <a:r>
              <a:rPr lang="en-US" altLang="en-US" sz="2400" dirty="0" err="1">
                <a:latin typeface="Calibri" pitchFamily="34" charset="0"/>
              </a:rPr>
              <a:t>Kulc</a:t>
            </a:r>
            <a:r>
              <a:rPr lang="en-US" altLang="en-US" sz="2400" dirty="0">
                <a:latin typeface="Calibri" pitchFamily="34" charset="0"/>
              </a:rPr>
              <a:t> (</a:t>
            </a:r>
            <a:r>
              <a:rPr lang="en-US" altLang="en-US" sz="2400" dirty="0" err="1">
                <a:latin typeface="Calibri" pitchFamily="34" charset="0"/>
              </a:rPr>
              <a:t>Kulczynski</a:t>
            </a:r>
            <a:r>
              <a:rPr lang="en-US" altLang="en-US" sz="2400" dirty="0">
                <a:latin typeface="Calibri" pitchFamily="34" charset="0"/>
              </a:rPr>
              <a:t> 1927) holds firm and is in balance of both directional implications</a:t>
            </a: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0" y="2133600"/>
            <a:ext cx="3602182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AutoShape 109"/>
          <p:cNvSpPr>
            <a:spLocks noChangeArrowheads="1"/>
          </p:cNvSpPr>
          <p:nvPr/>
        </p:nvSpPr>
        <p:spPr bwMode="auto">
          <a:xfrm>
            <a:off x="4064001" y="3505200"/>
            <a:ext cx="3416300" cy="381000"/>
          </a:xfrm>
          <a:prstGeom prst="wedgeRoundRectCallout">
            <a:avLst>
              <a:gd name="adj1" fmla="val 59056"/>
              <a:gd name="adj2" fmla="val 152083"/>
              <a:gd name="adj3" fmla="val 16667"/>
            </a:avLst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All 5 are null-invariant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8331200" y="1671935"/>
            <a:ext cx="3759200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libri" pitchFamily="34" charset="0"/>
              </a:rPr>
              <a:t>2-variable contingency table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2CEB55F-461E-B647-80DB-6D0F409D19B5}"/>
              </a:ext>
            </a:extLst>
          </p:cNvPr>
          <p:cNvSpPr/>
          <p:nvPr/>
        </p:nvSpPr>
        <p:spPr>
          <a:xfrm>
            <a:off x="5999943" y="4876800"/>
            <a:ext cx="5845694" cy="95558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64FF7F8-0EB4-1C4F-AC70-1FD5C36699FE}"/>
              </a:ext>
            </a:extLst>
          </p:cNvPr>
          <p:cNvSpPr/>
          <p:nvPr/>
        </p:nvSpPr>
        <p:spPr>
          <a:xfrm>
            <a:off x="4557453" y="4244485"/>
            <a:ext cx="7288183" cy="556116"/>
          </a:xfrm>
          <a:prstGeom prst="rect">
            <a:avLst/>
          </a:prstGeom>
          <a:noFill/>
          <a:ln w="254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FE80182-7CC0-4411-88F7-63F30E79AA60}"/>
                  </a:ext>
                </a:extLst>
              </p14:cNvPr>
              <p14:cNvContentPartPr/>
              <p14:nvPr/>
            </p14:nvContentPartPr>
            <p14:xfrm>
              <a:off x="160200" y="0"/>
              <a:ext cx="11225880" cy="63921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FE80182-7CC0-4411-88F7-63F30E79AA6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0840" y="-9360"/>
                <a:ext cx="11244600" cy="641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036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 animBg="1"/>
      <p:bldP spid="17" grpId="0" animBg="1"/>
      <p:bldP spid="18" grpId="0" animBg="1"/>
      <p:bldP spid="1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12192000" cy="609600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Imbalance Ratio with </a:t>
            </a:r>
            <a:r>
              <a:rPr lang="en-US" altLang="en-US" sz="4000" dirty="0" err="1"/>
              <a:t>Kulczynski</a:t>
            </a:r>
            <a:r>
              <a:rPr lang="en-US" altLang="en-US" sz="4000" dirty="0"/>
              <a:t> Measure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38151" y="1220094"/>
            <a:ext cx="11379200" cy="35814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altLang="en-US" dirty="0"/>
              <a:t>IR (Imbalance Ratio): measure the imbalance of two </a:t>
            </a:r>
            <a:r>
              <a:rPr lang="en-US" altLang="en-US" dirty="0" err="1"/>
              <a:t>itemsets</a:t>
            </a:r>
            <a:r>
              <a:rPr lang="en-US" altLang="en-US" dirty="0"/>
              <a:t> A and B in rule implications:</a:t>
            </a:r>
          </a:p>
          <a:p>
            <a:pPr marL="200025" lvl="1" indent="0">
              <a:spcBef>
                <a:spcPts val="600"/>
              </a:spcBef>
              <a:spcAft>
                <a:spcPts val="300"/>
              </a:spcAft>
              <a:buNone/>
            </a:pPr>
            <a:r>
              <a:rPr lang="en-US" altLang="en-US" dirty="0"/>
              <a:t> 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altLang="en-US" dirty="0" err="1"/>
              <a:t>Kulczynski</a:t>
            </a:r>
            <a:r>
              <a:rPr lang="en-US" altLang="en-US" dirty="0"/>
              <a:t> and Imbalance Ratio (IR) together present a clear picture for all the three datasets D</a:t>
            </a:r>
            <a:r>
              <a:rPr lang="en-US" altLang="en-US" baseline="-25000" dirty="0"/>
              <a:t>4</a:t>
            </a:r>
            <a:r>
              <a:rPr lang="en-US" altLang="en-US" dirty="0"/>
              <a:t> through D</a:t>
            </a:r>
            <a:r>
              <a:rPr lang="en-US" altLang="en-US" baseline="-25000" dirty="0"/>
              <a:t>6</a:t>
            </a:r>
          </a:p>
          <a:p>
            <a:pPr lvl="1">
              <a:spcBef>
                <a:spcPts val="600"/>
              </a:spcBef>
            </a:pPr>
            <a:r>
              <a:rPr lang="en-US" altLang="en-US" dirty="0"/>
              <a:t>D</a:t>
            </a:r>
            <a:r>
              <a:rPr lang="en-US" altLang="en-US" baseline="-25000" dirty="0"/>
              <a:t>4  </a:t>
            </a:r>
            <a:r>
              <a:rPr lang="en-US" altLang="en-US" dirty="0"/>
              <a:t>is neutral &amp; balanced;  D</a:t>
            </a:r>
            <a:r>
              <a:rPr lang="en-US" altLang="en-US" baseline="-25000" dirty="0"/>
              <a:t>5  </a:t>
            </a:r>
            <a:r>
              <a:rPr lang="en-US" altLang="en-US" dirty="0"/>
              <a:t>is neutral but imbalanced </a:t>
            </a:r>
          </a:p>
          <a:p>
            <a:pPr lvl="1">
              <a:spcBef>
                <a:spcPts val="600"/>
              </a:spcBef>
            </a:pPr>
            <a:r>
              <a:rPr lang="en-US" altLang="en-US" dirty="0"/>
              <a:t>D</a:t>
            </a:r>
            <a:r>
              <a:rPr lang="en-US" altLang="en-US" baseline="-25000" dirty="0"/>
              <a:t>6  </a:t>
            </a:r>
            <a:r>
              <a:rPr lang="en-US" altLang="en-US" dirty="0"/>
              <a:t>is neutral but very imbalanced </a:t>
            </a:r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759" y="1887479"/>
            <a:ext cx="4633901" cy="620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584493" y="4721213"/>
            <a:ext cx="11023014" cy="1966129"/>
            <a:chOff x="438151" y="4413540"/>
            <a:chExt cx="11023014" cy="1966129"/>
          </a:xfrm>
        </p:grpSpPr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51" y="4413540"/>
              <a:ext cx="11018982" cy="1966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Oval 10"/>
            <p:cNvSpPr/>
            <p:nvPr/>
          </p:nvSpPr>
          <p:spPr>
            <a:xfrm>
              <a:off x="9514935" y="5787615"/>
              <a:ext cx="1934135" cy="279699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527029" y="6067314"/>
              <a:ext cx="1934136" cy="279699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9514934" y="5507916"/>
              <a:ext cx="1934136" cy="279699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01C716F-1F2A-47BB-99E9-D96424A62447}"/>
                  </a:ext>
                </a:extLst>
              </p14:cNvPr>
              <p14:cNvContentPartPr/>
              <p14:nvPr/>
            </p14:nvContentPartPr>
            <p14:xfrm>
              <a:off x="1068840" y="1735200"/>
              <a:ext cx="9789480" cy="4960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01C716F-1F2A-47BB-99E9-D96424A6244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59480" y="1725840"/>
                <a:ext cx="9808200" cy="497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779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12192000" cy="762000"/>
          </a:xfrm>
        </p:spPr>
        <p:txBody>
          <a:bodyPr/>
          <a:lstStyle/>
          <a:p>
            <a:pPr eaLnBrk="1" hangingPunct="1"/>
            <a:r>
              <a:rPr lang="en-US" altLang="en-US"/>
              <a:t>Pattern Discovery: Why Is It Important?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186880"/>
            <a:ext cx="10243127" cy="5407884"/>
          </a:xfrm>
        </p:spPr>
        <p:txBody>
          <a:bodyPr vert="horz" lIns="91436" tIns="45718" rIns="91436" bIns="45718" rtlCol="0" anchor="t">
            <a:noAutofit/>
          </a:bodyPr>
          <a:lstStyle/>
          <a:p>
            <a:pPr marL="461645" indent="-461645" eaLnBrk="1" hangingPunct="1">
              <a:spcBef>
                <a:spcPts val="600"/>
              </a:spcBef>
            </a:pPr>
            <a:r>
              <a:rPr lang="en-US" altLang="en-US" dirty="0">
                <a:latin typeface="Calibri" pitchFamily="34" charset="0"/>
              </a:rPr>
              <a:t>Finding </a:t>
            </a:r>
            <a:r>
              <a:rPr lang="en-US" altLang="en-US" dirty="0">
                <a:solidFill>
                  <a:srgbClr val="FF0000"/>
                </a:solidFill>
                <a:latin typeface="Calibri" pitchFamily="34" charset="0"/>
              </a:rPr>
              <a:t>inherent regularities </a:t>
            </a:r>
            <a:r>
              <a:rPr lang="en-US" altLang="en-US" dirty="0">
                <a:latin typeface="Calibri" pitchFamily="34" charset="0"/>
              </a:rPr>
              <a:t>in a data set:</a:t>
            </a:r>
            <a:endParaRPr lang="en-US" dirty="0"/>
          </a:p>
          <a:p>
            <a:pPr marL="737870" lvl="1" indent="-537845"/>
            <a:r>
              <a:rPr lang="en-US" dirty="0">
                <a:latin typeface="Calibri" pitchFamily="34" charset="0"/>
                <a:cs typeface="Calibri"/>
              </a:rPr>
              <a:t> spatiotemporal, multimedia, time-series, and stream data 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dirty="0">
                <a:solidFill>
                  <a:srgbClr val="FF0000"/>
                </a:solidFill>
                <a:latin typeface="Calibri" pitchFamily="34" charset="0"/>
              </a:rPr>
              <a:t>Foundation</a:t>
            </a:r>
            <a:r>
              <a:rPr lang="en-US" altLang="en-US" dirty="0">
                <a:latin typeface="Calibri" pitchFamily="34" charset="0"/>
              </a:rPr>
              <a:t> for many essential data mining tasks</a:t>
            </a:r>
          </a:p>
          <a:p>
            <a:pPr marL="737870" lvl="1" indent="-537845"/>
            <a:r>
              <a:rPr lang="en-US" altLang="en-US" dirty="0">
                <a:latin typeface="Calibri" pitchFamily="34" charset="0"/>
              </a:rPr>
              <a:t>Association, correlation, and causality analysis</a:t>
            </a:r>
            <a:endParaRPr lang="en-US" altLang="en-US" dirty="0">
              <a:latin typeface="Calibri" pitchFamily="34" charset="0"/>
              <a:cs typeface="Calibri"/>
            </a:endParaRPr>
          </a:p>
          <a:p>
            <a:pPr marL="737870" lvl="1" indent="-537845" eaLnBrk="1" hangingPunct="1">
              <a:spcBef>
                <a:spcPts val="600"/>
              </a:spcBef>
            </a:pPr>
            <a:r>
              <a:rPr lang="en-US" altLang="en-US" dirty="0">
                <a:latin typeface="Calibri" pitchFamily="34" charset="0"/>
              </a:rPr>
              <a:t>Mining </a:t>
            </a:r>
            <a:r>
              <a:rPr lang="en-US" altLang="en-US" b="1" dirty="0">
                <a:latin typeface="Calibri" pitchFamily="34" charset="0"/>
              </a:rPr>
              <a:t>sequential</a:t>
            </a:r>
            <a:r>
              <a:rPr lang="en-US" altLang="en-US" dirty="0">
                <a:latin typeface="Calibri" pitchFamily="34" charset="0"/>
              </a:rPr>
              <a:t>, structural (e.g., sub-graph) patterns</a:t>
            </a:r>
            <a:endParaRPr lang="en-US" altLang="en-US" dirty="0">
              <a:latin typeface="Calibri" pitchFamily="34" charset="0"/>
              <a:cs typeface="Calibri"/>
            </a:endParaRPr>
          </a:p>
          <a:p>
            <a:pPr marL="737870" lvl="1" indent="-537845"/>
            <a:r>
              <a:rPr lang="en-US" altLang="en-US" b="1" dirty="0">
                <a:latin typeface="Calibri" pitchFamily="34" charset="0"/>
              </a:rPr>
              <a:t>Classification</a:t>
            </a:r>
            <a:r>
              <a:rPr lang="en-US" altLang="en-US" dirty="0">
                <a:latin typeface="Calibri" pitchFamily="34" charset="0"/>
              </a:rPr>
              <a:t>: Discriminative pattern-based analysis</a:t>
            </a:r>
            <a:endParaRPr lang="en-US" altLang="en-US" dirty="0">
              <a:latin typeface="Calibri" pitchFamily="34" charset="0"/>
              <a:cs typeface="Calibri"/>
            </a:endParaRPr>
          </a:p>
          <a:p>
            <a:pPr marL="737870" lvl="1" indent="-537845" eaLnBrk="1" hangingPunct="1">
              <a:spcBef>
                <a:spcPts val="600"/>
              </a:spcBef>
            </a:pPr>
            <a:r>
              <a:rPr lang="en-US" altLang="en-US" b="1" dirty="0">
                <a:latin typeface="Calibri" pitchFamily="34" charset="0"/>
              </a:rPr>
              <a:t>Cluster</a:t>
            </a:r>
            <a:r>
              <a:rPr lang="en-US" altLang="en-US" dirty="0">
                <a:latin typeface="Calibri" pitchFamily="34" charset="0"/>
              </a:rPr>
              <a:t> analysis: Pattern-based subspace clustering</a:t>
            </a:r>
            <a:endParaRPr lang="en-US" altLang="en-US" dirty="0">
              <a:latin typeface="Calibri" pitchFamily="34" charset="0"/>
              <a:cs typeface="Calibri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en-US" dirty="0">
                <a:latin typeface="Calibri" pitchFamily="34" charset="0"/>
              </a:rPr>
              <a:t>Broad applications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dirty="0">
                <a:latin typeface="Calibri" pitchFamily="34" charset="0"/>
              </a:rPr>
              <a:t>Market basket analysis, cross-marketing, catalog design, sale campaign analysis, Web log analysis, biological sequence analysis</a:t>
            </a:r>
          </a:p>
        </p:txBody>
      </p:sp>
    </p:spTree>
    <p:extLst>
      <p:ext uri="{BB962C8B-B14F-4D97-AF65-F5344CB8AC3E}">
        <p14:creationId xmlns:p14="http://schemas.microsoft.com/office/powerpoint/2010/main" val="52132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121920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Example: Analysis of DBLP Coauthor Relationships</a:t>
            </a:r>
          </a:p>
        </p:txBody>
      </p:sp>
      <p:sp>
        <p:nvSpPr>
          <p:cNvPr id="13325" name="Content Placeholder 1"/>
          <p:cNvSpPr>
            <a:spLocks noGrp="1"/>
          </p:cNvSpPr>
          <p:nvPr>
            <p:ph idx="1"/>
          </p:nvPr>
        </p:nvSpPr>
        <p:spPr>
          <a:xfrm>
            <a:off x="682865" y="5573977"/>
            <a:ext cx="11176000" cy="990600"/>
          </a:xfrm>
        </p:spPr>
        <p:txBody>
          <a:bodyPr/>
          <a:lstStyle/>
          <a:p>
            <a:r>
              <a:rPr lang="en-US" altLang="en-US" sz="2400" dirty="0"/>
              <a:t>Which pairs of authors are strongly related?</a:t>
            </a:r>
          </a:p>
          <a:p>
            <a:pPr lvl="1"/>
            <a:r>
              <a:rPr lang="en-US" altLang="en-US" sz="2400" dirty="0"/>
              <a:t>Use </a:t>
            </a:r>
            <a:r>
              <a:rPr lang="en-US" altLang="en-US" sz="2400" dirty="0" err="1"/>
              <a:t>Kulc</a:t>
            </a:r>
            <a:r>
              <a:rPr lang="en-US" altLang="en-US" sz="2400" dirty="0"/>
              <a:t> to find Advisor-advisee, close collaborators</a:t>
            </a:r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587974" y="1120236"/>
            <a:ext cx="11176000" cy="734443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>
            <a:lvl1pPr marL="461951" indent="-461951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170" indent="-538149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17" indent="-474651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59" indent="-5222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6328" indent="-507987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</a:pPr>
            <a:r>
              <a:rPr lang="en-US" altLang="en-US" sz="2400" dirty="0">
                <a:solidFill>
                  <a:srgbClr val="000000"/>
                </a:solidFill>
                <a:cs typeface="Arial" pitchFamily="34" charset="0"/>
              </a:rPr>
              <a:t>DBLP: Computer science research publication bibliographic database</a:t>
            </a:r>
          </a:p>
          <a:p>
            <a:pPr lvl="1">
              <a:spcBef>
                <a:spcPts val="300"/>
              </a:spcBef>
            </a:pPr>
            <a:r>
              <a:rPr lang="en-US" altLang="en-US" sz="2400" dirty="0">
                <a:solidFill>
                  <a:srgbClr val="000000"/>
                </a:solidFill>
                <a:cs typeface="Arial" pitchFamily="34" charset="0"/>
              </a:rPr>
              <a:t>&gt; 3.8 million entries on authors, paper, venue, year, and other information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9974" y="1956756"/>
            <a:ext cx="12058651" cy="3532398"/>
            <a:chOff x="79974" y="1956756"/>
            <a:chExt cx="12058651" cy="3532398"/>
          </a:xfrm>
        </p:grpSpPr>
        <p:pic>
          <p:nvPicPr>
            <p:cNvPr id="13314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74" y="1956756"/>
              <a:ext cx="12058651" cy="278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7" name="Oval 4"/>
            <p:cNvSpPr>
              <a:spLocks noChangeArrowheads="1"/>
            </p:cNvSpPr>
            <p:nvPr/>
          </p:nvSpPr>
          <p:spPr bwMode="auto">
            <a:xfrm>
              <a:off x="8106374" y="3203154"/>
              <a:ext cx="3962400" cy="3048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319" name="Oval 6"/>
            <p:cNvSpPr>
              <a:spLocks noChangeArrowheads="1"/>
            </p:cNvSpPr>
            <p:nvPr/>
          </p:nvSpPr>
          <p:spPr bwMode="auto">
            <a:xfrm>
              <a:off x="8207974" y="4117554"/>
              <a:ext cx="3860800" cy="3048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320" name="AutoShape 7"/>
            <p:cNvSpPr>
              <a:spLocks noChangeArrowheads="1"/>
            </p:cNvSpPr>
            <p:nvPr/>
          </p:nvSpPr>
          <p:spPr bwMode="auto">
            <a:xfrm>
              <a:off x="5566374" y="4879554"/>
              <a:ext cx="6502400" cy="609600"/>
            </a:xfrm>
            <a:prstGeom prst="wedgeRoundRectCallout">
              <a:avLst>
                <a:gd name="adj1" fmla="val 28978"/>
                <a:gd name="adj2" fmla="val -49186"/>
                <a:gd name="adj3" fmla="val 16667"/>
              </a:avLst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Advisor-advisee relation: </a:t>
              </a:r>
              <a:r>
                <a:rPr lang="en-US" altLang="en-US" sz="1800" dirty="0" err="1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Kulc</a:t>
              </a:r>
              <a:r>
                <a:rPr lang="en-US" altLang="en-US" sz="1800" dirty="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: high, </a:t>
              </a:r>
              <a:r>
                <a:rPr lang="en-US" altLang="en-US" sz="1800" dirty="0" err="1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Jaccard</a:t>
              </a:r>
              <a:r>
                <a:rPr lang="en-US" altLang="en-US" sz="1800" dirty="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: low, cosine: middle</a:t>
              </a:r>
            </a:p>
          </p:txBody>
        </p:sp>
        <p:sp>
          <p:nvSpPr>
            <p:cNvPr id="13321" name="Oval 8"/>
            <p:cNvSpPr>
              <a:spLocks noChangeArrowheads="1"/>
            </p:cNvSpPr>
            <p:nvPr/>
          </p:nvSpPr>
          <p:spPr bwMode="auto">
            <a:xfrm>
              <a:off x="5769574" y="4193754"/>
              <a:ext cx="2438400" cy="2286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322" name="Oval 9"/>
            <p:cNvSpPr>
              <a:spLocks noChangeArrowheads="1"/>
            </p:cNvSpPr>
            <p:nvPr/>
          </p:nvSpPr>
          <p:spPr bwMode="auto">
            <a:xfrm>
              <a:off x="5871174" y="3660354"/>
              <a:ext cx="2336800" cy="3048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323" name="Oval 10"/>
            <p:cNvSpPr>
              <a:spLocks noChangeArrowheads="1"/>
            </p:cNvSpPr>
            <p:nvPr/>
          </p:nvSpPr>
          <p:spPr bwMode="auto">
            <a:xfrm>
              <a:off x="5871174" y="3203154"/>
              <a:ext cx="2133600" cy="3048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3" name="Right Arrow 2"/>
            <p:cNvSpPr/>
            <p:nvPr/>
          </p:nvSpPr>
          <p:spPr>
            <a:xfrm rot="17985244">
              <a:off x="10640938" y="4463819"/>
              <a:ext cx="365089" cy="457200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3318" name="Oval 5"/>
          <p:cNvSpPr>
            <a:spLocks noChangeArrowheads="1"/>
          </p:cNvSpPr>
          <p:nvPr/>
        </p:nvSpPr>
        <p:spPr bwMode="auto">
          <a:xfrm>
            <a:off x="8207974" y="3660354"/>
            <a:ext cx="40640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F9562F8-05E3-46F0-B91C-3B14CFCCF60C}"/>
                  </a:ext>
                </a:extLst>
              </p14:cNvPr>
              <p14:cNvContentPartPr/>
              <p14:nvPr/>
            </p14:nvContentPartPr>
            <p14:xfrm>
              <a:off x="5811480" y="1581840"/>
              <a:ext cx="4137480" cy="36687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F9562F8-05E3-46F0-B91C-3B14CFCCF60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02120" y="1572480"/>
                <a:ext cx="4156200" cy="368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9116484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21718" y="254252"/>
            <a:ext cx="11925426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/>
              <a:t>What Measures to Choose for Effective Pattern Evaluation?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8946" y="1148609"/>
            <a:ext cx="11170969" cy="5549020"/>
          </a:xfrm>
        </p:spPr>
        <p:txBody>
          <a:bodyPr/>
          <a:lstStyle/>
          <a:p>
            <a:r>
              <a:rPr lang="en-US" altLang="en-US" dirty="0">
                <a:latin typeface="Calibri" pitchFamily="34" charset="0"/>
              </a:rPr>
              <a:t>Null value cases are predominant in many large datasets </a:t>
            </a:r>
          </a:p>
          <a:p>
            <a:pPr lvl="1"/>
            <a:r>
              <a:rPr lang="en-US" altLang="en-US" dirty="0">
                <a:latin typeface="Calibri" pitchFamily="34" charset="0"/>
              </a:rPr>
              <a:t>Neither milk nor coffee is in most of the baskets; neither Mike nor Jim is an author in most of the papers; ……</a:t>
            </a:r>
          </a:p>
          <a:p>
            <a:r>
              <a:rPr lang="en-US" altLang="en-US" i="1" dirty="0">
                <a:latin typeface="Calibri" pitchFamily="34" charset="0"/>
              </a:rPr>
              <a:t>Null-invariance</a:t>
            </a:r>
            <a:r>
              <a:rPr lang="en-US" altLang="en-US" dirty="0">
                <a:latin typeface="Calibri" pitchFamily="34" charset="0"/>
              </a:rPr>
              <a:t> is an important property</a:t>
            </a:r>
          </a:p>
          <a:p>
            <a:r>
              <a:rPr lang="en-US" altLang="en-US" dirty="0">
                <a:latin typeface="Calibri" pitchFamily="34" charset="0"/>
              </a:rPr>
              <a:t>Lift, </a:t>
            </a:r>
            <a:r>
              <a:rPr lang="el-GR" altLang="en-US" b="1" dirty="0">
                <a:ea typeface="MingLiU"/>
              </a:rPr>
              <a:t>χ</a:t>
            </a:r>
            <a:r>
              <a:rPr lang="en-US" altLang="en-US" b="1" baseline="30000" dirty="0"/>
              <a:t>2</a:t>
            </a:r>
            <a:r>
              <a:rPr lang="en-US" altLang="en-US" dirty="0">
                <a:latin typeface="Calibri" pitchFamily="34" charset="0"/>
              </a:rPr>
              <a:t> and cosine are good measures if null transactions are not predominant</a:t>
            </a:r>
          </a:p>
          <a:p>
            <a:pPr lvl="1"/>
            <a:r>
              <a:rPr lang="en-US" altLang="en-US" dirty="0">
                <a:latin typeface="Calibri" pitchFamily="34" charset="0"/>
              </a:rPr>
              <a:t>Otherwise, </a:t>
            </a:r>
            <a:r>
              <a:rPr lang="en-US" altLang="en-US" i="1" dirty="0" err="1">
                <a:latin typeface="Calibri" pitchFamily="34" charset="0"/>
              </a:rPr>
              <a:t>Kulczynski</a:t>
            </a:r>
            <a:r>
              <a:rPr lang="en-US" altLang="en-US" i="1" dirty="0">
                <a:latin typeface="Calibri" pitchFamily="34" charset="0"/>
              </a:rPr>
              <a:t> </a:t>
            </a:r>
            <a:r>
              <a:rPr lang="en-US" altLang="en-US" dirty="0">
                <a:latin typeface="Calibri" pitchFamily="34" charset="0"/>
              </a:rPr>
              <a:t>+</a:t>
            </a:r>
            <a:r>
              <a:rPr lang="en-US" altLang="en-US" i="1" dirty="0">
                <a:latin typeface="Calibri" pitchFamily="34" charset="0"/>
              </a:rPr>
              <a:t> </a:t>
            </a:r>
            <a:r>
              <a:rPr lang="en-US" altLang="en-US" i="1" dirty="0"/>
              <a:t>Imbalance Ratio </a:t>
            </a:r>
            <a:r>
              <a:rPr lang="en-US" altLang="en-US" dirty="0"/>
              <a:t>should be used to judge the interestingness of a pattern </a:t>
            </a:r>
          </a:p>
        </p:txBody>
      </p:sp>
    </p:spTree>
    <p:extLst>
      <p:ext uri="{BB962C8B-B14F-4D97-AF65-F5344CB8AC3E}">
        <p14:creationId xmlns:p14="http://schemas.microsoft.com/office/powerpoint/2010/main" val="289753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21718" y="254252"/>
            <a:ext cx="11925426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/>
              <a:t>What Measures to Choose for Effective Pattern Evaluation?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8946" y="1148609"/>
            <a:ext cx="11170969" cy="5549020"/>
          </a:xfrm>
        </p:spPr>
        <p:txBody>
          <a:bodyPr/>
          <a:lstStyle/>
          <a:p>
            <a:r>
              <a:rPr lang="en-US" altLang="en-US" dirty="0">
                <a:latin typeface="Calibri" pitchFamily="34" charset="0"/>
              </a:rPr>
              <a:t>Exercise: </a:t>
            </a:r>
            <a:r>
              <a:rPr lang="en-US" altLang="en-US" dirty="0">
                <a:ea typeface="MS PGothic" pitchFamily="34" charset="-128"/>
              </a:rPr>
              <a:t>Mining research collaborations from </a:t>
            </a:r>
            <a:r>
              <a:rPr lang="en-US" altLang="en-US" dirty="0">
                <a:latin typeface="Calibri" pitchFamily="34" charset="0"/>
                <a:ea typeface="MS PGothic" pitchFamily="34" charset="-128"/>
              </a:rPr>
              <a:t>research bibliographic data </a:t>
            </a:r>
            <a:endParaRPr lang="en-US" altLang="en-US" dirty="0">
              <a:ea typeface="MS PGothic" pitchFamily="34" charset="-128"/>
            </a:endParaRPr>
          </a:p>
          <a:p>
            <a:pPr lvl="1"/>
            <a:r>
              <a:rPr lang="en-US" altLang="en-US" dirty="0">
                <a:latin typeface="Calibri" pitchFamily="34" charset="0"/>
                <a:ea typeface="MS PGothic" pitchFamily="34" charset="-128"/>
              </a:rPr>
              <a:t>Find a group of frequent collaborators from research bibliographic data (e.g., DBLP)</a:t>
            </a:r>
          </a:p>
          <a:p>
            <a:pPr lvl="1"/>
            <a:r>
              <a:rPr lang="en-US" altLang="en-US" dirty="0">
                <a:latin typeface="Calibri" pitchFamily="34" charset="0"/>
                <a:ea typeface="MS PGothic" pitchFamily="34" charset="-128"/>
              </a:rPr>
              <a:t>Can you find the likely advisor-advisee relationship and during which years such a relationship happened?</a:t>
            </a:r>
          </a:p>
          <a:p>
            <a:pPr lvl="1"/>
            <a:r>
              <a:rPr lang="en-US" altLang="en-US" dirty="0">
                <a:latin typeface="Calibri" pitchFamily="34" charset="0"/>
                <a:ea typeface="MS PGothic" pitchFamily="34" charset="-128"/>
              </a:rPr>
              <a:t>Ref.: </a:t>
            </a:r>
            <a:r>
              <a:rPr lang="en-US" dirty="0"/>
              <a:t>C. Wang, J. Han, Y. </a:t>
            </a:r>
            <a:r>
              <a:rPr lang="en-US" dirty="0" err="1"/>
              <a:t>Jia</a:t>
            </a:r>
            <a:r>
              <a:rPr lang="en-US" dirty="0"/>
              <a:t>, J. Tang, D. Zhang, Y. Yu, and J. </a:t>
            </a:r>
            <a:r>
              <a:rPr lang="en-US" dirty="0" err="1"/>
              <a:t>Guo</a:t>
            </a:r>
            <a:r>
              <a:rPr lang="en-US" dirty="0"/>
              <a:t>, "Mining Advisor-Advisee Relationships from Research Publication Networks",  KDD'10</a:t>
            </a:r>
            <a:endParaRPr lang="en-US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98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066800"/>
          </a:xfrm>
          <a:noFill/>
        </p:spPr>
        <p:txBody>
          <a:bodyPr vert="horz" lIns="92075" tIns="46038" rIns="92075" bIns="46038" rtlCol="0" anchor="ctr">
            <a:noAutofit/>
          </a:bodyPr>
          <a:lstStyle/>
          <a:p>
            <a:pPr eaLnBrk="1" hangingPunct="1"/>
            <a:r>
              <a:rPr lang="en-US" altLang="en-US" sz="4000" dirty="0"/>
              <a:t>Chapter 6: Mining Frequent Patterns, Association and Correlations: Basic Concepts and Methods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91978" y="1371600"/>
            <a:ext cx="9747422" cy="5105400"/>
          </a:xfrm>
          <a:noFill/>
        </p:spPr>
        <p:txBody>
          <a:bodyPr vert="horz" lIns="92075" tIns="46038" rIns="92075" bIns="46038" rtlCol="0">
            <a:noAutofit/>
          </a:bodyPr>
          <a:lstStyle/>
          <a:p>
            <a:pPr marL="457200" indent="-457200">
              <a:lnSpc>
                <a:spcPct val="200000"/>
              </a:lnSpc>
              <a:buSzTx/>
            </a:pPr>
            <a:r>
              <a:rPr lang="en-US" altLang="en-US" sz="2800" dirty="0"/>
              <a:t>Basic Concepts</a:t>
            </a:r>
          </a:p>
          <a:p>
            <a:pPr marL="457200" indent="-457200">
              <a:lnSpc>
                <a:spcPct val="200000"/>
              </a:lnSpc>
              <a:buSzTx/>
            </a:pPr>
            <a:r>
              <a:rPr lang="en-US" altLang="en-US" sz="2800" kern="0" dirty="0"/>
              <a:t>Efficient Pattern Mining Methods</a:t>
            </a:r>
          </a:p>
          <a:p>
            <a:pPr marL="457200" indent="-457200">
              <a:lnSpc>
                <a:spcPct val="200000"/>
              </a:lnSpc>
              <a:buSzTx/>
            </a:pPr>
            <a:r>
              <a:rPr lang="en-US" altLang="en-US" sz="2800" dirty="0"/>
              <a:t>Pattern Evaluation </a:t>
            </a:r>
          </a:p>
          <a:p>
            <a:pPr marL="457200" indent="-457200">
              <a:lnSpc>
                <a:spcPct val="200000"/>
              </a:lnSpc>
              <a:buSzTx/>
            </a:pPr>
            <a:r>
              <a:rPr lang="en-US" altLang="en-US" sz="2800" dirty="0"/>
              <a:t>Summary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 rot="9430553">
            <a:off x="2917750" y="4320773"/>
            <a:ext cx="522288" cy="485775"/>
          </a:xfrm>
          <a:prstGeom prst="notchedRightArrow">
            <a:avLst>
              <a:gd name="adj1" fmla="val 50000"/>
              <a:gd name="adj2" fmla="val 26879"/>
            </a:avLst>
          </a:prstGeom>
          <a:solidFill>
            <a:srgbClr val="E483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457178" eaLnBrk="1" hangingPunct="1"/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70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kern="0" dirty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383" y="1200363"/>
            <a:ext cx="9304001" cy="5472042"/>
          </a:xfrm>
        </p:spPr>
        <p:txBody>
          <a:bodyPr/>
          <a:lstStyle/>
          <a:p>
            <a:pPr marL="457200" indent="-457200">
              <a:spcBef>
                <a:spcPts val="300"/>
              </a:spcBef>
              <a:buSzTx/>
            </a:pPr>
            <a:r>
              <a:rPr lang="en-US" altLang="en-US" sz="2000" dirty="0"/>
              <a:t>Basic Concepts</a:t>
            </a:r>
          </a:p>
          <a:p>
            <a:pPr lvl="2">
              <a:spcBef>
                <a:spcPts val="300"/>
              </a:spcBef>
            </a:pPr>
            <a:r>
              <a:rPr lang="en-US" altLang="en-US" sz="2000" dirty="0"/>
              <a:t>What Is Pattern Discovery?   Why Is It Important?	</a:t>
            </a:r>
          </a:p>
          <a:p>
            <a:pPr lvl="2">
              <a:spcBef>
                <a:spcPts val="300"/>
              </a:spcBef>
            </a:pPr>
            <a:r>
              <a:rPr lang="en-US" altLang="en-US" sz="2000" dirty="0"/>
              <a:t>Basic Concepts: Frequent Patterns and Association Rules</a:t>
            </a:r>
          </a:p>
          <a:p>
            <a:pPr lvl="2">
              <a:spcBef>
                <a:spcPts val="300"/>
              </a:spcBef>
            </a:pPr>
            <a:r>
              <a:rPr lang="en-US" altLang="en-US" sz="2000" dirty="0">
                <a:solidFill>
                  <a:prstClr val="black"/>
                </a:solidFill>
              </a:rPr>
              <a:t>Compressed Representation: Closed Patterns and Max-Patterns</a:t>
            </a:r>
            <a:endParaRPr lang="en-US" altLang="en-US" sz="2000" dirty="0"/>
          </a:p>
          <a:p>
            <a:pPr marL="457200" indent="-457200">
              <a:spcBef>
                <a:spcPts val="300"/>
              </a:spcBef>
              <a:buSzTx/>
            </a:pPr>
            <a:r>
              <a:rPr lang="en-US" altLang="en-US" sz="2000" kern="0" dirty="0"/>
              <a:t>Efficient Pattern Mining Methods</a:t>
            </a:r>
          </a:p>
          <a:p>
            <a:pPr lvl="2">
              <a:spcBef>
                <a:spcPts val="300"/>
              </a:spcBef>
            </a:pPr>
            <a:r>
              <a:rPr lang="en-US" altLang="en-US" sz="2000" dirty="0"/>
              <a:t>The Downward Closure Property of Frequent Patterns</a:t>
            </a:r>
          </a:p>
          <a:p>
            <a:pPr lvl="2">
              <a:spcBef>
                <a:spcPts val="300"/>
              </a:spcBef>
            </a:pPr>
            <a:r>
              <a:rPr lang="en-US" altLang="en-US" sz="2000" dirty="0"/>
              <a:t>The </a:t>
            </a:r>
            <a:r>
              <a:rPr lang="en-US" altLang="en-US" sz="2000" dirty="0" err="1"/>
              <a:t>Apriori</a:t>
            </a:r>
            <a:r>
              <a:rPr lang="en-US" altLang="en-US" sz="2000" dirty="0"/>
              <a:t> Algorithm</a:t>
            </a:r>
          </a:p>
          <a:p>
            <a:pPr lvl="2" defTabSz="1219110">
              <a:spcBef>
                <a:spcPts val="300"/>
              </a:spcBef>
            </a:pPr>
            <a:r>
              <a:rPr lang="en-US" altLang="en-US" sz="2000" dirty="0">
                <a:solidFill>
                  <a:prstClr val="black"/>
                </a:solidFill>
              </a:rPr>
              <a:t>Extensions or Improvements of </a:t>
            </a:r>
            <a:r>
              <a:rPr lang="en-US" altLang="en-US" sz="2000" dirty="0" err="1">
                <a:solidFill>
                  <a:prstClr val="black"/>
                </a:solidFill>
              </a:rPr>
              <a:t>Apriori</a:t>
            </a:r>
            <a:endParaRPr lang="en-US" sz="2000" dirty="0">
              <a:solidFill>
                <a:prstClr val="black"/>
              </a:solidFill>
            </a:endParaRPr>
          </a:p>
          <a:p>
            <a:pPr lvl="2">
              <a:spcBef>
                <a:spcPts val="300"/>
              </a:spcBef>
            </a:pPr>
            <a:r>
              <a:rPr lang="en-US" altLang="en-US" sz="2000" dirty="0">
                <a:solidFill>
                  <a:prstClr val="black"/>
                </a:solidFill>
              </a:rPr>
              <a:t>Mining Frequent Patterns by Exploring Vertical Data Format</a:t>
            </a:r>
            <a:endParaRPr lang="en-US" altLang="en-US" sz="2000" dirty="0"/>
          </a:p>
          <a:p>
            <a:pPr lvl="2">
              <a:spcBef>
                <a:spcPts val="300"/>
              </a:spcBef>
            </a:pPr>
            <a:r>
              <a:rPr lang="en-US" altLang="en-US" sz="2000" dirty="0" err="1"/>
              <a:t>FPGrowth</a:t>
            </a:r>
            <a:r>
              <a:rPr lang="en-US" altLang="en-US" sz="2000" dirty="0"/>
              <a:t>:  A Frequent Pattern-Growth Approach</a:t>
            </a:r>
          </a:p>
          <a:p>
            <a:pPr lvl="2">
              <a:spcBef>
                <a:spcPts val="300"/>
              </a:spcBef>
            </a:pPr>
            <a:r>
              <a:rPr lang="en-US" altLang="en-US" sz="2000" dirty="0"/>
              <a:t>Mining Closed Patterns </a:t>
            </a:r>
            <a:endParaRPr lang="en-US" altLang="en-US" sz="2000" kern="0" dirty="0"/>
          </a:p>
          <a:p>
            <a:pPr>
              <a:spcBef>
                <a:spcPts val="300"/>
              </a:spcBef>
            </a:pPr>
            <a:r>
              <a:rPr lang="en-US" altLang="en-US" sz="2000" kern="0" dirty="0"/>
              <a:t>Pattern Evaluation</a:t>
            </a:r>
          </a:p>
          <a:p>
            <a:pPr lvl="2">
              <a:spcBef>
                <a:spcPts val="300"/>
              </a:spcBef>
            </a:pPr>
            <a:r>
              <a:rPr lang="en-US" altLang="en-US" sz="2000" dirty="0"/>
              <a:t>Interestingness Measures in Pattern Mining </a:t>
            </a:r>
          </a:p>
          <a:p>
            <a:pPr lvl="2">
              <a:spcBef>
                <a:spcPts val="300"/>
              </a:spcBef>
            </a:pPr>
            <a:r>
              <a:rPr lang="en-US" altLang="en-US" sz="2000" dirty="0"/>
              <a:t>Interestingness Measures: Lift and </a:t>
            </a:r>
            <a:r>
              <a:rPr lang="el-GR" altLang="en-US" sz="2000" dirty="0">
                <a:ea typeface="MingLiU" pitchFamily="49" charset="-120"/>
              </a:rPr>
              <a:t>χ</a:t>
            </a:r>
            <a:r>
              <a:rPr lang="en-US" altLang="en-US" sz="2000" baseline="30000" dirty="0"/>
              <a:t>2</a:t>
            </a:r>
            <a:r>
              <a:rPr lang="en-US" altLang="en-US" sz="2000" dirty="0"/>
              <a:t> </a:t>
            </a:r>
          </a:p>
          <a:p>
            <a:pPr lvl="2">
              <a:spcBef>
                <a:spcPts val="300"/>
              </a:spcBef>
            </a:pPr>
            <a:r>
              <a:rPr lang="en-US" altLang="en-US" sz="2000" dirty="0"/>
              <a:t>Null-Invariant Measures</a:t>
            </a:r>
          </a:p>
          <a:p>
            <a:pPr lvl="2">
              <a:spcBef>
                <a:spcPts val="300"/>
              </a:spcBef>
            </a:pPr>
            <a:r>
              <a:rPr lang="en-US" altLang="en-US" sz="2000" dirty="0"/>
              <a:t>Comparison of Interestingness Measures</a:t>
            </a:r>
          </a:p>
        </p:txBody>
      </p:sp>
    </p:spTree>
    <p:extLst>
      <p:ext uri="{BB962C8B-B14F-4D97-AF65-F5344CB8AC3E}">
        <p14:creationId xmlns:p14="http://schemas.microsoft.com/office/powerpoint/2010/main" val="422641042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121920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Recommended Readings (Basic Concepts)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508000" y="1447800"/>
            <a:ext cx="11111345" cy="4602018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>
                <a:latin typeface="Calibri" pitchFamily="34" charset="0"/>
              </a:rPr>
              <a:t>R. Agrawal, T. </a:t>
            </a:r>
            <a:r>
              <a:rPr lang="en-US" altLang="en-US" sz="2400" dirty="0" err="1">
                <a:latin typeface="Calibri" pitchFamily="34" charset="0"/>
              </a:rPr>
              <a:t>Imielinski</a:t>
            </a:r>
            <a:r>
              <a:rPr lang="en-US" altLang="en-US" sz="2400" dirty="0">
                <a:latin typeface="Calibri" pitchFamily="34" charset="0"/>
              </a:rPr>
              <a:t>, and A. Swami, “Mining association rules between sets of items in large databases”,  in Proc. of SIGMOD'93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>
                <a:latin typeface="Calibri" pitchFamily="34" charset="0"/>
              </a:rPr>
              <a:t>R. J. </a:t>
            </a:r>
            <a:r>
              <a:rPr lang="en-US" altLang="en-US" sz="2400" dirty="0" err="1">
                <a:latin typeface="Calibri" pitchFamily="34" charset="0"/>
              </a:rPr>
              <a:t>Bayardo</a:t>
            </a:r>
            <a:r>
              <a:rPr lang="en-US" altLang="en-US" sz="2400" dirty="0">
                <a:latin typeface="Calibri" pitchFamily="34" charset="0"/>
              </a:rPr>
              <a:t>, “Efficiently mining long patterns from databases”, in Proc. of SIGMOD'98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>
                <a:latin typeface="Calibri" pitchFamily="34" charset="0"/>
              </a:rPr>
              <a:t>N. </a:t>
            </a:r>
            <a:r>
              <a:rPr lang="en-US" altLang="en-US" sz="2400" dirty="0" err="1">
                <a:latin typeface="Calibri" pitchFamily="34" charset="0"/>
              </a:rPr>
              <a:t>Pasquier</a:t>
            </a:r>
            <a:r>
              <a:rPr lang="en-US" altLang="en-US" sz="2400" dirty="0">
                <a:latin typeface="Calibri" pitchFamily="34" charset="0"/>
              </a:rPr>
              <a:t>, Y. </a:t>
            </a:r>
            <a:r>
              <a:rPr lang="en-US" altLang="en-US" sz="2400" dirty="0" err="1">
                <a:latin typeface="Calibri" pitchFamily="34" charset="0"/>
              </a:rPr>
              <a:t>Bastide</a:t>
            </a:r>
            <a:r>
              <a:rPr lang="en-US" altLang="en-US" sz="2400" dirty="0">
                <a:latin typeface="Calibri" pitchFamily="34" charset="0"/>
              </a:rPr>
              <a:t>, R. </a:t>
            </a:r>
            <a:r>
              <a:rPr lang="en-US" altLang="en-US" sz="2400" dirty="0" err="1">
                <a:latin typeface="Calibri" pitchFamily="34" charset="0"/>
              </a:rPr>
              <a:t>Taouil</a:t>
            </a:r>
            <a:r>
              <a:rPr lang="en-US" altLang="en-US" sz="2400" dirty="0">
                <a:latin typeface="Calibri" pitchFamily="34" charset="0"/>
              </a:rPr>
              <a:t>, and L. </a:t>
            </a:r>
            <a:r>
              <a:rPr lang="en-US" altLang="en-US" sz="2400" dirty="0" err="1">
                <a:latin typeface="Calibri" pitchFamily="34" charset="0"/>
              </a:rPr>
              <a:t>Lakhal</a:t>
            </a:r>
            <a:r>
              <a:rPr lang="en-US" altLang="en-US" sz="2400" dirty="0">
                <a:latin typeface="Calibri" pitchFamily="34" charset="0"/>
              </a:rPr>
              <a:t>, “Discovering frequent closed </a:t>
            </a:r>
            <a:r>
              <a:rPr lang="en-US" altLang="en-US" sz="2400" dirty="0" err="1">
                <a:latin typeface="Calibri" pitchFamily="34" charset="0"/>
              </a:rPr>
              <a:t>itemsets</a:t>
            </a:r>
            <a:r>
              <a:rPr lang="en-US" altLang="en-US" sz="2400" dirty="0">
                <a:latin typeface="Calibri" pitchFamily="34" charset="0"/>
              </a:rPr>
              <a:t> for association rules”, in Proc. of ICDT'99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>
                <a:latin typeface="Calibri" pitchFamily="34" charset="0"/>
              </a:rPr>
              <a:t>J. Han, H. Cheng, D. Xin, and X. Yan, “Frequent Pattern Mining: Current Status and Future Directions”, Data Mining and Knowledge Discovery, 15(1): 55-86, 2007</a:t>
            </a:r>
          </a:p>
        </p:txBody>
      </p:sp>
    </p:spTree>
    <p:extLst>
      <p:ext uri="{BB962C8B-B14F-4D97-AF65-F5344CB8AC3E}">
        <p14:creationId xmlns:p14="http://schemas.microsoft.com/office/powerpoint/2010/main" val="105517464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12192000" cy="741218"/>
          </a:xfrm>
        </p:spPr>
        <p:txBody>
          <a:bodyPr>
            <a:normAutofit fontScale="90000"/>
          </a:bodyPr>
          <a:lstStyle/>
          <a:p>
            <a:r>
              <a:rPr lang="en-US" altLang="en-US" sz="4000" dirty="0"/>
              <a:t>Recommended Readings (</a:t>
            </a:r>
            <a:r>
              <a:rPr lang="en-US" altLang="en-US" sz="4000" kern="0" dirty="0"/>
              <a:t>Efficient Pattern Mining Methods)</a:t>
            </a:r>
            <a:endParaRPr lang="en-US" altLang="en-US" sz="4000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508000" y="1219200"/>
            <a:ext cx="11176000" cy="5410200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altLang="en-US" sz="2000" dirty="0"/>
              <a:t>R. Agrawal and R. </a:t>
            </a:r>
            <a:r>
              <a:rPr lang="en-US" altLang="en-US" sz="2000" dirty="0" err="1"/>
              <a:t>Srikant</a:t>
            </a:r>
            <a:r>
              <a:rPr lang="en-US" altLang="en-US" sz="2000" dirty="0"/>
              <a:t>, “Fast algorithms for mining association rules”, VLDB'94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000" dirty="0"/>
              <a:t>A. </a:t>
            </a:r>
            <a:r>
              <a:rPr lang="en-US" altLang="en-US" sz="2000" dirty="0" err="1"/>
              <a:t>Savasere</a:t>
            </a:r>
            <a:r>
              <a:rPr lang="en-US" altLang="en-US" sz="2000" dirty="0"/>
              <a:t>, E. </a:t>
            </a:r>
            <a:r>
              <a:rPr lang="en-US" altLang="en-US" sz="2000" dirty="0" err="1"/>
              <a:t>Omiecinski</a:t>
            </a:r>
            <a:r>
              <a:rPr lang="en-US" altLang="en-US" sz="2000" dirty="0"/>
              <a:t>, and S. </a:t>
            </a:r>
            <a:r>
              <a:rPr lang="en-US" altLang="en-US" sz="2000" dirty="0" err="1"/>
              <a:t>Navathe</a:t>
            </a:r>
            <a:r>
              <a:rPr lang="en-US" altLang="en-US" sz="2000" dirty="0"/>
              <a:t>, “An efficient algorithm for mining association rules in large databases”, VLDB'95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000" dirty="0"/>
              <a:t>J. S. Park, M. S. Chen, and P. S. Yu, “An effective hash-based algorithm for mining association rules”, SIGMOD'95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000" dirty="0"/>
              <a:t>S. </a:t>
            </a:r>
            <a:r>
              <a:rPr lang="en-US" altLang="en-US" sz="2000" dirty="0" err="1"/>
              <a:t>Sarawagi</a:t>
            </a:r>
            <a:r>
              <a:rPr lang="en-US" altLang="en-US" sz="2000" dirty="0"/>
              <a:t>, S. Thomas, and R. Agrawal, “Integrating association rule mining with relational database systems: Alternatives and implications”, SIGMOD'98</a:t>
            </a:r>
          </a:p>
          <a:p>
            <a:r>
              <a:rPr lang="en-US" altLang="en-US" sz="2000" dirty="0"/>
              <a:t>M. J. </a:t>
            </a:r>
            <a:r>
              <a:rPr lang="en-US" altLang="en-US" sz="2000" dirty="0" err="1"/>
              <a:t>Zaki</a:t>
            </a:r>
            <a:r>
              <a:rPr lang="en-US" altLang="en-US" sz="2000" dirty="0"/>
              <a:t>, S. </a:t>
            </a:r>
            <a:r>
              <a:rPr lang="en-US" altLang="en-US" sz="2000" dirty="0" err="1"/>
              <a:t>Parthasarathy</a:t>
            </a:r>
            <a:r>
              <a:rPr lang="en-US" altLang="en-US" sz="2000" dirty="0"/>
              <a:t>, M. </a:t>
            </a:r>
            <a:r>
              <a:rPr lang="en-US" altLang="en-US" sz="2000" dirty="0" err="1"/>
              <a:t>Ogihara</a:t>
            </a:r>
            <a:r>
              <a:rPr lang="en-US" altLang="en-US" sz="2000" dirty="0"/>
              <a:t>, and W. Li, “Parallel algorithm for discovery of association rules”, Data Mining and Knowledge Discovery, 1997</a:t>
            </a:r>
          </a:p>
          <a:p>
            <a:r>
              <a:rPr lang="en-US" altLang="en-US" sz="2000" dirty="0"/>
              <a:t>J. Han, J. Pei, and Y. Yin, “Mining frequent patterns without candidate generation”, SIGMOD’00</a:t>
            </a:r>
          </a:p>
          <a:p>
            <a:r>
              <a:rPr lang="en-US" altLang="en-US" sz="2000" dirty="0"/>
              <a:t>M. J. </a:t>
            </a:r>
            <a:r>
              <a:rPr lang="en-US" altLang="en-US" sz="2000" dirty="0" err="1"/>
              <a:t>Zaki</a:t>
            </a:r>
            <a:r>
              <a:rPr lang="en-US" altLang="en-US" sz="2000" dirty="0"/>
              <a:t> and Hsiao, “CHARM: An Efficient Algorithm for Closed </a:t>
            </a:r>
            <a:r>
              <a:rPr lang="en-US" altLang="en-US" sz="2000" dirty="0" err="1"/>
              <a:t>Itemset</a:t>
            </a:r>
            <a:r>
              <a:rPr lang="en-US" altLang="en-US" sz="2000" dirty="0"/>
              <a:t> Mining”, SDM'02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000" dirty="0"/>
              <a:t>J. Wang, J. Han, and J. Pei, “CLOSET+: Searching for the Best Strategies for Mining Frequent Closed </a:t>
            </a:r>
            <a:r>
              <a:rPr lang="en-US" altLang="en-US" sz="2000" dirty="0" err="1"/>
              <a:t>Itemsets</a:t>
            </a:r>
            <a:r>
              <a:rPr lang="en-US" altLang="en-US" sz="2000" dirty="0"/>
              <a:t>”, KDD'03</a:t>
            </a:r>
          </a:p>
          <a:p>
            <a:r>
              <a:rPr lang="en-US" altLang="en-US" sz="2000" dirty="0"/>
              <a:t>C. C. Aggarwal, M.A., </a:t>
            </a:r>
            <a:r>
              <a:rPr lang="en-US" altLang="en-US" sz="2000" dirty="0" err="1"/>
              <a:t>Bhuiyan</a:t>
            </a:r>
            <a:r>
              <a:rPr lang="en-US" altLang="en-US" sz="2000" dirty="0"/>
              <a:t>, M. A. Hasan, “Frequent Pattern Mining Algorithms: A Survey”, in Aggarwal and Han (eds.): Frequent Pattern Mining, Springer, 2014 </a:t>
            </a:r>
          </a:p>
        </p:txBody>
      </p:sp>
    </p:spTree>
    <p:extLst>
      <p:ext uri="{BB962C8B-B14F-4D97-AF65-F5344CB8AC3E}">
        <p14:creationId xmlns:p14="http://schemas.microsoft.com/office/powerpoint/2010/main" val="42272586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381000"/>
            <a:ext cx="11684000" cy="6096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Recommended Readings (Pattern Evaluation)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6400" y="1371600"/>
            <a:ext cx="11277600" cy="5105400"/>
          </a:xfrm>
        </p:spPr>
        <p:txBody>
          <a:bodyPr/>
          <a:lstStyle/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dirty="0">
                <a:latin typeface="Calibri" pitchFamily="34" charset="0"/>
              </a:rPr>
              <a:t>C. C. Aggarwal and P. S. Yu.  A New Framework for </a:t>
            </a:r>
            <a:r>
              <a:rPr lang="en-US" altLang="en-US" dirty="0" err="1">
                <a:latin typeface="Calibri" pitchFamily="34" charset="0"/>
              </a:rPr>
              <a:t>Itemset</a:t>
            </a:r>
            <a:r>
              <a:rPr lang="en-US" altLang="en-US" dirty="0">
                <a:latin typeface="Calibri" pitchFamily="34" charset="0"/>
              </a:rPr>
              <a:t> Generation. PODS’98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dirty="0">
                <a:latin typeface="Calibri" pitchFamily="34" charset="0"/>
              </a:rPr>
              <a:t>S. </a:t>
            </a:r>
            <a:r>
              <a:rPr lang="en-US" altLang="en-US" dirty="0" err="1">
                <a:latin typeface="Calibri" pitchFamily="34" charset="0"/>
              </a:rPr>
              <a:t>Brin</a:t>
            </a:r>
            <a:r>
              <a:rPr lang="en-US" altLang="en-US" dirty="0">
                <a:latin typeface="Calibri" pitchFamily="34" charset="0"/>
              </a:rPr>
              <a:t>, R. </a:t>
            </a:r>
            <a:r>
              <a:rPr lang="en-US" altLang="en-US" dirty="0" err="1">
                <a:latin typeface="Calibri" pitchFamily="34" charset="0"/>
              </a:rPr>
              <a:t>Motwani</a:t>
            </a:r>
            <a:r>
              <a:rPr lang="en-US" altLang="en-US" dirty="0">
                <a:latin typeface="Calibri" pitchFamily="34" charset="0"/>
              </a:rPr>
              <a:t>, and C. Silverstein.   Beyond market basket: Generalizing association rules to correlations.  SIGMOD'97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dirty="0">
                <a:latin typeface="Calibri" pitchFamily="34" charset="0"/>
              </a:rPr>
              <a:t>M. </a:t>
            </a:r>
            <a:r>
              <a:rPr lang="en-US" altLang="en-US" dirty="0" err="1">
                <a:latin typeface="Calibri" pitchFamily="34" charset="0"/>
              </a:rPr>
              <a:t>Klemettinen</a:t>
            </a:r>
            <a:r>
              <a:rPr lang="en-US" altLang="en-US" dirty="0">
                <a:latin typeface="Calibri" pitchFamily="34" charset="0"/>
              </a:rPr>
              <a:t>, H. </a:t>
            </a:r>
            <a:r>
              <a:rPr lang="en-US" altLang="en-US" dirty="0" err="1">
                <a:latin typeface="Calibri" pitchFamily="34" charset="0"/>
              </a:rPr>
              <a:t>Mannila</a:t>
            </a:r>
            <a:r>
              <a:rPr lang="en-US" altLang="en-US" dirty="0">
                <a:latin typeface="Calibri" pitchFamily="34" charset="0"/>
              </a:rPr>
              <a:t>, P. </a:t>
            </a:r>
            <a:r>
              <a:rPr lang="en-US" altLang="en-US" dirty="0" err="1">
                <a:latin typeface="Calibri" pitchFamily="34" charset="0"/>
              </a:rPr>
              <a:t>Ronkainen</a:t>
            </a:r>
            <a:r>
              <a:rPr lang="en-US" altLang="en-US" dirty="0">
                <a:latin typeface="Calibri" pitchFamily="34" charset="0"/>
              </a:rPr>
              <a:t>, H. </a:t>
            </a:r>
            <a:r>
              <a:rPr lang="en-US" altLang="en-US" dirty="0" err="1">
                <a:latin typeface="Calibri" pitchFamily="34" charset="0"/>
              </a:rPr>
              <a:t>Toivonen</a:t>
            </a:r>
            <a:r>
              <a:rPr lang="en-US" altLang="en-US" dirty="0">
                <a:latin typeface="Calibri" pitchFamily="34" charset="0"/>
              </a:rPr>
              <a:t>, and A. I. </a:t>
            </a:r>
            <a:r>
              <a:rPr lang="en-US" altLang="en-US" dirty="0" err="1">
                <a:latin typeface="Calibri" pitchFamily="34" charset="0"/>
              </a:rPr>
              <a:t>Verkamo</a:t>
            </a:r>
            <a:r>
              <a:rPr lang="en-US" altLang="en-US" dirty="0">
                <a:latin typeface="Calibri" pitchFamily="34" charset="0"/>
              </a:rPr>
              <a:t>.   Finding interesting rules from large sets of discovered association rules.  CIKM'94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dirty="0">
                <a:latin typeface="Calibri" pitchFamily="34" charset="0"/>
              </a:rPr>
              <a:t>E. </a:t>
            </a:r>
            <a:r>
              <a:rPr lang="en-US" altLang="en-US" dirty="0" err="1">
                <a:latin typeface="Calibri" pitchFamily="34" charset="0"/>
              </a:rPr>
              <a:t>Omiecinski</a:t>
            </a:r>
            <a:r>
              <a:rPr lang="en-US" altLang="en-US" dirty="0">
                <a:latin typeface="Calibri" pitchFamily="34" charset="0"/>
              </a:rPr>
              <a:t>.   Alternative Interest Measures for Mining Associations.  TKDE’03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dirty="0">
                <a:latin typeface="Calibri" pitchFamily="34" charset="0"/>
              </a:rPr>
              <a:t>P.-N. Tan, V. Kumar, and J. Srivastava.   Selecting the Right Interestingness Measure for Association Patterns.  KDD'02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dirty="0">
                <a:latin typeface="Calibri" pitchFamily="34" charset="0"/>
              </a:rPr>
              <a:t>T. Wu, Y. Chen and J. Han, Re-Examination of Interestingness Measures in Pattern Mining: A Unified Framework, Data Mining and Knowledge Discovery, 21(3):371-397, 2010</a:t>
            </a:r>
          </a:p>
        </p:txBody>
      </p:sp>
    </p:spTree>
    <p:extLst>
      <p:ext uri="{BB962C8B-B14F-4D97-AF65-F5344CB8AC3E}">
        <p14:creationId xmlns:p14="http://schemas.microsoft.com/office/powerpoint/2010/main" val="328294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1828800" y="6477000"/>
            <a:ext cx="1905000" cy="38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C5B381E-48EF-4DAC-9F51-2F8332536DD0}" type="datetime4">
              <a:rPr lang="en-US" altLang="en-US" sz="12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October 4, 2018</a:t>
            </a:fld>
            <a:endParaRPr lang="en-US" altLang="en-US" sz="1200"/>
          </a:p>
        </p:txBody>
      </p:sp>
      <p:sp>
        <p:nvSpPr>
          <p:cNvPr id="66563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876800" y="6477000"/>
            <a:ext cx="2895600" cy="38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6656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66566" name="Picture 8" descr="104-0432_IM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84838"/>
            <a:ext cx="12192000" cy="9144001"/>
          </a:xfrm>
          <a:noFill/>
        </p:spPr>
      </p:pic>
    </p:spTree>
    <p:extLst>
      <p:ext uri="{BB962C8B-B14F-4D97-AF65-F5344CB8AC3E}">
        <p14:creationId xmlns:p14="http://schemas.microsoft.com/office/powerpoint/2010/main" val="3328124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B6FEA-C94B-4E39-BD18-BFF994DF2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Concepts: Transactional Database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6C053-52D5-4087-8577-5EE4007B1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36" tIns="45718" rIns="91436" bIns="45718" rtlCol="0" anchor="t">
            <a:noAutofit/>
          </a:bodyPr>
          <a:lstStyle/>
          <a:p>
            <a:pPr marL="461645" indent="-461645"/>
            <a:r>
              <a:rPr lang="en-US" dirty="0">
                <a:cs typeface="Calibri"/>
              </a:rPr>
              <a:t>Transactional Database (TDB)</a:t>
            </a:r>
          </a:p>
          <a:p>
            <a:pPr marL="737870" lvl="1" indent="-537845"/>
            <a:r>
              <a:rPr lang="en-US" dirty="0">
                <a:cs typeface="Calibri"/>
              </a:rPr>
              <a:t>Each transaction is associated with an identifier, called a TID.</a:t>
            </a:r>
          </a:p>
          <a:p>
            <a:pPr marL="737870" lvl="1" indent="-537845"/>
            <a:endParaRPr lang="en-US" dirty="0">
              <a:cs typeface="Calibri"/>
            </a:endParaRPr>
          </a:p>
          <a:p>
            <a:pPr marL="737870" lvl="1" indent="-537845"/>
            <a:endParaRPr lang="en-US" dirty="0">
              <a:cs typeface="Calibri"/>
            </a:endParaRPr>
          </a:p>
          <a:p>
            <a:pPr marL="737870" lvl="1" indent="-537845"/>
            <a:endParaRPr lang="en-US" dirty="0">
              <a:cs typeface="Calibri"/>
            </a:endParaRPr>
          </a:p>
          <a:p>
            <a:pPr marL="737870" lvl="1" indent="-537845"/>
            <a:endParaRPr lang="en-US" dirty="0">
              <a:cs typeface="Calibri"/>
            </a:endParaRPr>
          </a:p>
          <a:p>
            <a:pPr marL="737870" lvl="1" indent="-537845"/>
            <a:endParaRPr lang="en-US" dirty="0">
              <a:cs typeface="Calibri"/>
            </a:endParaRPr>
          </a:p>
          <a:p>
            <a:pPr marL="737870" lvl="1" indent="-537845"/>
            <a:endParaRPr lang="en-US" dirty="0">
              <a:cs typeface="Calibri"/>
            </a:endParaRPr>
          </a:p>
        </p:txBody>
      </p:sp>
      <p:graphicFrame>
        <p:nvGraphicFramePr>
          <p:cNvPr id="5" name="Group 44">
            <a:extLst>
              <a:ext uri="{FF2B5EF4-FFF2-40B4-BE49-F238E27FC236}">
                <a16:creationId xmlns:a16="http://schemas.microsoft.com/office/drawing/2014/main" id="{720C2449-7498-4193-9E99-67DCA2F07D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506505"/>
              </p:ext>
            </p:extLst>
          </p:nvPr>
        </p:nvGraphicFramePr>
        <p:xfrm>
          <a:off x="3428139" y="2519634"/>
          <a:ext cx="5181600" cy="2193996"/>
        </p:xfrm>
        <a:graphic>
          <a:graphicData uri="http://schemas.openxmlformats.org/drawingml/2006/table">
            <a:tbl>
              <a:tblPr/>
              <a:tblGrid>
                <a:gridCol w="71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Tid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Items bought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Beer,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BD582C"/>
                          </a:solidFill>
                          <a:effectLst/>
                          <a:latin typeface="Calibri" panose="020F0502020204030204" pitchFamily="34" charset="0"/>
                        </a:rPr>
                        <a:t>Nuts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Diaper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Beer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Coffee,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Diaper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Beer,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Diaper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Eggs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BD582C"/>
                          </a:solidFill>
                          <a:effectLst/>
                          <a:latin typeface="Calibri" panose="020F0502020204030204" pitchFamily="34" charset="0"/>
                        </a:rPr>
                        <a:t>Nuts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Eggs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Milk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BD582C"/>
                          </a:solidFill>
                          <a:effectLst/>
                          <a:latin typeface="Calibri" panose="020F0502020204030204" pitchFamily="34" charset="0"/>
                        </a:rPr>
                        <a:t>Nuts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Coffee,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Diaper,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Eggs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Milk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807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34109" y="228600"/>
            <a:ext cx="11148291" cy="7620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Basic Concepts: k-</a:t>
            </a:r>
            <a:r>
              <a:rPr lang="en-US" altLang="en-US" dirty="0" err="1"/>
              <a:t>Itemsets</a:t>
            </a:r>
            <a:r>
              <a:rPr lang="en-US" altLang="en-US" dirty="0"/>
              <a:t> and Their Supports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272394" y="1192095"/>
            <a:ext cx="6068836" cy="4268299"/>
          </a:xfrm>
        </p:spPr>
        <p:txBody>
          <a:bodyPr vert="horz" lIns="91436" tIns="45718" rIns="91436" bIns="45718" rtlCol="0" anchor="t">
            <a:noAutofit/>
          </a:bodyPr>
          <a:lstStyle/>
          <a:p>
            <a:pPr marL="461645" indent="-461645" eaLnBrk="1" hangingPunct="1">
              <a:spcBef>
                <a:spcPts val="6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Calibri" pitchFamily="34" charset="0"/>
              </a:rPr>
              <a:t>Itemset</a:t>
            </a:r>
            <a:r>
              <a:rPr lang="en-US" altLang="en-US" sz="2400" dirty="0">
                <a:latin typeface="Calibri" pitchFamily="34" charset="0"/>
              </a:rPr>
              <a:t>: A set of one or more items</a:t>
            </a:r>
            <a:endParaRPr lang="en-US" dirty="0"/>
          </a:p>
          <a:p>
            <a:pPr marL="200025" lvl="1" indent="0">
              <a:buNone/>
            </a:pPr>
            <a:endParaRPr lang="en-US" sz="2400" dirty="0">
              <a:latin typeface="Calibri" pitchFamily="34" charset="0"/>
              <a:cs typeface="Calibri"/>
            </a:endParaRPr>
          </a:p>
          <a:p>
            <a:pPr marL="461645" indent="-461645"/>
            <a:r>
              <a:rPr lang="en-US" altLang="en-US" sz="2400" dirty="0">
                <a:solidFill>
                  <a:srgbClr val="FF0000"/>
                </a:solidFill>
                <a:latin typeface="Calibri" pitchFamily="34" charset="0"/>
              </a:rPr>
              <a:t>k-itemset</a:t>
            </a:r>
            <a:r>
              <a:rPr lang="en-US" altLang="en-US" sz="2400" dirty="0">
                <a:latin typeface="Calibri" pitchFamily="34" charset="0"/>
              </a:rPr>
              <a:t>:  An itemset containing k items: </a:t>
            </a:r>
            <a:endParaRPr lang="en-US" altLang="en-US" sz="2400" dirty="0">
              <a:latin typeface="Calibri" pitchFamily="34" charset="0"/>
              <a:cs typeface="Calibri"/>
            </a:endParaRPr>
          </a:p>
          <a:p>
            <a:pPr marL="0" indent="0">
              <a:buNone/>
            </a:pPr>
            <a:r>
              <a:rPr lang="en-US" altLang="en-US" sz="2400" dirty="0">
                <a:latin typeface="Calibri" pitchFamily="34" charset="0"/>
              </a:rPr>
              <a:t>              X = {x</a:t>
            </a:r>
            <a:r>
              <a:rPr lang="en-US" altLang="en-US" sz="2400" baseline="-25000" dirty="0">
                <a:latin typeface="Calibri" pitchFamily="34" charset="0"/>
              </a:rPr>
              <a:t>1</a:t>
            </a:r>
            <a:r>
              <a:rPr lang="en-US" altLang="en-US" sz="2400" dirty="0">
                <a:latin typeface="Calibri" pitchFamily="34" charset="0"/>
              </a:rPr>
              <a:t>, …, </a:t>
            </a:r>
            <a:r>
              <a:rPr lang="en-US" altLang="en-US" sz="2400" dirty="0" err="1">
                <a:latin typeface="Calibri" pitchFamily="34" charset="0"/>
              </a:rPr>
              <a:t>x</a:t>
            </a:r>
            <a:r>
              <a:rPr lang="en-US" altLang="en-US" sz="2400" baseline="-25000" dirty="0" err="1">
                <a:latin typeface="Calibri" pitchFamily="34" charset="0"/>
              </a:rPr>
              <a:t>k</a:t>
            </a:r>
            <a:r>
              <a:rPr lang="en-US" altLang="en-US" sz="2400" dirty="0">
                <a:latin typeface="Calibri" pitchFamily="34" charset="0"/>
              </a:rPr>
              <a:t>}</a:t>
            </a:r>
            <a:endParaRPr lang="en-US" altLang="en-US" sz="2400" dirty="0">
              <a:latin typeface="Calibri" pitchFamily="34" charset="0"/>
              <a:cs typeface="Calibri"/>
            </a:endParaRPr>
          </a:p>
          <a:p>
            <a:pPr marL="737870" lvl="1" indent="-537845"/>
            <a:r>
              <a:rPr lang="en-US" altLang="en-US" sz="2400" dirty="0">
                <a:latin typeface="Calibri" pitchFamily="34" charset="0"/>
              </a:rPr>
              <a:t>Ex. {Beer, Nuts, Diaper} is a 3-itemset</a:t>
            </a:r>
            <a:endParaRPr lang="en-US" altLang="en-US" sz="2400" dirty="0">
              <a:latin typeface="Calibri" pitchFamily="34" charset="0"/>
              <a:cs typeface="Calibri"/>
            </a:endParaRPr>
          </a:p>
          <a:p>
            <a:pPr marL="461645" indent="-461645"/>
            <a:r>
              <a:rPr lang="en-US" altLang="en-US" sz="2400" dirty="0">
                <a:solidFill>
                  <a:srgbClr val="FF0000"/>
                </a:solidFill>
                <a:latin typeface="Calibri" pitchFamily="34" charset="0"/>
              </a:rPr>
              <a:t>(</a:t>
            </a:r>
            <a:r>
              <a:rPr lang="en-US" altLang="en-US" sz="2400" i="1" dirty="0">
                <a:solidFill>
                  <a:srgbClr val="FF0000"/>
                </a:solidFill>
                <a:latin typeface="Calibri" pitchFamily="34" charset="0"/>
              </a:rPr>
              <a:t>absolute</a:t>
            </a:r>
            <a:r>
              <a:rPr lang="en-US" altLang="en-US" sz="2400" dirty="0">
                <a:solidFill>
                  <a:srgbClr val="FF0000"/>
                </a:solidFill>
                <a:latin typeface="Calibri" pitchFamily="34" charset="0"/>
              </a:rPr>
              <a:t>)</a:t>
            </a:r>
            <a:r>
              <a:rPr lang="en-US" altLang="en-US" sz="2400" i="1" dirty="0">
                <a:solidFill>
                  <a:srgbClr val="FF0000"/>
                </a:solidFill>
                <a:latin typeface="Calibri" pitchFamily="34" charset="0"/>
              </a:rPr>
              <a:t> support</a:t>
            </a:r>
            <a:r>
              <a:rPr lang="en-US" altLang="en-US" sz="2400" dirty="0">
                <a:solidFill>
                  <a:srgbClr val="FF0000"/>
                </a:solidFill>
                <a:latin typeface="Calibri" pitchFamily="34" charset="0"/>
              </a:rPr>
              <a:t> (</a:t>
            </a:r>
            <a:r>
              <a:rPr lang="en-US" altLang="en-US" sz="2400" i="1" dirty="0">
                <a:solidFill>
                  <a:srgbClr val="FF0000"/>
                </a:solidFill>
                <a:latin typeface="Calibri" pitchFamily="34" charset="0"/>
              </a:rPr>
              <a:t>count</a:t>
            </a:r>
            <a:r>
              <a:rPr lang="en-US" altLang="en-US" sz="2400" dirty="0">
                <a:solidFill>
                  <a:srgbClr val="FF0000"/>
                </a:solidFill>
                <a:latin typeface="Calibri" pitchFamily="34" charset="0"/>
              </a:rPr>
              <a:t>)</a:t>
            </a:r>
            <a:endParaRPr lang="en-US" altLang="en-US" sz="2400" dirty="0">
              <a:latin typeface="Calibri" pitchFamily="34" charset="0"/>
            </a:endParaRPr>
          </a:p>
          <a:p>
            <a:pPr marL="737870" lvl="1" indent="-537845"/>
            <a:r>
              <a:rPr lang="en-US" altLang="en-US" sz="2400" dirty="0">
                <a:latin typeface="Calibri" pitchFamily="34" charset="0"/>
              </a:rPr>
              <a:t>sup{X} = occurrences of an itemset X</a:t>
            </a:r>
            <a:endParaRPr lang="en-US" altLang="en-US" sz="2400" dirty="0">
              <a:latin typeface="Calibri" pitchFamily="34" charset="0"/>
              <a:cs typeface="Calibri"/>
            </a:endParaRPr>
          </a:p>
          <a:p>
            <a:pPr lvl="2"/>
            <a:r>
              <a:rPr lang="en-US" altLang="en-US" sz="2400" dirty="0">
                <a:latin typeface="Calibri" pitchFamily="34" charset="0"/>
              </a:rPr>
              <a:t>Ex.  sup{Beer} = 3</a:t>
            </a:r>
            <a:endParaRPr lang="en-US" altLang="en-US" sz="2400" dirty="0">
              <a:latin typeface="Calibri" pitchFamily="34" charset="0"/>
              <a:cs typeface="Calibri"/>
            </a:endParaRPr>
          </a:p>
          <a:p>
            <a:pPr lvl="2"/>
            <a:r>
              <a:rPr lang="en-US" altLang="en-US" sz="2400" dirty="0">
                <a:latin typeface="Calibri" pitchFamily="34" charset="0"/>
              </a:rPr>
              <a:t>Ex.  sup{Diaper} = 4</a:t>
            </a:r>
            <a:endParaRPr lang="en-US" altLang="en-US" sz="2400" dirty="0">
              <a:latin typeface="Calibri" pitchFamily="34" charset="0"/>
              <a:cs typeface="Calibri"/>
            </a:endParaRPr>
          </a:p>
          <a:p>
            <a:pPr lvl="2"/>
            <a:r>
              <a:rPr lang="en-US" altLang="en-US" sz="2400" dirty="0">
                <a:latin typeface="Calibri" pitchFamily="34" charset="0"/>
              </a:rPr>
              <a:t>Ex.  sup{Beer, Diaper} = 3</a:t>
            </a:r>
            <a:endParaRPr lang="en-US" altLang="en-US" sz="2400" dirty="0">
              <a:latin typeface="Calibri" pitchFamily="34" charset="0"/>
              <a:cs typeface="Calibri"/>
            </a:endParaRPr>
          </a:p>
          <a:p>
            <a:pPr lvl="2"/>
            <a:r>
              <a:rPr lang="en-US" altLang="en-US" sz="2400" dirty="0">
                <a:latin typeface="Calibri" pitchFamily="34" charset="0"/>
              </a:rPr>
              <a:t>Ex.  sup{Beer, Eggs} = 1</a:t>
            </a:r>
            <a:endParaRPr lang="en-US" altLang="en-US" sz="2400" dirty="0">
              <a:latin typeface="Calibri" pitchFamily="34" charset="0"/>
              <a:cs typeface="Calibri"/>
            </a:endParaRPr>
          </a:p>
        </p:txBody>
      </p:sp>
      <p:graphicFrame>
        <p:nvGraphicFramePr>
          <p:cNvPr id="1767468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048328"/>
              </p:ext>
            </p:extLst>
          </p:nvPr>
        </p:nvGraphicFramePr>
        <p:xfrm>
          <a:off x="6270519" y="1177062"/>
          <a:ext cx="5181600" cy="2193996"/>
        </p:xfrm>
        <a:graphic>
          <a:graphicData uri="http://schemas.openxmlformats.org/drawingml/2006/table">
            <a:tbl>
              <a:tblPr/>
              <a:tblGrid>
                <a:gridCol w="71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Tid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Items bought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Beer,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BD582C"/>
                          </a:solidFill>
                          <a:effectLst/>
                          <a:latin typeface="Calibri" panose="020F0502020204030204" pitchFamily="34" charset="0"/>
                        </a:rPr>
                        <a:t>Nuts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Diaper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Beer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Coffee,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Diaper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Beer,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Diaper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Eggs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BD582C"/>
                          </a:solidFill>
                          <a:effectLst/>
                          <a:latin typeface="Calibri" panose="020F0502020204030204" pitchFamily="34" charset="0"/>
                        </a:rPr>
                        <a:t>Nuts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Eggs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Milk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BD582C"/>
                          </a:solidFill>
                          <a:effectLst/>
                          <a:latin typeface="Calibri" panose="020F0502020204030204" pitchFamily="34" charset="0"/>
                        </a:rPr>
                        <a:t>Nuts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Coffee,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Diaper,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Eggs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Milk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237160" y="3593806"/>
            <a:ext cx="5679673" cy="2466933"/>
          </a:xfrm>
          <a:prstGeom prst="rect">
            <a:avLst/>
          </a:prstGeom>
        </p:spPr>
        <p:txBody>
          <a:bodyPr vert="horz" lIns="91436" tIns="45718" rIns="91436" bIns="45718" rtlCol="0" anchor="t">
            <a:noAutofit/>
          </a:bodyPr>
          <a:lstStyle>
            <a:lvl1pPr marL="461951" indent="-461951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170" indent="-538149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17" indent="-474651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59" indent="-5222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6328" indent="-507987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1645" indent="-461645"/>
            <a:r>
              <a:rPr lang="en-US" altLang="en-US" sz="2400" dirty="0">
                <a:solidFill>
                  <a:srgbClr val="FF0000"/>
                </a:solidFill>
              </a:rPr>
              <a:t>(</a:t>
            </a:r>
            <a:r>
              <a:rPr lang="en-US" altLang="en-US" sz="2400" i="1" dirty="0">
                <a:solidFill>
                  <a:srgbClr val="FF0000"/>
                </a:solidFill>
              </a:rPr>
              <a:t>relative</a:t>
            </a:r>
            <a:r>
              <a:rPr lang="en-US" altLang="en-US" sz="2400" dirty="0">
                <a:solidFill>
                  <a:srgbClr val="FF0000"/>
                </a:solidFill>
              </a:rPr>
              <a:t>) </a:t>
            </a:r>
            <a:r>
              <a:rPr lang="en-US" altLang="en-US" sz="2400" i="1" dirty="0">
                <a:solidFill>
                  <a:srgbClr val="FF0000"/>
                </a:solidFill>
                <a:sym typeface="Symbol" pitchFamily="18" charset="2"/>
              </a:rPr>
              <a:t>support</a:t>
            </a:r>
            <a:endParaRPr lang="en-US" dirty="0">
              <a:solidFill>
                <a:srgbClr val="000000"/>
              </a:solidFill>
              <a:sym typeface="Symbol" pitchFamily="18" charset="2"/>
            </a:endParaRPr>
          </a:p>
          <a:p>
            <a:pPr marL="737870" lvl="1" indent="-537845"/>
            <a:r>
              <a:rPr lang="en-US" altLang="en-US" sz="2400" dirty="0">
                <a:solidFill>
                  <a:srgbClr val="000000"/>
                </a:solidFill>
                <a:sym typeface="Symbol" pitchFamily="18" charset="2"/>
              </a:rPr>
              <a:t> </a:t>
            </a:r>
            <a:r>
              <a:rPr lang="en-US" altLang="en-US" sz="2400" i="1" dirty="0">
                <a:solidFill>
                  <a:srgbClr val="000000"/>
                </a:solidFill>
                <a:sym typeface="Symbol" pitchFamily="18" charset="2"/>
              </a:rPr>
              <a:t>s</a:t>
            </a:r>
            <a:r>
              <a:rPr lang="en-US" altLang="en-US" sz="2400" dirty="0">
                <a:solidFill>
                  <a:srgbClr val="000000"/>
                </a:solidFill>
                <a:sym typeface="Symbol" pitchFamily="18" charset="2"/>
              </a:rPr>
              <a:t>{</a:t>
            </a:r>
            <a:r>
              <a:rPr lang="en-US" altLang="en-US" sz="2400" i="1" dirty="0">
                <a:solidFill>
                  <a:srgbClr val="000000"/>
                </a:solidFill>
                <a:sym typeface="Symbol" pitchFamily="18" charset="2"/>
              </a:rPr>
              <a:t>X</a:t>
            </a:r>
            <a:r>
              <a:rPr lang="en-US" altLang="en-US" sz="2400" dirty="0">
                <a:solidFill>
                  <a:srgbClr val="000000"/>
                </a:solidFill>
                <a:sym typeface="Symbol" pitchFamily="18" charset="2"/>
              </a:rPr>
              <a:t>} =</a:t>
            </a:r>
            <a:r>
              <a:rPr lang="en-US" altLang="en-US" sz="2400" i="1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sym typeface="Symbol" pitchFamily="18" charset="2"/>
              </a:rPr>
              <a:t>The fraction of transactions that contains X (i.e., the </a:t>
            </a:r>
            <a:r>
              <a:rPr lang="en-US" altLang="en-US" sz="2400" dirty="0">
                <a:solidFill>
                  <a:srgbClr val="FF0000"/>
                </a:solidFill>
                <a:sym typeface="Symbol" pitchFamily="18" charset="2"/>
              </a:rPr>
              <a:t>probability</a:t>
            </a:r>
            <a:r>
              <a:rPr lang="en-US" altLang="en-US" sz="2400" dirty="0">
                <a:solidFill>
                  <a:srgbClr val="000000"/>
                </a:solidFill>
                <a:sym typeface="Symbol" pitchFamily="18" charset="2"/>
              </a:rPr>
              <a:t> that a transaction contains X)</a:t>
            </a:r>
            <a:endParaRPr lang="en-US">
              <a:cs typeface="Calibri"/>
            </a:endParaRPr>
          </a:p>
          <a:p>
            <a:pPr lvl="1"/>
            <a:r>
              <a:rPr lang="en-US" altLang="en-US" sz="2400" dirty="0">
                <a:solidFill>
                  <a:srgbClr val="000000"/>
                </a:solidFill>
                <a:sym typeface="Symbol" pitchFamily="18" charset="2"/>
              </a:rPr>
              <a:t>Ex.  s{Beer} = 3/5 = 60%</a:t>
            </a:r>
          </a:p>
          <a:p>
            <a:pPr lvl="1"/>
            <a:r>
              <a:rPr lang="en-US" altLang="en-US" sz="2400" dirty="0">
                <a:solidFill>
                  <a:srgbClr val="000000"/>
                </a:solidFill>
                <a:sym typeface="Symbol" pitchFamily="18" charset="2"/>
              </a:rPr>
              <a:t>Ex.  s{Diaper} = 4/5 = 80%</a:t>
            </a:r>
          </a:p>
          <a:p>
            <a:pPr lvl="1"/>
            <a:r>
              <a:rPr lang="en-US" altLang="en-US" sz="2400" dirty="0">
                <a:solidFill>
                  <a:srgbClr val="000000"/>
                </a:solidFill>
                <a:sym typeface="Symbol" pitchFamily="18" charset="2"/>
              </a:rPr>
              <a:t>Ex.  s{Beer, Eggs} = 1/5 = 20%</a:t>
            </a:r>
          </a:p>
        </p:txBody>
      </p:sp>
      <p:pic>
        <p:nvPicPr>
          <p:cNvPr id="4" name="Picture 4" descr="A drawing of a person&#10;&#10;Description generated with high confidence">
            <a:extLst>
              <a:ext uri="{FF2B5EF4-FFF2-40B4-BE49-F238E27FC236}">
                <a16:creationId xmlns:a16="http://schemas.microsoft.com/office/drawing/2014/main" id="{5A8D5A0C-3248-46F6-82DF-BF25BEC5F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258" y="1579545"/>
            <a:ext cx="2743200" cy="57833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7CA40F7-E56A-4A9D-88EC-B81016AC4680}"/>
                  </a:ext>
                </a:extLst>
              </p14:cNvPr>
              <p14:cNvContentPartPr/>
              <p14:nvPr/>
            </p14:nvContentPartPr>
            <p14:xfrm>
              <a:off x="756360" y="1446480"/>
              <a:ext cx="10178280" cy="5111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7CA40F7-E56A-4A9D-88EC-B81016AC468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7000" y="1437120"/>
                <a:ext cx="10197000" cy="513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4975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34109" y="228600"/>
            <a:ext cx="11148291" cy="762000"/>
          </a:xfrm>
        </p:spPr>
        <p:txBody>
          <a:bodyPr>
            <a:normAutofit/>
          </a:bodyPr>
          <a:lstStyle/>
          <a:p>
            <a:r>
              <a:rPr lang="en-US" altLang="en-US" dirty="0"/>
              <a:t>Basic Concepts: Frequent </a:t>
            </a:r>
            <a:r>
              <a:rPr lang="en-US" altLang="en-US" dirty="0" err="1"/>
              <a:t>Itemsets</a:t>
            </a:r>
            <a:r>
              <a:rPr lang="en-US" altLang="en-US" dirty="0"/>
              <a:t> (Patterns)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659549" y="1177062"/>
            <a:ext cx="5457876" cy="4875351"/>
          </a:xfrm>
        </p:spPr>
        <p:txBody>
          <a:bodyPr/>
          <a:lstStyle/>
          <a:p>
            <a:r>
              <a:rPr lang="en-US" altLang="en-US" sz="2400" dirty="0">
                <a:latin typeface="Calibri" pitchFamily="34" charset="0"/>
                <a:sym typeface="Symbol" pitchFamily="18" charset="2"/>
              </a:rPr>
              <a:t>An </a:t>
            </a:r>
            <a:r>
              <a:rPr lang="en-US" altLang="en-US" sz="2400" dirty="0" err="1">
                <a:latin typeface="Calibri" pitchFamily="34" charset="0"/>
                <a:sym typeface="Symbol" pitchFamily="18" charset="2"/>
              </a:rPr>
              <a:t>itemset</a:t>
            </a:r>
            <a:r>
              <a:rPr lang="en-US" altLang="en-US" sz="2400" dirty="0">
                <a:latin typeface="Calibri" pitchFamily="34" charset="0"/>
                <a:sym typeface="Symbol" pitchFamily="18" charset="2"/>
              </a:rPr>
              <a:t> (or a pattern) X is </a:t>
            </a:r>
            <a:r>
              <a:rPr lang="en-US" altLang="en-US" sz="2400" i="1" dirty="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frequent</a:t>
            </a:r>
            <a:r>
              <a:rPr lang="en-US" altLang="en-US" sz="2400" dirty="0">
                <a:latin typeface="Calibri" pitchFamily="34" charset="0"/>
                <a:sym typeface="Symbol" pitchFamily="18" charset="2"/>
              </a:rPr>
              <a:t> if the support of X is no less than a </a:t>
            </a:r>
            <a:r>
              <a:rPr lang="en-US" altLang="en-US" sz="2400" i="1" dirty="0" err="1">
                <a:latin typeface="Calibri" pitchFamily="34" charset="0"/>
                <a:sym typeface="Symbol" pitchFamily="18" charset="2"/>
              </a:rPr>
              <a:t>minsup</a:t>
            </a:r>
            <a:r>
              <a:rPr lang="en-US" altLang="en-US" sz="2400" dirty="0">
                <a:latin typeface="Calibri" pitchFamily="34" charset="0"/>
                <a:sym typeface="Symbol" pitchFamily="18" charset="2"/>
              </a:rPr>
              <a:t> threshold </a:t>
            </a:r>
            <a:r>
              <a:rPr lang="el-GR" altLang="en-US" sz="2400" dirty="0">
                <a:latin typeface="Calibri" pitchFamily="34" charset="0"/>
                <a:sym typeface="Symbol" pitchFamily="18" charset="2"/>
              </a:rPr>
              <a:t>σ</a:t>
            </a:r>
            <a:r>
              <a:rPr lang="en-US" altLang="en-US" sz="2400" dirty="0">
                <a:latin typeface="Calibri" pitchFamily="34" charset="0"/>
                <a:sym typeface="Symbol" pitchFamily="18" charset="2"/>
              </a:rPr>
              <a:t> </a:t>
            </a:r>
          </a:p>
          <a:p>
            <a:pPr>
              <a:spcBef>
                <a:spcPts val="200"/>
              </a:spcBef>
              <a:defRPr/>
            </a:pPr>
            <a:r>
              <a:rPr lang="en-US" altLang="en-US" sz="2400" dirty="0">
                <a:latin typeface="Calibri" panose="020F0502020204030204" pitchFamily="34" charset="0"/>
              </a:rPr>
              <a:t>Let</a:t>
            </a:r>
            <a:r>
              <a:rPr lang="en-US" altLang="en-US" sz="2400" i="1" dirty="0">
                <a:latin typeface="Calibri" panose="020F0502020204030204" pitchFamily="34" charset="0"/>
              </a:rPr>
              <a:t> </a:t>
            </a:r>
            <a:r>
              <a:rPr lang="el-GR" altLang="en-US" sz="2400" dirty="0">
                <a:latin typeface="Calibri" pitchFamily="34" charset="0"/>
                <a:sym typeface="Symbol" pitchFamily="18" charset="2"/>
              </a:rPr>
              <a:t>σ</a:t>
            </a:r>
            <a:r>
              <a:rPr lang="en-US" altLang="en-US" sz="2400" i="1" dirty="0">
                <a:latin typeface="Calibri" panose="020F0502020204030204" pitchFamily="34" charset="0"/>
              </a:rPr>
              <a:t> = 50%  </a:t>
            </a:r>
            <a:r>
              <a:rPr lang="en-US" altLang="en-US" sz="2400" dirty="0">
                <a:latin typeface="Calibri" panose="020F0502020204030204" pitchFamily="34" charset="0"/>
              </a:rPr>
              <a:t>(</a:t>
            </a:r>
            <a:r>
              <a:rPr lang="el-GR" altLang="en-US" sz="2400" dirty="0">
                <a:latin typeface="Calibri" pitchFamily="34" charset="0"/>
                <a:sym typeface="Symbol" pitchFamily="18" charset="2"/>
              </a:rPr>
              <a:t>σ</a:t>
            </a:r>
            <a:r>
              <a:rPr lang="en-US" altLang="en-US" sz="2400" dirty="0">
                <a:latin typeface="Calibri" pitchFamily="34" charset="0"/>
                <a:sym typeface="Symbol" pitchFamily="18" charset="2"/>
              </a:rPr>
              <a:t>: </a:t>
            </a:r>
            <a:r>
              <a:rPr lang="en-US" altLang="en-US" sz="2400" i="1" dirty="0" err="1">
                <a:latin typeface="Calibri" panose="020F0502020204030204" pitchFamily="34" charset="0"/>
              </a:rPr>
              <a:t>minsup</a:t>
            </a:r>
            <a:r>
              <a:rPr lang="en-US" altLang="en-US" sz="2400" dirty="0">
                <a:latin typeface="Calibri" panose="020F0502020204030204" pitchFamily="34" charset="0"/>
              </a:rPr>
              <a:t> threshold)</a:t>
            </a:r>
          </a:p>
          <a:p>
            <a:pPr marL="287344" lvl="1" indent="0">
              <a:spcBef>
                <a:spcPts val="200"/>
              </a:spcBef>
              <a:buNone/>
              <a:defRPr/>
            </a:pPr>
            <a:r>
              <a:rPr lang="en-US" altLang="en-US" sz="2400" dirty="0">
                <a:latin typeface="Calibri" panose="020F0502020204030204" pitchFamily="34" charset="0"/>
              </a:rPr>
              <a:t>For the given 5-transaction dataset</a:t>
            </a:r>
          </a:p>
          <a:p>
            <a:pPr lvl="1">
              <a:spcBef>
                <a:spcPts val="200"/>
              </a:spcBef>
              <a:defRPr/>
            </a:pPr>
            <a:r>
              <a:rPr lang="en-US" altLang="en-US" sz="2400" dirty="0">
                <a:latin typeface="Calibri" panose="020F0502020204030204" pitchFamily="34" charset="0"/>
              </a:rPr>
              <a:t>All the frequent 1-itemsets:  </a:t>
            </a:r>
          </a:p>
          <a:p>
            <a:pPr lvl="2">
              <a:spcBef>
                <a:spcPts val="200"/>
              </a:spcBef>
              <a:defRPr/>
            </a:pPr>
            <a:r>
              <a:rPr lang="en-US" altLang="en-US" sz="2400" dirty="0">
                <a:solidFill>
                  <a:srgbClr val="7030A0"/>
                </a:solidFill>
                <a:latin typeface="Calibri" panose="020F0502020204030204" pitchFamily="34" charset="0"/>
              </a:rPr>
              <a:t>Beer: 3/5 (60%); Nuts: 3/5 (60%)</a:t>
            </a:r>
          </a:p>
          <a:p>
            <a:pPr lvl="2">
              <a:spcBef>
                <a:spcPts val="200"/>
              </a:spcBef>
              <a:defRPr/>
            </a:pPr>
            <a:r>
              <a:rPr lang="en-US" altLang="en-US" sz="2400" dirty="0">
                <a:solidFill>
                  <a:srgbClr val="7030A0"/>
                </a:solidFill>
                <a:latin typeface="Calibri" panose="020F0502020204030204" pitchFamily="34" charset="0"/>
              </a:rPr>
              <a:t>Diaper: 4/5 (80%); Eggs: 3/5 (60%)</a:t>
            </a:r>
          </a:p>
          <a:p>
            <a:pPr lvl="1">
              <a:spcBef>
                <a:spcPts val="200"/>
              </a:spcBef>
              <a:defRPr/>
            </a:pPr>
            <a:r>
              <a:rPr lang="en-US" altLang="en-US" sz="2400" dirty="0">
                <a:latin typeface="Calibri" panose="020F0502020204030204" pitchFamily="34" charset="0"/>
              </a:rPr>
              <a:t>All the frequent 2-itemsets:  </a:t>
            </a:r>
          </a:p>
          <a:p>
            <a:pPr lvl="2">
              <a:spcBef>
                <a:spcPts val="200"/>
              </a:spcBef>
              <a:defRPr/>
            </a:pPr>
            <a:r>
              <a:rPr lang="en-US" altLang="en-US" sz="2400" dirty="0">
                <a:solidFill>
                  <a:srgbClr val="7030A0"/>
                </a:solidFill>
                <a:latin typeface="Calibri" panose="020F0502020204030204" pitchFamily="34" charset="0"/>
              </a:rPr>
              <a:t>{Beer, Diaper}: 3/5 (60%)</a:t>
            </a:r>
          </a:p>
          <a:p>
            <a:pPr lvl="1">
              <a:spcBef>
                <a:spcPts val="200"/>
              </a:spcBef>
              <a:defRPr/>
            </a:pPr>
            <a:r>
              <a:rPr lang="en-US" altLang="en-US" sz="2400" dirty="0">
                <a:latin typeface="Calibri" panose="020F0502020204030204" pitchFamily="34" charset="0"/>
              </a:rPr>
              <a:t>All the frequent 3-itemsets?</a:t>
            </a:r>
          </a:p>
          <a:p>
            <a:pPr lvl="2">
              <a:spcBef>
                <a:spcPts val="200"/>
              </a:spcBef>
              <a:defRPr/>
            </a:pPr>
            <a:r>
              <a:rPr lang="en-US" altLang="en-US" sz="2400" dirty="0">
                <a:latin typeface="Calibri" panose="020F0502020204030204" pitchFamily="34" charset="0"/>
              </a:rPr>
              <a:t>None </a:t>
            </a:r>
          </a:p>
          <a:p>
            <a:pPr lvl="2">
              <a:spcBef>
                <a:spcPts val="200"/>
              </a:spcBef>
              <a:defRPr/>
            </a:pPr>
            <a:endParaRPr lang="en-US" altLang="en-US" sz="2400" dirty="0">
              <a:latin typeface="Calibri" panose="020F0502020204030204" pitchFamily="34" charset="0"/>
            </a:endParaRPr>
          </a:p>
        </p:txBody>
      </p:sp>
      <p:graphicFrame>
        <p:nvGraphicFramePr>
          <p:cNvPr id="1767468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898198"/>
              </p:ext>
            </p:extLst>
          </p:nvPr>
        </p:nvGraphicFramePr>
        <p:xfrm>
          <a:off x="6270519" y="1177062"/>
          <a:ext cx="5181600" cy="2193996"/>
        </p:xfrm>
        <a:graphic>
          <a:graphicData uri="http://schemas.openxmlformats.org/drawingml/2006/table">
            <a:tbl>
              <a:tblPr/>
              <a:tblGrid>
                <a:gridCol w="71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Tid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Items bought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Beer,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BD582C"/>
                          </a:solidFill>
                          <a:effectLst/>
                          <a:latin typeface="Calibri" panose="020F0502020204030204" pitchFamily="34" charset="0"/>
                        </a:rPr>
                        <a:t>Nuts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Diaper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Beer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Coffee,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Diaper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Beer,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Diaper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Eggs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BD582C"/>
                          </a:solidFill>
                          <a:effectLst/>
                          <a:latin typeface="Calibri" panose="020F0502020204030204" pitchFamily="34" charset="0"/>
                        </a:rPr>
                        <a:t>Nuts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Eggs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Milk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BD582C"/>
                          </a:solidFill>
                          <a:effectLst/>
                          <a:latin typeface="Calibri" panose="020F0502020204030204" pitchFamily="34" charset="0"/>
                        </a:rPr>
                        <a:t>Nuts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Coffee,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Diaper,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Eggs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Milk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6193972" y="3443750"/>
            <a:ext cx="5529942" cy="2471276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285744" indent="-285744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3088" indent="-37306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196" indent="-300031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813" indent="-29051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74638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973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68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63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58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  <a:defRPr/>
            </a:pP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 rot="8451822">
            <a:off x="5601443" y="3041551"/>
            <a:ext cx="469447" cy="314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193972" y="3468767"/>
            <a:ext cx="5457876" cy="244625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>
            <a:lvl1pPr marL="461951" indent="-461951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170" indent="-538149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17" indent="-474651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59" indent="-5222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6328" indent="-507987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>
                <a:solidFill>
                  <a:srgbClr val="000000"/>
                </a:solidFill>
                <a:sym typeface="Symbol" pitchFamily="18" charset="2"/>
              </a:rPr>
              <a:t>Why do these </a:t>
            </a:r>
            <a:r>
              <a:rPr lang="en-US" altLang="en-US" sz="2400" dirty="0" err="1">
                <a:solidFill>
                  <a:srgbClr val="000000"/>
                </a:solidFill>
                <a:sym typeface="Symbol" pitchFamily="18" charset="2"/>
              </a:rPr>
              <a:t>itemsets</a:t>
            </a:r>
            <a:r>
              <a:rPr lang="en-US" altLang="en-US" sz="2400" dirty="0">
                <a:solidFill>
                  <a:srgbClr val="000000"/>
                </a:solidFill>
                <a:sym typeface="Symbol" pitchFamily="18" charset="2"/>
              </a:rPr>
              <a:t> (</a:t>
            </a:r>
            <a:r>
              <a:rPr lang="en-US" altLang="en-US" sz="2400" dirty="0">
                <a:solidFill>
                  <a:srgbClr val="7030A0"/>
                </a:solidFill>
                <a:sym typeface="Symbol" pitchFamily="18" charset="2"/>
              </a:rPr>
              <a:t>shown on the left</a:t>
            </a:r>
            <a:r>
              <a:rPr lang="en-US" altLang="en-US" sz="2400" dirty="0">
                <a:solidFill>
                  <a:srgbClr val="000000"/>
                </a:solidFill>
                <a:sym typeface="Symbol" pitchFamily="18" charset="2"/>
              </a:rPr>
              <a:t>) form the complete set of frequent </a:t>
            </a:r>
            <a:r>
              <a:rPr lang="en-US" altLang="en-US" sz="2400" i="1" dirty="0">
                <a:solidFill>
                  <a:srgbClr val="000000"/>
                </a:solidFill>
                <a:sym typeface="Symbol" pitchFamily="18" charset="2"/>
              </a:rPr>
              <a:t>k</a:t>
            </a:r>
            <a:r>
              <a:rPr lang="en-US" altLang="en-US" sz="2400" dirty="0">
                <a:solidFill>
                  <a:srgbClr val="000000"/>
                </a:solidFill>
                <a:sym typeface="Symbol" pitchFamily="18" charset="2"/>
              </a:rPr>
              <a:t>-</a:t>
            </a:r>
            <a:r>
              <a:rPr lang="en-US" altLang="en-US" sz="2400" dirty="0" err="1">
                <a:solidFill>
                  <a:srgbClr val="000000"/>
                </a:solidFill>
                <a:sym typeface="Symbol" pitchFamily="18" charset="2"/>
              </a:rPr>
              <a:t>itemsets</a:t>
            </a:r>
            <a:r>
              <a:rPr lang="en-US" altLang="en-US" sz="2400" dirty="0">
                <a:solidFill>
                  <a:srgbClr val="000000"/>
                </a:solidFill>
                <a:sym typeface="Symbol" pitchFamily="18" charset="2"/>
              </a:rPr>
              <a:t> (patterns) for any </a:t>
            </a:r>
            <a:r>
              <a:rPr lang="en-US" altLang="en-US" sz="2400" i="1" dirty="0">
                <a:solidFill>
                  <a:srgbClr val="000000"/>
                </a:solidFill>
                <a:sym typeface="Symbol" pitchFamily="18" charset="2"/>
              </a:rPr>
              <a:t>k</a:t>
            </a:r>
            <a:r>
              <a:rPr lang="en-US" altLang="en-US" sz="2400" dirty="0">
                <a:solidFill>
                  <a:srgbClr val="000000"/>
                </a:solidFill>
                <a:sym typeface="Symbol" pitchFamily="18" charset="2"/>
              </a:rPr>
              <a:t>?</a:t>
            </a:r>
          </a:p>
          <a:p>
            <a:r>
              <a:rPr lang="en-US" altLang="en-US" sz="2400" b="1" dirty="0">
                <a:solidFill>
                  <a:srgbClr val="000000"/>
                </a:solidFill>
                <a:sym typeface="Symbol" pitchFamily="18" charset="2"/>
              </a:rPr>
              <a:t>Observation</a:t>
            </a:r>
            <a:r>
              <a:rPr lang="en-US" altLang="en-US" sz="2400" dirty="0">
                <a:solidFill>
                  <a:srgbClr val="000000"/>
                </a:solidFill>
                <a:sym typeface="Symbol" pitchFamily="18" charset="2"/>
              </a:rPr>
              <a:t>:  We may need an efficient method to mine a complete set of frequent patterns</a:t>
            </a:r>
            <a:endParaRPr lang="en-US" altLang="en-US" sz="24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46FFA1B-3474-4C66-830B-B355AE8B191E}"/>
                  </a:ext>
                </a:extLst>
              </p14:cNvPr>
              <p14:cNvContentPartPr/>
              <p14:nvPr/>
            </p14:nvContentPartPr>
            <p14:xfrm>
              <a:off x="1643400" y="1799640"/>
              <a:ext cx="9170640" cy="2476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46FFA1B-3474-4C66-830B-B355AE8B191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34040" y="1790280"/>
                <a:ext cx="9189360" cy="249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3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2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17919</TotalTime>
  <Words>6271</Words>
  <Application>Microsoft Office PowerPoint</Application>
  <PresentationFormat>Widescreen</PresentationFormat>
  <Paragraphs>1238</Paragraphs>
  <Slides>68</Slides>
  <Notes>62</Notes>
  <HiddenSlides>1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85" baseType="lpstr">
      <vt:lpstr>MingLiU</vt:lpstr>
      <vt:lpstr>MS PGothic</vt:lpstr>
      <vt:lpstr>MS PGothic</vt:lpstr>
      <vt:lpstr>宋体</vt:lpstr>
      <vt:lpstr>Abadi MT Condensed Extra Bold</vt:lpstr>
      <vt:lpstr>Arial</vt:lpstr>
      <vt:lpstr>Berlin Sans FB Demi</vt:lpstr>
      <vt:lpstr>Calibri</vt:lpstr>
      <vt:lpstr>Cambria Math</vt:lpstr>
      <vt:lpstr>Symbol</vt:lpstr>
      <vt:lpstr>Tahoma</vt:lpstr>
      <vt:lpstr>Times New Roman</vt:lpstr>
      <vt:lpstr>Verdana</vt:lpstr>
      <vt:lpstr>Wingdings</vt:lpstr>
      <vt:lpstr>Wingdings 3</vt:lpstr>
      <vt:lpstr>2_Retrospect</vt:lpstr>
      <vt:lpstr>Equation</vt:lpstr>
      <vt:lpstr>CS 412 Intro. to Data Mining</vt:lpstr>
      <vt:lpstr>Chapter 6: Mining Frequent Patterns, Association and Correlations: Basic Concepts and Methods</vt:lpstr>
      <vt:lpstr>Pattern Discovery: Basic Concepts </vt:lpstr>
      <vt:lpstr>What are Patterns?</vt:lpstr>
      <vt:lpstr>What Is Pattern Discovery?</vt:lpstr>
      <vt:lpstr>Pattern Discovery: Why Is It Important?</vt:lpstr>
      <vt:lpstr>Basic Concepts: Transactional Database</vt:lpstr>
      <vt:lpstr>Basic Concepts: k-Itemsets and Their Supports</vt:lpstr>
      <vt:lpstr>Basic Concepts: Frequent Itemsets (Patterns)</vt:lpstr>
      <vt:lpstr>From Frequent Itemsets to Association Rules</vt:lpstr>
      <vt:lpstr>Association Rules</vt:lpstr>
      <vt:lpstr>Mining Frequent Itemsets and Association Rules</vt:lpstr>
      <vt:lpstr>Challenge: There Are Too Many Frequent Patterns!</vt:lpstr>
      <vt:lpstr>Expressing Patterns in Compressed Form</vt:lpstr>
      <vt:lpstr>Expressing Patterns in Compressed Form: Closed Patterns</vt:lpstr>
      <vt:lpstr>Expressing Patterns in Compressed Form: Max-Patterns</vt:lpstr>
      <vt:lpstr>Expressing Patterns in Compressed Form: Max-Patterns</vt:lpstr>
      <vt:lpstr>Chapter 6: Mining Frequent Patterns, Association and Correlations: Basic Concepts and Methods</vt:lpstr>
      <vt:lpstr>Efficient Pattern Mining Methods</vt:lpstr>
      <vt:lpstr>The Downward Closure Property of Frequent Patterns</vt:lpstr>
      <vt:lpstr>Apriori Pruning and Scalable Mining Methods</vt:lpstr>
      <vt:lpstr>Apriori: A Candidate Generation &amp; Test Approach</vt:lpstr>
      <vt:lpstr>The Apriori Algorithm (Pseudo-Code)</vt:lpstr>
      <vt:lpstr>The Apriori Algorithm—An Example </vt:lpstr>
      <vt:lpstr>Apriori: Implementation Tricks</vt:lpstr>
      <vt:lpstr>Candidate Generation: An SQL Implementation</vt:lpstr>
      <vt:lpstr>Candidate Generation (Pseudo-Code)</vt:lpstr>
      <vt:lpstr>Apriori: Improvements and Alternatives</vt:lpstr>
      <vt:lpstr>Partitioning: Scan Database Only Twice</vt:lpstr>
      <vt:lpstr>Partitioning: Scan Database Only Twice</vt:lpstr>
      <vt:lpstr>Direct Hashing and Pruning (DHP)</vt:lpstr>
      <vt:lpstr>Exploring Vertical Data Format: ECLAT</vt:lpstr>
      <vt:lpstr>Why Mining Frequent Patterns by Pattern Growth?</vt:lpstr>
      <vt:lpstr>Why Mining Frequent Patterns by Pattern Growth?</vt:lpstr>
      <vt:lpstr>Prerequisite: Find frequent 1-itemset</vt:lpstr>
      <vt:lpstr>Example: Construct FP-tree from a Transaction DB</vt:lpstr>
      <vt:lpstr>Example: Construct FP-tree from a Transaction DB</vt:lpstr>
      <vt:lpstr>Example: Construct FP-tree from a Transaction DB</vt:lpstr>
      <vt:lpstr>Example: Construct FP-tree from a Transaction DB</vt:lpstr>
      <vt:lpstr>Mining FP-Tree: Divide and Conquer  Based on Patterns and Data</vt:lpstr>
      <vt:lpstr>Mining FP-Tree: Divide and Conquer  Based on Patterns and Data</vt:lpstr>
      <vt:lpstr>Mining FP-Tree: Divide and Conquer  Based on Patterns and Data</vt:lpstr>
      <vt:lpstr>Mine Each Conditional Database Recursively</vt:lpstr>
      <vt:lpstr>A Special Case: Single Prefix Path in FP-tree</vt:lpstr>
      <vt:lpstr>FPGrowth: Mining Frequent Patterns by Pattern Growth</vt:lpstr>
      <vt:lpstr>FPGrowth: Mining Frequent Patterns by Pattern Growth</vt:lpstr>
      <vt:lpstr>Scaling FP-growth by Item-Based Data Projection</vt:lpstr>
      <vt:lpstr>CLOSET+: Mining Closed Itemsets by Pattern-Growth</vt:lpstr>
      <vt:lpstr>Chapter 6: Mining Frequent Patterns, Association and Correlations: Basic Concepts and Methods</vt:lpstr>
      <vt:lpstr>Pattern Evaluation</vt:lpstr>
      <vt:lpstr>How to Judge if a Rule/Pattern Is Interesting?</vt:lpstr>
      <vt:lpstr>Limitation of the Support-Confidence Framework</vt:lpstr>
      <vt:lpstr>Interestingness Measure: Lift</vt:lpstr>
      <vt:lpstr>Interestingness Measure: χ2 </vt:lpstr>
      <vt:lpstr>Lift and χ2 : Are They Always Good Measures?</vt:lpstr>
      <vt:lpstr>Interestingness Measures &amp; Null-Invariance</vt:lpstr>
      <vt:lpstr>Null Invariance: An Important Property</vt:lpstr>
      <vt:lpstr>Comparison of Null-Invariant Measures</vt:lpstr>
      <vt:lpstr>Imbalance Ratio with Kulczynski Measure</vt:lpstr>
      <vt:lpstr>Example: Analysis of DBLP Coauthor Relationships</vt:lpstr>
      <vt:lpstr>What Measures to Choose for Effective Pattern Evaluation?</vt:lpstr>
      <vt:lpstr>What Measures to Choose for Effective Pattern Evaluation?</vt:lpstr>
      <vt:lpstr>Chapter 6: Mining Frequent Patterns, Association and Correlations: Basic Concepts and Methods</vt:lpstr>
      <vt:lpstr>Summary</vt:lpstr>
      <vt:lpstr>Recommended Readings (Basic Concepts)</vt:lpstr>
      <vt:lpstr>Recommended Readings (Efficient Pattern Mining Methods)</vt:lpstr>
      <vt:lpstr>Recommended Readings (Pattern Evaluation)</vt:lpstr>
      <vt:lpstr>PowerPoint Presentation</vt:lpstr>
    </vt:vector>
  </TitlesOfParts>
  <Company>UIUC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Mining Latent Entity Structures</dc:title>
  <dc:creator>Wang, Chi</dc:creator>
  <cp:lastModifiedBy>Li, Qi</cp:lastModifiedBy>
  <cp:revision>904</cp:revision>
  <cp:lastPrinted>2015-01-30T02:48:22Z</cp:lastPrinted>
  <dcterms:created xsi:type="dcterms:W3CDTF">2014-06-02T15:06:14Z</dcterms:created>
  <dcterms:modified xsi:type="dcterms:W3CDTF">2018-10-04T16:00:41Z</dcterms:modified>
</cp:coreProperties>
</file>