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4" r:id="rId1"/>
  </p:sldMasterIdLst>
  <p:notesMasterIdLst>
    <p:notesMasterId r:id="rId71"/>
  </p:notesMasterIdLst>
  <p:sldIdLst>
    <p:sldId id="256" r:id="rId2"/>
    <p:sldId id="279" r:id="rId3"/>
    <p:sldId id="280" r:id="rId4"/>
    <p:sldId id="292" r:id="rId5"/>
    <p:sldId id="281" r:id="rId6"/>
    <p:sldId id="294" r:id="rId7"/>
    <p:sldId id="291" r:id="rId8"/>
    <p:sldId id="290" r:id="rId9"/>
    <p:sldId id="293" r:id="rId10"/>
    <p:sldId id="282" r:id="rId11"/>
    <p:sldId id="283" r:id="rId12"/>
    <p:sldId id="284" r:id="rId13"/>
    <p:sldId id="285" r:id="rId14"/>
    <p:sldId id="286" r:id="rId15"/>
    <p:sldId id="295" r:id="rId16"/>
    <p:sldId id="296" r:id="rId17"/>
    <p:sldId id="297" r:id="rId18"/>
    <p:sldId id="328" r:id="rId19"/>
    <p:sldId id="287" r:id="rId20"/>
    <p:sldId id="288" r:id="rId21"/>
    <p:sldId id="303" r:id="rId22"/>
    <p:sldId id="304" r:id="rId23"/>
    <p:sldId id="305" r:id="rId24"/>
    <p:sldId id="306" r:id="rId25"/>
    <p:sldId id="307" r:id="rId26"/>
    <p:sldId id="308" r:id="rId27"/>
    <p:sldId id="309" r:id="rId28"/>
    <p:sldId id="311" r:id="rId29"/>
    <p:sldId id="312" r:id="rId30"/>
    <p:sldId id="313" r:id="rId31"/>
    <p:sldId id="317" r:id="rId32"/>
    <p:sldId id="318" r:id="rId33"/>
    <p:sldId id="322" r:id="rId34"/>
    <p:sldId id="324" r:id="rId35"/>
    <p:sldId id="325" r:id="rId36"/>
    <p:sldId id="326" r:id="rId37"/>
    <p:sldId id="327" r:id="rId38"/>
    <p:sldId id="289" r:id="rId39"/>
    <p:sldId id="335" r:id="rId40"/>
    <p:sldId id="336" r:id="rId41"/>
    <p:sldId id="298" r:id="rId42"/>
    <p:sldId id="299" r:id="rId43"/>
    <p:sldId id="300" r:id="rId44"/>
    <p:sldId id="301" r:id="rId45"/>
    <p:sldId id="323" r:id="rId46"/>
    <p:sldId id="257" r:id="rId47"/>
    <p:sldId id="258" r:id="rId48"/>
    <p:sldId id="329" r:id="rId49"/>
    <p:sldId id="330" r:id="rId50"/>
    <p:sldId id="331" r:id="rId51"/>
    <p:sldId id="332" r:id="rId52"/>
    <p:sldId id="333" r:id="rId53"/>
    <p:sldId id="334" r:id="rId54"/>
    <p:sldId id="337" r:id="rId55"/>
    <p:sldId id="338" r:id="rId56"/>
    <p:sldId id="260" r:id="rId57"/>
    <p:sldId id="261" r:id="rId58"/>
    <p:sldId id="262" r:id="rId59"/>
    <p:sldId id="264" r:id="rId60"/>
    <p:sldId id="265" r:id="rId61"/>
    <p:sldId id="266" r:id="rId62"/>
    <p:sldId id="267" r:id="rId63"/>
    <p:sldId id="276" r:id="rId64"/>
    <p:sldId id="273" r:id="rId65"/>
    <p:sldId id="270" r:id="rId66"/>
    <p:sldId id="271" r:id="rId67"/>
    <p:sldId id="272" r:id="rId68"/>
    <p:sldId id="275" r:id="rId69"/>
    <p:sldId id="277" r:id="rId7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84"/>
    <p:restoredTop sz="94653"/>
  </p:normalViewPr>
  <p:slideViewPr>
    <p:cSldViewPr snapToGrid="0" snapToObjects="1">
      <p:cViewPr varScale="1">
        <p:scale>
          <a:sx n="148" d="100"/>
          <a:sy n="148" d="100"/>
        </p:scale>
        <p:origin x="200" y="6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notesMaster" Target="notesMasters/notesMaster1.xml"/><Relationship Id="rId72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viewProps" Target="viewProps.xml"/><Relationship Id="rId74" Type="http://schemas.openxmlformats.org/officeDocument/2006/relationships/theme" Target="theme/theme1.xml"/><Relationship Id="rId75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image" Target="../media/image33.png"/><Relationship Id="rId2" Type="http://schemas.openxmlformats.org/officeDocument/2006/relationships/image" Target="../media/image34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image" Target="../media/image38.png"/><Relationship Id="rId2" Type="http://schemas.openxmlformats.org/officeDocument/2006/relationships/image" Target="../media/image39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image" Target="../media/image45.png"/><Relationship Id="rId2" Type="http://schemas.openxmlformats.org/officeDocument/2006/relationships/image" Target="../media/image4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image" Target="../media/image33.png"/><Relationship Id="rId2" Type="http://schemas.openxmlformats.org/officeDocument/2006/relationships/image" Target="../media/image34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image" Target="../media/image38.png"/><Relationship Id="rId2" Type="http://schemas.openxmlformats.org/officeDocument/2006/relationships/image" Target="../media/image39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image" Target="../media/image45.png"/><Relationship Id="rId2" Type="http://schemas.openxmlformats.org/officeDocument/2006/relationships/image" Target="../media/image4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B96173-8CDC-1C4D-9B2A-FED149A633C2}" type="doc">
      <dgm:prSet loTypeId="urn:microsoft.com/office/officeart/2008/layout/HexagonCluster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FF1890F-1265-784B-97E1-EA01D12B0A76}">
      <dgm:prSet phldrT="[Text]"/>
      <dgm:spPr/>
      <dgm:t>
        <a:bodyPr/>
        <a:lstStyle/>
        <a:p>
          <a:r>
            <a:rPr lang="en-US" dirty="0"/>
            <a:t>Networks</a:t>
          </a:r>
        </a:p>
      </dgm:t>
    </dgm:pt>
    <dgm:pt modelId="{C100DA3B-1453-AB46-AB19-E8B80494C17F}" type="parTrans" cxnId="{7DF272A9-CCB4-4544-B287-C11629C84E54}">
      <dgm:prSet/>
      <dgm:spPr/>
      <dgm:t>
        <a:bodyPr/>
        <a:lstStyle/>
        <a:p>
          <a:endParaRPr lang="en-US"/>
        </a:p>
      </dgm:t>
    </dgm:pt>
    <dgm:pt modelId="{309ACFDC-B526-8041-86F2-2EEA982C7AE9}" type="sibTrans" cxnId="{7DF272A9-CCB4-4544-B287-C11629C84E54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91BCA585-B5EE-F24D-BFD6-5E1D039E6E5C}">
      <dgm:prSet phldrT="[Text]"/>
      <dgm:spPr/>
      <dgm:t>
        <a:bodyPr/>
        <a:lstStyle/>
        <a:p>
          <a:r>
            <a:rPr lang="en-US" dirty="0"/>
            <a:t>Databases</a:t>
          </a:r>
        </a:p>
      </dgm:t>
    </dgm:pt>
    <dgm:pt modelId="{C71F7919-A6BA-0449-8010-492933B4DF68}" type="parTrans" cxnId="{AEB578FD-A9A2-394A-BA82-E093F1366FB5}">
      <dgm:prSet/>
      <dgm:spPr/>
      <dgm:t>
        <a:bodyPr/>
        <a:lstStyle/>
        <a:p>
          <a:endParaRPr lang="en-US"/>
        </a:p>
      </dgm:t>
    </dgm:pt>
    <dgm:pt modelId="{2B9B3669-BDDE-0245-B506-6FCE8C23E72B}" type="sibTrans" cxnId="{AEB578FD-A9A2-394A-BA82-E093F1366FB5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85222708-5F06-F642-A892-70BFF20287E3}">
      <dgm:prSet phldrT="[Text]"/>
      <dgm:spPr/>
      <dgm:t>
        <a:bodyPr/>
        <a:lstStyle/>
        <a:p>
          <a:r>
            <a:rPr lang="en-US" dirty="0"/>
            <a:t>Distributed systems</a:t>
          </a:r>
        </a:p>
      </dgm:t>
    </dgm:pt>
    <dgm:pt modelId="{854684F9-C3BC-6A40-AFE3-45184202D8C5}" type="parTrans" cxnId="{CF6009C4-3AA0-4A40-88CA-0EDF7E139235}">
      <dgm:prSet/>
      <dgm:spPr/>
      <dgm:t>
        <a:bodyPr/>
        <a:lstStyle/>
        <a:p>
          <a:endParaRPr lang="en-US"/>
        </a:p>
      </dgm:t>
    </dgm:pt>
    <dgm:pt modelId="{D1B78FCB-2F00-E241-BE6D-9F3C11DB1AA3}" type="sibTrans" cxnId="{CF6009C4-3AA0-4A40-88CA-0EDF7E139235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05FF1034-D806-754C-9EF4-5927A3E1C104}">
      <dgm:prSet/>
      <dgm:spPr/>
      <dgm:t>
        <a:bodyPr/>
        <a:lstStyle/>
        <a:p>
          <a:r>
            <a:rPr lang="en-US" dirty="0"/>
            <a:t>Resource management</a:t>
          </a:r>
        </a:p>
      </dgm:t>
    </dgm:pt>
    <dgm:pt modelId="{41B9C85A-FC2A-8243-BEC7-0BEA40B340B6}" type="parTrans" cxnId="{691E60F9-EDAB-8C41-9DFA-9B03CB720D52}">
      <dgm:prSet/>
      <dgm:spPr/>
      <dgm:t>
        <a:bodyPr/>
        <a:lstStyle/>
        <a:p>
          <a:endParaRPr lang="en-US"/>
        </a:p>
      </dgm:t>
    </dgm:pt>
    <dgm:pt modelId="{57817461-4157-2949-9C43-0D4F6BFBEA59}" type="sibTrans" cxnId="{691E60F9-EDAB-8C41-9DFA-9B03CB720D52}">
      <dgm:prSet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B8B23C50-8E35-B941-959C-D2DE8684A900}">
      <dgm:prSet/>
      <dgm:spPr/>
      <dgm:t>
        <a:bodyPr/>
        <a:lstStyle/>
        <a:p>
          <a:r>
            <a:rPr lang="en-US" dirty="0"/>
            <a:t>Distributed systems theory</a:t>
          </a:r>
        </a:p>
      </dgm:t>
    </dgm:pt>
    <dgm:pt modelId="{4D1EC408-4AF9-4A4E-8FDA-C9FDBC81A7A1}" type="parTrans" cxnId="{44DABBA2-FF81-9F49-A32C-5085793A6AFC}">
      <dgm:prSet/>
      <dgm:spPr/>
      <dgm:t>
        <a:bodyPr/>
        <a:lstStyle/>
        <a:p>
          <a:endParaRPr lang="en-US"/>
        </a:p>
      </dgm:t>
    </dgm:pt>
    <dgm:pt modelId="{109E057E-35A7-CD4D-96F1-174363A4119E}" type="sibTrans" cxnId="{44DABBA2-FF81-9F49-A32C-5085793A6AFC}">
      <dgm:prSet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0ABEFB87-BF37-F547-AA84-E648B517B2E4}" type="pres">
      <dgm:prSet presAssocID="{F7B96173-8CDC-1C4D-9B2A-FED149A633C2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en-US"/>
        </a:p>
      </dgm:t>
    </dgm:pt>
    <dgm:pt modelId="{D937F8EB-14DE-6649-BABB-D7E3E086FBEC}" type="pres">
      <dgm:prSet presAssocID="{5FF1890F-1265-784B-97E1-EA01D12B0A76}" presName="text1" presStyleCnt="0"/>
      <dgm:spPr/>
    </dgm:pt>
    <dgm:pt modelId="{987DFF4A-777A-AB4F-95C4-4125D984C8DC}" type="pres">
      <dgm:prSet presAssocID="{5FF1890F-1265-784B-97E1-EA01D12B0A76}" presName="textRepeatNode" presStyleLbl="align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A40DD1-5924-7045-BECD-924207F2F5D8}" type="pres">
      <dgm:prSet presAssocID="{5FF1890F-1265-784B-97E1-EA01D12B0A76}" presName="textaccent1" presStyleCnt="0"/>
      <dgm:spPr/>
    </dgm:pt>
    <dgm:pt modelId="{FE2201D6-4193-9642-96BA-CE0F81EA7B03}" type="pres">
      <dgm:prSet presAssocID="{5FF1890F-1265-784B-97E1-EA01D12B0A76}" presName="accentRepeatNode" presStyleLbl="solidAlignAcc1" presStyleIdx="0" presStyleCnt="10"/>
      <dgm:spPr/>
    </dgm:pt>
    <dgm:pt modelId="{9AB5FECA-B038-184B-927C-7D8E8C7FFF27}" type="pres">
      <dgm:prSet presAssocID="{309ACFDC-B526-8041-86F2-2EEA982C7AE9}" presName="image1" presStyleCnt="0"/>
      <dgm:spPr/>
    </dgm:pt>
    <dgm:pt modelId="{8310419F-50A8-FC40-AE71-9BD623F886ED}" type="pres">
      <dgm:prSet presAssocID="{309ACFDC-B526-8041-86F2-2EEA982C7AE9}" presName="imageRepeatNode" presStyleLbl="alignAcc1" presStyleIdx="0" presStyleCnt="5" custScaleY="124665"/>
      <dgm:spPr/>
      <dgm:t>
        <a:bodyPr/>
        <a:lstStyle/>
        <a:p>
          <a:endParaRPr lang="en-US"/>
        </a:p>
      </dgm:t>
    </dgm:pt>
    <dgm:pt modelId="{5AE11172-5F80-234D-83F1-67B0B43175B3}" type="pres">
      <dgm:prSet presAssocID="{309ACFDC-B526-8041-86F2-2EEA982C7AE9}" presName="imageaccent1" presStyleCnt="0"/>
      <dgm:spPr/>
    </dgm:pt>
    <dgm:pt modelId="{7327CD90-65FC-AB40-A9E9-3EADBB87316E}" type="pres">
      <dgm:prSet presAssocID="{309ACFDC-B526-8041-86F2-2EEA982C7AE9}" presName="accentRepeatNode" presStyleLbl="solidAlignAcc1" presStyleIdx="1" presStyleCnt="10"/>
      <dgm:spPr/>
    </dgm:pt>
    <dgm:pt modelId="{0E34B567-1FEF-7C4A-A2A7-32DCE7BC0C17}" type="pres">
      <dgm:prSet presAssocID="{91BCA585-B5EE-F24D-BFD6-5E1D039E6E5C}" presName="text2" presStyleCnt="0"/>
      <dgm:spPr/>
    </dgm:pt>
    <dgm:pt modelId="{BA2132AD-0DD4-2B4C-A756-3799EC4608C4}" type="pres">
      <dgm:prSet presAssocID="{91BCA585-B5EE-F24D-BFD6-5E1D039E6E5C}" presName="textRepeatNode" presStyleLbl="alignNode1" presStyleIdx="1" presStyleCnt="5" custLinFactNeighborX="1221" custLinFactNeighborY="141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58E9B8-A43F-3247-A4AC-271E983C742C}" type="pres">
      <dgm:prSet presAssocID="{91BCA585-B5EE-F24D-BFD6-5E1D039E6E5C}" presName="textaccent2" presStyleCnt="0"/>
      <dgm:spPr/>
    </dgm:pt>
    <dgm:pt modelId="{B409EC0A-41CC-F142-8ED2-3AAFFD52AD35}" type="pres">
      <dgm:prSet presAssocID="{91BCA585-B5EE-F24D-BFD6-5E1D039E6E5C}" presName="accentRepeatNode" presStyleLbl="solidAlignAcc1" presStyleIdx="2" presStyleCnt="10"/>
      <dgm:spPr/>
    </dgm:pt>
    <dgm:pt modelId="{1FE6C65E-C26C-DC4D-ADB6-16E912A13FF7}" type="pres">
      <dgm:prSet presAssocID="{2B9B3669-BDDE-0245-B506-6FCE8C23E72B}" presName="image2" presStyleCnt="0"/>
      <dgm:spPr/>
    </dgm:pt>
    <dgm:pt modelId="{07E343BB-E9F0-7B4E-B82A-7E0C0341C52A}" type="pres">
      <dgm:prSet presAssocID="{2B9B3669-BDDE-0245-B506-6FCE8C23E72B}" presName="imageRepeatNode" presStyleLbl="alignAcc1" presStyleIdx="1" presStyleCnt="5" custScaleY="128926"/>
      <dgm:spPr/>
      <dgm:t>
        <a:bodyPr/>
        <a:lstStyle/>
        <a:p>
          <a:endParaRPr lang="en-US"/>
        </a:p>
      </dgm:t>
    </dgm:pt>
    <dgm:pt modelId="{86897322-379C-0644-910F-137E022CD3A5}" type="pres">
      <dgm:prSet presAssocID="{2B9B3669-BDDE-0245-B506-6FCE8C23E72B}" presName="imageaccent2" presStyleCnt="0"/>
      <dgm:spPr/>
    </dgm:pt>
    <dgm:pt modelId="{38BDE081-249F-DF49-8A5C-C3EF1BC23583}" type="pres">
      <dgm:prSet presAssocID="{2B9B3669-BDDE-0245-B506-6FCE8C23E72B}" presName="accentRepeatNode" presStyleLbl="solidAlignAcc1" presStyleIdx="3" presStyleCnt="10"/>
      <dgm:spPr/>
    </dgm:pt>
    <dgm:pt modelId="{44D69C0C-135B-AC4D-AEED-66091F9A1311}" type="pres">
      <dgm:prSet presAssocID="{85222708-5F06-F642-A892-70BFF20287E3}" presName="text3" presStyleCnt="0"/>
      <dgm:spPr/>
    </dgm:pt>
    <dgm:pt modelId="{9DE71EB3-EE64-0B41-976D-7D24AB877CF4}" type="pres">
      <dgm:prSet presAssocID="{85222708-5F06-F642-A892-70BFF20287E3}" presName="textRepeatNode" presStyleLbl="align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E395ED-36F4-7E4E-8A32-3BA14815C98B}" type="pres">
      <dgm:prSet presAssocID="{85222708-5F06-F642-A892-70BFF20287E3}" presName="textaccent3" presStyleCnt="0"/>
      <dgm:spPr/>
    </dgm:pt>
    <dgm:pt modelId="{7E5E2891-2CCE-FA4E-9322-F07558F4D74A}" type="pres">
      <dgm:prSet presAssocID="{85222708-5F06-F642-A892-70BFF20287E3}" presName="accentRepeatNode" presStyleLbl="solidAlignAcc1" presStyleIdx="4" presStyleCnt="10"/>
      <dgm:spPr/>
    </dgm:pt>
    <dgm:pt modelId="{2E69B010-33EB-0F49-B7A9-A48840F146E6}" type="pres">
      <dgm:prSet presAssocID="{D1B78FCB-2F00-E241-BE6D-9F3C11DB1AA3}" presName="image3" presStyleCnt="0"/>
      <dgm:spPr/>
    </dgm:pt>
    <dgm:pt modelId="{8B84730E-1875-4B41-8CB8-6B6DA15156F8}" type="pres">
      <dgm:prSet presAssocID="{D1B78FCB-2F00-E241-BE6D-9F3C11DB1AA3}" presName="imageRepeatNode" presStyleLbl="alignAcc1" presStyleIdx="2" presStyleCnt="5" custScaleY="125943" custLinFactNeighborY="-708"/>
      <dgm:spPr/>
      <dgm:t>
        <a:bodyPr/>
        <a:lstStyle/>
        <a:p>
          <a:endParaRPr lang="en-US"/>
        </a:p>
      </dgm:t>
    </dgm:pt>
    <dgm:pt modelId="{5C8F62AD-CC93-A74A-9348-5718FDDEBEE5}" type="pres">
      <dgm:prSet presAssocID="{D1B78FCB-2F00-E241-BE6D-9F3C11DB1AA3}" presName="imageaccent3" presStyleCnt="0"/>
      <dgm:spPr/>
    </dgm:pt>
    <dgm:pt modelId="{7B8184EA-DED2-B744-A044-24CE1536EF7F}" type="pres">
      <dgm:prSet presAssocID="{D1B78FCB-2F00-E241-BE6D-9F3C11DB1AA3}" presName="accentRepeatNode" presStyleLbl="solidAlignAcc1" presStyleIdx="5" presStyleCnt="10"/>
      <dgm:spPr/>
    </dgm:pt>
    <dgm:pt modelId="{D488B997-3A33-2C48-B11D-F1910F754F7D}" type="pres">
      <dgm:prSet presAssocID="{05FF1034-D806-754C-9EF4-5927A3E1C104}" presName="text4" presStyleCnt="0"/>
      <dgm:spPr/>
    </dgm:pt>
    <dgm:pt modelId="{8098924C-2907-0D49-B1B5-EBEDDA352F48}" type="pres">
      <dgm:prSet presAssocID="{05FF1034-D806-754C-9EF4-5927A3E1C104}" presName="textRepeatNode" presStyleLbl="align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E43B0B-2B75-0246-ADF0-61DF208CDBF2}" type="pres">
      <dgm:prSet presAssocID="{05FF1034-D806-754C-9EF4-5927A3E1C104}" presName="textaccent4" presStyleCnt="0"/>
      <dgm:spPr/>
    </dgm:pt>
    <dgm:pt modelId="{2ADC3B22-99FB-4249-943A-F562317C1DF4}" type="pres">
      <dgm:prSet presAssocID="{05FF1034-D806-754C-9EF4-5927A3E1C104}" presName="accentRepeatNode" presStyleLbl="solidAlignAcc1" presStyleIdx="6" presStyleCnt="10"/>
      <dgm:spPr/>
    </dgm:pt>
    <dgm:pt modelId="{9547D7B0-146A-DE46-9E08-BB6627A968BF}" type="pres">
      <dgm:prSet presAssocID="{57817461-4157-2949-9C43-0D4F6BFBEA59}" presName="image4" presStyleCnt="0"/>
      <dgm:spPr/>
    </dgm:pt>
    <dgm:pt modelId="{FB209012-865A-5747-B84B-7871D12A59DE}" type="pres">
      <dgm:prSet presAssocID="{57817461-4157-2949-9C43-0D4F6BFBEA59}" presName="imageRepeatNode" presStyleLbl="alignAcc1" presStyleIdx="3" presStyleCnt="5" custScaleY="147388"/>
      <dgm:spPr/>
      <dgm:t>
        <a:bodyPr/>
        <a:lstStyle/>
        <a:p>
          <a:endParaRPr lang="en-US"/>
        </a:p>
      </dgm:t>
    </dgm:pt>
    <dgm:pt modelId="{DBC9CD20-2926-1140-8744-82B3385BE5F4}" type="pres">
      <dgm:prSet presAssocID="{57817461-4157-2949-9C43-0D4F6BFBEA59}" presName="imageaccent4" presStyleCnt="0"/>
      <dgm:spPr/>
    </dgm:pt>
    <dgm:pt modelId="{2FA2B5EB-3C3E-8848-B92F-2F01AAE5C308}" type="pres">
      <dgm:prSet presAssocID="{57817461-4157-2949-9C43-0D4F6BFBEA59}" presName="accentRepeatNode" presStyleLbl="solidAlignAcc1" presStyleIdx="7" presStyleCnt="10"/>
      <dgm:spPr/>
    </dgm:pt>
    <dgm:pt modelId="{EC86513A-B859-4C42-B854-E6D24C2BC98E}" type="pres">
      <dgm:prSet presAssocID="{B8B23C50-8E35-B941-959C-D2DE8684A900}" presName="text5" presStyleCnt="0"/>
      <dgm:spPr/>
    </dgm:pt>
    <dgm:pt modelId="{E0EBBFB9-1BBE-F740-85D9-67839BF53B69}" type="pres">
      <dgm:prSet presAssocID="{B8B23C50-8E35-B941-959C-D2DE8684A900}" presName="textRepeatNode" presStyleLbl="align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A65FEB-05B6-9A40-B30E-61F39D8A26F9}" type="pres">
      <dgm:prSet presAssocID="{B8B23C50-8E35-B941-959C-D2DE8684A900}" presName="textaccent5" presStyleCnt="0"/>
      <dgm:spPr/>
    </dgm:pt>
    <dgm:pt modelId="{122B5B3E-DCF3-E04A-AB48-3E8D2DC767AC}" type="pres">
      <dgm:prSet presAssocID="{B8B23C50-8E35-B941-959C-D2DE8684A900}" presName="accentRepeatNode" presStyleLbl="solidAlignAcc1" presStyleIdx="8" presStyleCnt="10"/>
      <dgm:spPr/>
    </dgm:pt>
    <dgm:pt modelId="{E106DB63-D7E4-6F46-84C6-C7BAE41BA17D}" type="pres">
      <dgm:prSet presAssocID="{109E057E-35A7-CD4D-96F1-174363A4119E}" presName="image5" presStyleCnt="0"/>
      <dgm:spPr/>
    </dgm:pt>
    <dgm:pt modelId="{0644B4DC-D4FE-EF40-8E82-7855F677A553}" type="pres">
      <dgm:prSet presAssocID="{109E057E-35A7-CD4D-96F1-174363A4119E}" presName="imageRepeatNode" presStyleLbl="alignAcc1" presStyleIdx="4" presStyleCnt="5" custScaleY="157138"/>
      <dgm:spPr/>
      <dgm:t>
        <a:bodyPr/>
        <a:lstStyle/>
        <a:p>
          <a:endParaRPr lang="en-US"/>
        </a:p>
      </dgm:t>
    </dgm:pt>
    <dgm:pt modelId="{B5916ECC-1FB5-3B40-9132-27EE34966CD3}" type="pres">
      <dgm:prSet presAssocID="{109E057E-35A7-CD4D-96F1-174363A4119E}" presName="imageaccent5" presStyleCnt="0"/>
      <dgm:spPr/>
    </dgm:pt>
    <dgm:pt modelId="{5436BA39-65F1-B54E-A3E6-8C64004B0488}" type="pres">
      <dgm:prSet presAssocID="{109E057E-35A7-CD4D-96F1-174363A4119E}" presName="accentRepeatNode" presStyleLbl="solidAlignAcc1" presStyleIdx="9" presStyleCnt="10"/>
      <dgm:spPr/>
    </dgm:pt>
  </dgm:ptLst>
  <dgm:cxnLst>
    <dgm:cxn modelId="{AEB578FD-A9A2-394A-BA82-E093F1366FB5}" srcId="{F7B96173-8CDC-1C4D-9B2A-FED149A633C2}" destId="{91BCA585-B5EE-F24D-BFD6-5E1D039E6E5C}" srcOrd="1" destOrd="0" parTransId="{C71F7919-A6BA-0449-8010-492933B4DF68}" sibTransId="{2B9B3669-BDDE-0245-B506-6FCE8C23E72B}"/>
    <dgm:cxn modelId="{02B71858-B14E-2542-A2B1-F0A0540DE63F}" type="presOf" srcId="{05FF1034-D806-754C-9EF4-5927A3E1C104}" destId="{8098924C-2907-0D49-B1B5-EBEDDA352F48}" srcOrd="0" destOrd="0" presId="urn:microsoft.com/office/officeart/2008/layout/HexagonCluster"/>
    <dgm:cxn modelId="{FEB5A008-E4D2-E044-A4CE-E75660708BEE}" type="presOf" srcId="{F7B96173-8CDC-1C4D-9B2A-FED149A633C2}" destId="{0ABEFB87-BF37-F547-AA84-E648B517B2E4}" srcOrd="0" destOrd="0" presId="urn:microsoft.com/office/officeart/2008/layout/HexagonCluster"/>
    <dgm:cxn modelId="{CF0F4AB9-B408-664D-9D2B-8EBE6BB9F83E}" type="presOf" srcId="{B8B23C50-8E35-B941-959C-D2DE8684A900}" destId="{E0EBBFB9-1BBE-F740-85D9-67839BF53B69}" srcOrd="0" destOrd="0" presId="urn:microsoft.com/office/officeart/2008/layout/HexagonCluster"/>
    <dgm:cxn modelId="{1B52AE5F-7C91-6545-B91A-211FC897987E}" type="presOf" srcId="{109E057E-35A7-CD4D-96F1-174363A4119E}" destId="{0644B4DC-D4FE-EF40-8E82-7855F677A553}" srcOrd="0" destOrd="0" presId="urn:microsoft.com/office/officeart/2008/layout/HexagonCluster"/>
    <dgm:cxn modelId="{44DABBA2-FF81-9F49-A32C-5085793A6AFC}" srcId="{F7B96173-8CDC-1C4D-9B2A-FED149A633C2}" destId="{B8B23C50-8E35-B941-959C-D2DE8684A900}" srcOrd="4" destOrd="0" parTransId="{4D1EC408-4AF9-4A4E-8FDA-C9FDBC81A7A1}" sibTransId="{109E057E-35A7-CD4D-96F1-174363A4119E}"/>
    <dgm:cxn modelId="{6DED4493-4AEA-5A41-B36E-D69C0649BF2D}" type="presOf" srcId="{91BCA585-B5EE-F24D-BFD6-5E1D039E6E5C}" destId="{BA2132AD-0DD4-2B4C-A756-3799EC4608C4}" srcOrd="0" destOrd="0" presId="urn:microsoft.com/office/officeart/2008/layout/HexagonCluster"/>
    <dgm:cxn modelId="{E136A24F-92E4-794A-AE20-784BAEE679D3}" type="presOf" srcId="{5FF1890F-1265-784B-97E1-EA01D12B0A76}" destId="{987DFF4A-777A-AB4F-95C4-4125D984C8DC}" srcOrd="0" destOrd="0" presId="urn:microsoft.com/office/officeart/2008/layout/HexagonCluster"/>
    <dgm:cxn modelId="{CF6009C4-3AA0-4A40-88CA-0EDF7E139235}" srcId="{F7B96173-8CDC-1C4D-9B2A-FED149A633C2}" destId="{85222708-5F06-F642-A892-70BFF20287E3}" srcOrd="2" destOrd="0" parTransId="{854684F9-C3BC-6A40-AFE3-45184202D8C5}" sibTransId="{D1B78FCB-2F00-E241-BE6D-9F3C11DB1AA3}"/>
    <dgm:cxn modelId="{335F0F84-6ECF-2344-804C-EDE5B09629EF}" type="presOf" srcId="{85222708-5F06-F642-A892-70BFF20287E3}" destId="{9DE71EB3-EE64-0B41-976D-7D24AB877CF4}" srcOrd="0" destOrd="0" presId="urn:microsoft.com/office/officeart/2008/layout/HexagonCluster"/>
    <dgm:cxn modelId="{BADEF5D3-8461-A541-BDD2-3F4287F42067}" type="presOf" srcId="{D1B78FCB-2F00-E241-BE6D-9F3C11DB1AA3}" destId="{8B84730E-1875-4B41-8CB8-6B6DA15156F8}" srcOrd="0" destOrd="0" presId="urn:microsoft.com/office/officeart/2008/layout/HexagonCluster"/>
    <dgm:cxn modelId="{691E60F9-EDAB-8C41-9DFA-9B03CB720D52}" srcId="{F7B96173-8CDC-1C4D-9B2A-FED149A633C2}" destId="{05FF1034-D806-754C-9EF4-5927A3E1C104}" srcOrd="3" destOrd="0" parTransId="{41B9C85A-FC2A-8243-BEC7-0BEA40B340B6}" sibTransId="{57817461-4157-2949-9C43-0D4F6BFBEA59}"/>
    <dgm:cxn modelId="{7DF272A9-CCB4-4544-B287-C11629C84E54}" srcId="{F7B96173-8CDC-1C4D-9B2A-FED149A633C2}" destId="{5FF1890F-1265-784B-97E1-EA01D12B0A76}" srcOrd="0" destOrd="0" parTransId="{C100DA3B-1453-AB46-AB19-E8B80494C17F}" sibTransId="{309ACFDC-B526-8041-86F2-2EEA982C7AE9}"/>
    <dgm:cxn modelId="{279B114E-1AB6-D644-A31B-7C875A27EA73}" type="presOf" srcId="{57817461-4157-2949-9C43-0D4F6BFBEA59}" destId="{FB209012-865A-5747-B84B-7871D12A59DE}" srcOrd="0" destOrd="0" presId="urn:microsoft.com/office/officeart/2008/layout/HexagonCluster"/>
    <dgm:cxn modelId="{A46C2732-8BE7-E84E-BA34-F2C986A55E97}" type="presOf" srcId="{309ACFDC-B526-8041-86F2-2EEA982C7AE9}" destId="{8310419F-50A8-FC40-AE71-9BD623F886ED}" srcOrd="0" destOrd="0" presId="urn:microsoft.com/office/officeart/2008/layout/HexagonCluster"/>
    <dgm:cxn modelId="{5A4542FB-3EC8-B542-BF20-AB2C3D7A4FBA}" type="presOf" srcId="{2B9B3669-BDDE-0245-B506-6FCE8C23E72B}" destId="{07E343BB-E9F0-7B4E-B82A-7E0C0341C52A}" srcOrd="0" destOrd="0" presId="urn:microsoft.com/office/officeart/2008/layout/HexagonCluster"/>
    <dgm:cxn modelId="{C2B0F23B-F6A4-6945-9E80-84885366CF13}" type="presParOf" srcId="{0ABEFB87-BF37-F547-AA84-E648B517B2E4}" destId="{D937F8EB-14DE-6649-BABB-D7E3E086FBEC}" srcOrd="0" destOrd="0" presId="urn:microsoft.com/office/officeart/2008/layout/HexagonCluster"/>
    <dgm:cxn modelId="{35081D1F-5AF3-6940-B849-DD0D5BBEC605}" type="presParOf" srcId="{D937F8EB-14DE-6649-BABB-D7E3E086FBEC}" destId="{987DFF4A-777A-AB4F-95C4-4125D984C8DC}" srcOrd="0" destOrd="0" presId="urn:microsoft.com/office/officeart/2008/layout/HexagonCluster"/>
    <dgm:cxn modelId="{66FAAB17-6C76-1649-A9DC-B5FA18E25C37}" type="presParOf" srcId="{0ABEFB87-BF37-F547-AA84-E648B517B2E4}" destId="{03A40DD1-5924-7045-BECD-924207F2F5D8}" srcOrd="1" destOrd="0" presId="urn:microsoft.com/office/officeart/2008/layout/HexagonCluster"/>
    <dgm:cxn modelId="{117EE97C-D267-D54E-8168-9BC592CE7A44}" type="presParOf" srcId="{03A40DD1-5924-7045-BECD-924207F2F5D8}" destId="{FE2201D6-4193-9642-96BA-CE0F81EA7B03}" srcOrd="0" destOrd="0" presId="urn:microsoft.com/office/officeart/2008/layout/HexagonCluster"/>
    <dgm:cxn modelId="{8951D9CC-E36D-604D-B64C-715084A4E655}" type="presParOf" srcId="{0ABEFB87-BF37-F547-AA84-E648B517B2E4}" destId="{9AB5FECA-B038-184B-927C-7D8E8C7FFF27}" srcOrd="2" destOrd="0" presId="urn:microsoft.com/office/officeart/2008/layout/HexagonCluster"/>
    <dgm:cxn modelId="{679778EE-0605-6642-8DC6-D2A78B24568C}" type="presParOf" srcId="{9AB5FECA-B038-184B-927C-7D8E8C7FFF27}" destId="{8310419F-50A8-FC40-AE71-9BD623F886ED}" srcOrd="0" destOrd="0" presId="urn:microsoft.com/office/officeart/2008/layout/HexagonCluster"/>
    <dgm:cxn modelId="{6FBB714B-2E15-1244-912E-67861337BA18}" type="presParOf" srcId="{0ABEFB87-BF37-F547-AA84-E648B517B2E4}" destId="{5AE11172-5F80-234D-83F1-67B0B43175B3}" srcOrd="3" destOrd="0" presId="urn:microsoft.com/office/officeart/2008/layout/HexagonCluster"/>
    <dgm:cxn modelId="{80A511E1-B0C7-A840-8820-DB2C0593B731}" type="presParOf" srcId="{5AE11172-5F80-234D-83F1-67B0B43175B3}" destId="{7327CD90-65FC-AB40-A9E9-3EADBB87316E}" srcOrd="0" destOrd="0" presId="urn:microsoft.com/office/officeart/2008/layout/HexagonCluster"/>
    <dgm:cxn modelId="{80BDAD6B-2E07-834C-AED1-5C4792BF6BE0}" type="presParOf" srcId="{0ABEFB87-BF37-F547-AA84-E648B517B2E4}" destId="{0E34B567-1FEF-7C4A-A2A7-32DCE7BC0C17}" srcOrd="4" destOrd="0" presId="urn:microsoft.com/office/officeart/2008/layout/HexagonCluster"/>
    <dgm:cxn modelId="{D74003E0-C6FF-AD48-90CF-E28741E957C2}" type="presParOf" srcId="{0E34B567-1FEF-7C4A-A2A7-32DCE7BC0C17}" destId="{BA2132AD-0DD4-2B4C-A756-3799EC4608C4}" srcOrd="0" destOrd="0" presId="urn:microsoft.com/office/officeart/2008/layout/HexagonCluster"/>
    <dgm:cxn modelId="{FE782D9F-E7D6-874E-9E71-99ADB5F79448}" type="presParOf" srcId="{0ABEFB87-BF37-F547-AA84-E648B517B2E4}" destId="{2758E9B8-A43F-3247-A4AC-271E983C742C}" srcOrd="5" destOrd="0" presId="urn:microsoft.com/office/officeart/2008/layout/HexagonCluster"/>
    <dgm:cxn modelId="{9D725994-53CD-DC48-94EE-B648BC5E1BD1}" type="presParOf" srcId="{2758E9B8-A43F-3247-A4AC-271E983C742C}" destId="{B409EC0A-41CC-F142-8ED2-3AAFFD52AD35}" srcOrd="0" destOrd="0" presId="urn:microsoft.com/office/officeart/2008/layout/HexagonCluster"/>
    <dgm:cxn modelId="{B1027534-32CD-D54D-A25F-F31C73A1FA02}" type="presParOf" srcId="{0ABEFB87-BF37-F547-AA84-E648B517B2E4}" destId="{1FE6C65E-C26C-DC4D-ADB6-16E912A13FF7}" srcOrd="6" destOrd="0" presId="urn:microsoft.com/office/officeart/2008/layout/HexagonCluster"/>
    <dgm:cxn modelId="{93C65F80-E812-8F41-8948-77A23A5F27AE}" type="presParOf" srcId="{1FE6C65E-C26C-DC4D-ADB6-16E912A13FF7}" destId="{07E343BB-E9F0-7B4E-B82A-7E0C0341C52A}" srcOrd="0" destOrd="0" presId="urn:microsoft.com/office/officeart/2008/layout/HexagonCluster"/>
    <dgm:cxn modelId="{4AEF7DB3-437E-D846-B132-3DA3E73C8C9A}" type="presParOf" srcId="{0ABEFB87-BF37-F547-AA84-E648B517B2E4}" destId="{86897322-379C-0644-910F-137E022CD3A5}" srcOrd="7" destOrd="0" presId="urn:microsoft.com/office/officeart/2008/layout/HexagonCluster"/>
    <dgm:cxn modelId="{FA1A8969-D23D-F74A-B9D9-843CD26088F5}" type="presParOf" srcId="{86897322-379C-0644-910F-137E022CD3A5}" destId="{38BDE081-249F-DF49-8A5C-C3EF1BC23583}" srcOrd="0" destOrd="0" presId="urn:microsoft.com/office/officeart/2008/layout/HexagonCluster"/>
    <dgm:cxn modelId="{A1FC9263-5D0A-EF40-8F09-84D3712E9108}" type="presParOf" srcId="{0ABEFB87-BF37-F547-AA84-E648B517B2E4}" destId="{44D69C0C-135B-AC4D-AEED-66091F9A1311}" srcOrd="8" destOrd="0" presId="urn:microsoft.com/office/officeart/2008/layout/HexagonCluster"/>
    <dgm:cxn modelId="{C5239B28-EEC5-D44D-B9BC-89F949A319B9}" type="presParOf" srcId="{44D69C0C-135B-AC4D-AEED-66091F9A1311}" destId="{9DE71EB3-EE64-0B41-976D-7D24AB877CF4}" srcOrd="0" destOrd="0" presId="urn:microsoft.com/office/officeart/2008/layout/HexagonCluster"/>
    <dgm:cxn modelId="{604B3F5B-A4BA-8748-A4C5-D65CE0C93AFC}" type="presParOf" srcId="{0ABEFB87-BF37-F547-AA84-E648B517B2E4}" destId="{C6E395ED-36F4-7E4E-8A32-3BA14815C98B}" srcOrd="9" destOrd="0" presId="urn:microsoft.com/office/officeart/2008/layout/HexagonCluster"/>
    <dgm:cxn modelId="{6D2275FD-C20B-BB49-B719-2279A7953F24}" type="presParOf" srcId="{C6E395ED-36F4-7E4E-8A32-3BA14815C98B}" destId="{7E5E2891-2CCE-FA4E-9322-F07558F4D74A}" srcOrd="0" destOrd="0" presId="urn:microsoft.com/office/officeart/2008/layout/HexagonCluster"/>
    <dgm:cxn modelId="{A89204E0-AE96-BE46-94A9-AFCFE69B5F67}" type="presParOf" srcId="{0ABEFB87-BF37-F547-AA84-E648B517B2E4}" destId="{2E69B010-33EB-0F49-B7A9-A48840F146E6}" srcOrd="10" destOrd="0" presId="urn:microsoft.com/office/officeart/2008/layout/HexagonCluster"/>
    <dgm:cxn modelId="{7A2B997F-9F4F-774E-AE3E-AF5562145E0B}" type="presParOf" srcId="{2E69B010-33EB-0F49-B7A9-A48840F146E6}" destId="{8B84730E-1875-4B41-8CB8-6B6DA15156F8}" srcOrd="0" destOrd="0" presId="urn:microsoft.com/office/officeart/2008/layout/HexagonCluster"/>
    <dgm:cxn modelId="{48B8F2B2-2455-E245-BEEE-3B925B1C06E5}" type="presParOf" srcId="{0ABEFB87-BF37-F547-AA84-E648B517B2E4}" destId="{5C8F62AD-CC93-A74A-9348-5718FDDEBEE5}" srcOrd="11" destOrd="0" presId="urn:microsoft.com/office/officeart/2008/layout/HexagonCluster"/>
    <dgm:cxn modelId="{2E607257-48B2-2B4A-AFD1-2841BDD2089B}" type="presParOf" srcId="{5C8F62AD-CC93-A74A-9348-5718FDDEBEE5}" destId="{7B8184EA-DED2-B744-A044-24CE1536EF7F}" srcOrd="0" destOrd="0" presId="urn:microsoft.com/office/officeart/2008/layout/HexagonCluster"/>
    <dgm:cxn modelId="{F34FC148-91BA-9543-84BE-3C5EA428AB99}" type="presParOf" srcId="{0ABEFB87-BF37-F547-AA84-E648B517B2E4}" destId="{D488B997-3A33-2C48-B11D-F1910F754F7D}" srcOrd="12" destOrd="0" presId="urn:microsoft.com/office/officeart/2008/layout/HexagonCluster"/>
    <dgm:cxn modelId="{52DC95EF-E43A-9244-8D1D-AC862867FB0E}" type="presParOf" srcId="{D488B997-3A33-2C48-B11D-F1910F754F7D}" destId="{8098924C-2907-0D49-B1B5-EBEDDA352F48}" srcOrd="0" destOrd="0" presId="urn:microsoft.com/office/officeart/2008/layout/HexagonCluster"/>
    <dgm:cxn modelId="{FF534346-99B5-BD42-B13F-BEB67C8E7150}" type="presParOf" srcId="{0ABEFB87-BF37-F547-AA84-E648B517B2E4}" destId="{26E43B0B-2B75-0246-ADF0-61DF208CDBF2}" srcOrd="13" destOrd="0" presId="urn:microsoft.com/office/officeart/2008/layout/HexagonCluster"/>
    <dgm:cxn modelId="{01F97293-79B7-3041-A618-8DACA72EC3BD}" type="presParOf" srcId="{26E43B0B-2B75-0246-ADF0-61DF208CDBF2}" destId="{2ADC3B22-99FB-4249-943A-F562317C1DF4}" srcOrd="0" destOrd="0" presId="urn:microsoft.com/office/officeart/2008/layout/HexagonCluster"/>
    <dgm:cxn modelId="{BDA473E9-504A-B540-81BD-892416C599AF}" type="presParOf" srcId="{0ABEFB87-BF37-F547-AA84-E648B517B2E4}" destId="{9547D7B0-146A-DE46-9E08-BB6627A968BF}" srcOrd="14" destOrd="0" presId="urn:microsoft.com/office/officeart/2008/layout/HexagonCluster"/>
    <dgm:cxn modelId="{BCBC515D-293E-0244-9F1B-93506CE4D633}" type="presParOf" srcId="{9547D7B0-146A-DE46-9E08-BB6627A968BF}" destId="{FB209012-865A-5747-B84B-7871D12A59DE}" srcOrd="0" destOrd="0" presId="urn:microsoft.com/office/officeart/2008/layout/HexagonCluster"/>
    <dgm:cxn modelId="{710ED46F-DF85-4F43-AFF3-FB97DDC00AE5}" type="presParOf" srcId="{0ABEFB87-BF37-F547-AA84-E648B517B2E4}" destId="{DBC9CD20-2926-1140-8744-82B3385BE5F4}" srcOrd="15" destOrd="0" presId="urn:microsoft.com/office/officeart/2008/layout/HexagonCluster"/>
    <dgm:cxn modelId="{59029028-50A6-7842-A468-01BDBDA67983}" type="presParOf" srcId="{DBC9CD20-2926-1140-8744-82B3385BE5F4}" destId="{2FA2B5EB-3C3E-8848-B92F-2F01AAE5C308}" srcOrd="0" destOrd="0" presId="urn:microsoft.com/office/officeart/2008/layout/HexagonCluster"/>
    <dgm:cxn modelId="{E6AE3179-4DF5-E34C-A453-9D711421BBD6}" type="presParOf" srcId="{0ABEFB87-BF37-F547-AA84-E648B517B2E4}" destId="{EC86513A-B859-4C42-B854-E6D24C2BC98E}" srcOrd="16" destOrd="0" presId="urn:microsoft.com/office/officeart/2008/layout/HexagonCluster"/>
    <dgm:cxn modelId="{A63AC324-DCA3-3B46-8AD8-1009678A2A11}" type="presParOf" srcId="{EC86513A-B859-4C42-B854-E6D24C2BC98E}" destId="{E0EBBFB9-1BBE-F740-85D9-67839BF53B69}" srcOrd="0" destOrd="0" presId="urn:microsoft.com/office/officeart/2008/layout/HexagonCluster"/>
    <dgm:cxn modelId="{B6DC2008-CD11-C547-8E70-6A20DCA73FC3}" type="presParOf" srcId="{0ABEFB87-BF37-F547-AA84-E648B517B2E4}" destId="{9EA65FEB-05B6-9A40-B30E-61F39D8A26F9}" srcOrd="17" destOrd="0" presId="urn:microsoft.com/office/officeart/2008/layout/HexagonCluster"/>
    <dgm:cxn modelId="{AD485EA5-DA8B-C940-A426-CF6AB77B50A6}" type="presParOf" srcId="{9EA65FEB-05B6-9A40-B30E-61F39D8A26F9}" destId="{122B5B3E-DCF3-E04A-AB48-3E8D2DC767AC}" srcOrd="0" destOrd="0" presId="urn:microsoft.com/office/officeart/2008/layout/HexagonCluster"/>
    <dgm:cxn modelId="{144364F1-1F7E-7C4C-80D1-94FDFA3DA3E2}" type="presParOf" srcId="{0ABEFB87-BF37-F547-AA84-E648B517B2E4}" destId="{E106DB63-D7E4-6F46-84C6-C7BAE41BA17D}" srcOrd="18" destOrd="0" presId="urn:microsoft.com/office/officeart/2008/layout/HexagonCluster"/>
    <dgm:cxn modelId="{64963E87-798D-FB42-A16B-031CC3991421}" type="presParOf" srcId="{E106DB63-D7E4-6F46-84C6-C7BAE41BA17D}" destId="{0644B4DC-D4FE-EF40-8E82-7855F677A553}" srcOrd="0" destOrd="0" presId="urn:microsoft.com/office/officeart/2008/layout/HexagonCluster"/>
    <dgm:cxn modelId="{097BBE1D-091E-DC43-B1F2-3E0A8C517EB3}" type="presParOf" srcId="{0ABEFB87-BF37-F547-AA84-E648B517B2E4}" destId="{B5916ECC-1FB5-3B40-9132-27EE34966CD3}" srcOrd="19" destOrd="0" presId="urn:microsoft.com/office/officeart/2008/layout/HexagonCluster"/>
    <dgm:cxn modelId="{627B55F2-29B3-8E43-BA3A-F8BD969BFB3B}" type="presParOf" srcId="{B5916ECC-1FB5-3B40-9132-27EE34966CD3}" destId="{5436BA39-65F1-B54E-A3E6-8C64004B0488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7B96173-8CDC-1C4D-9B2A-FED149A633C2}" type="doc">
      <dgm:prSet loTypeId="urn:microsoft.com/office/officeart/2008/layout/HexagonCluster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FF1890F-1265-784B-97E1-EA01D12B0A76}">
      <dgm:prSet phldrT="[Text]"/>
      <dgm:spPr/>
      <dgm:t>
        <a:bodyPr/>
        <a:lstStyle/>
        <a:p>
          <a:r>
            <a:rPr lang="en-US" dirty="0"/>
            <a:t>Data security and privacy</a:t>
          </a:r>
        </a:p>
      </dgm:t>
    </dgm:pt>
    <dgm:pt modelId="{C100DA3B-1453-AB46-AB19-E8B80494C17F}" type="parTrans" cxnId="{7DF272A9-CCB4-4544-B287-C11629C84E54}">
      <dgm:prSet/>
      <dgm:spPr/>
      <dgm:t>
        <a:bodyPr/>
        <a:lstStyle/>
        <a:p>
          <a:endParaRPr lang="en-US"/>
        </a:p>
      </dgm:t>
    </dgm:pt>
    <dgm:pt modelId="{309ACFDC-B526-8041-86F2-2EEA982C7AE9}" type="sibTrans" cxnId="{7DF272A9-CCB4-4544-B287-C11629C84E54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91BCA585-B5EE-F24D-BFD6-5E1D039E6E5C}">
      <dgm:prSet phldrT="[Text]"/>
      <dgm:spPr/>
      <dgm:t>
        <a:bodyPr/>
        <a:lstStyle/>
        <a:p>
          <a:r>
            <a:rPr lang="en-US" dirty="0"/>
            <a:t>Cryptography</a:t>
          </a:r>
        </a:p>
      </dgm:t>
    </dgm:pt>
    <dgm:pt modelId="{C71F7919-A6BA-0449-8010-492933B4DF68}" type="parTrans" cxnId="{AEB578FD-A9A2-394A-BA82-E093F1366FB5}">
      <dgm:prSet/>
      <dgm:spPr/>
      <dgm:t>
        <a:bodyPr/>
        <a:lstStyle/>
        <a:p>
          <a:endParaRPr lang="en-US"/>
        </a:p>
      </dgm:t>
    </dgm:pt>
    <dgm:pt modelId="{2B9B3669-BDDE-0245-B506-6FCE8C23E72B}" type="sibTrans" cxnId="{AEB578FD-A9A2-394A-BA82-E093F1366FB5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85222708-5F06-F642-A892-70BFF20287E3}">
      <dgm:prSet phldrT="[Text]"/>
      <dgm:spPr/>
      <dgm:t>
        <a:bodyPr/>
        <a:lstStyle/>
        <a:p>
          <a:r>
            <a:rPr lang="en-US" dirty="0"/>
            <a:t>Quantum-safety</a:t>
          </a:r>
        </a:p>
      </dgm:t>
    </dgm:pt>
    <dgm:pt modelId="{854684F9-C3BC-6A40-AFE3-45184202D8C5}" type="parTrans" cxnId="{CF6009C4-3AA0-4A40-88CA-0EDF7E139235}">
      <dgm:prSet/>
      <dgm:spPr/>
      <dgm:t>
        <a:bodyPr/>
        <a:lstStyle/>
        <a:p>
          <a:endParaRPr lang="en-US"/>
        </a:p>
      </dgm:t>
    </dgm:pt>
    <dgm:pt modelId="{D1B78FCB-2F00-E241-BE6D-9F3C11DB1AA3}" type="sibTrans" cxnId="{CF6009C4-3AA0-4A40-88CA-0EDF7E139235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05FF1034-D806-754C-9EF4-5927A3E1C104}">
      <dgm:prSet/>
      <dgm:spPr/>
      <dgm:t>
        <a:bodyPr/>
        <a:lstStyle/>
        <a:p>
          <a:r>
            <a:rPr lang="en-US" dirty="0"/>
            <a:t>Cryptosystems</a:t>
          </a:r>
        </a:p>
      </dgm:t>
    </dgm:pt>
    <dgm:pt modelId="{41B9C85A-FC2A-8243-BEC7-0BEA40B340B6}" type="parTrans" cxnId="{691E60F9-EDAB-8C41-9DFA-9B03CB720D52}">
      <dgm:prSet/>
      <dgm:spPr/>
      <dgm:t>
        <a:bodyPr/>
        <a:lstStyle/>
        <a:p>
          <a:endParaRPr lang="en-US"/>
        </a:p>
      </dgm:t>
    </dgm:pt>
    <dgm:pt modelId="{57817461-4157-2949-9C43-0D4F6BFBEA59}" type="sibTrans" cxnId="{691E60F9-EDAB-8C41-9DFA-9B03CB720D52}">
      <dgm:prSet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5C3D2EE8-4C3D-754F-B170-0886EB4DCC3E}">
      <dgm:prSet/>
      <dgm:spPr/>
      <dgm:t>
        <a:bodyPr/>
        <a:lstStyle/>
        <a:p>
          <a:r>
            <a:rPr lang="en-US" dirty="0"/>
            <a:t>Information security</a:t>
          </a:r>
        </a:p>
      </dgm:t>
    </dgm:pt>
    <dgm:pt modelId="{BE262485-4655-5742-9862-A53CCA816240}" type="parTrans" cxnId="{5BF067FE-D9DA-5E4A-88A9-F8F523A62C69}">
      <dgm:prSet/>
      <dgm:spPr/>
      <dgm:t>
        <a:bodyPr/>
        <a:lstStyle/>
        <a:p>
          <a:endParaRPr lang="en-US"/>
        </a:p>
      </dgm:t>
    </dgm:pt>
    <dgm:pt modelId="{072B0AAC-78E4-034E-A243-BC34134F1089}" type="sibTrans" cxnId="{5BF067FE-D9DA-5E4A-88A9-F8F523A62C69}">
      <dgm:prSet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0ABEFB87-BF37-F547-AA84-E648B517B2E4}" type="pres">
      <dgm:prSet presAssocID="{F7B96173-8CDC-1C4D-9B2A-FED149A633C2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en-US"/>
        </a:p>
      </dgm:t>
    </dgm:pt>
    <dgm:pt modelId="{D937F8EB-14DE-6649-BABB-D7E3E086FBEC}" type="pres">
      <dgm:prSet presAssocID="{5FF1890F-1265-784B-97E1-EA01D12B0A76}" presName="text1" presStyleCnt="0"/>
      <dgm:spPr/>
    </dgm:pt>
    <dgm:pt modelId="{987DFF4A-777A-AB4F-95C4-4125D984C8DC}" type="pres">
      <dgm:prSet presAssocID="{5FF1890F-1265-784B-97E1-EA01D12B0A76}" presName="textRepeatNode" presStyleLbl="align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A40DD1-5924-7045-BECD-924207F2F5D8}" type="pres">
      <dgm:prSet presAssocID="{5FF1890F-1265-784B-97E1-EA01D12B0A76}" presName="textaccent1" presStyleCnt="0"/>
      <dgm:spPr/>
    </dgm:pt>
    <dgm:pt modelId="{FE2201D6-4193-9642-96BA-CE0F81EA7B03}" type="pres">
      <dgm:prSet presAssocID="{5FF1890F-1265-784B-97E1-EA01D12B0A76}" presName="accentRepeatNode" presStyleLbl="solidAlignAcc1" presStyleIdx="0" presStyleCnt="10"/>
      <dgm:spPr/>
    </dgm:pt>
    <dgm:pt modelId="{9AB5FECA-B038-184B-927C-7D8E8C7FFF27}" type="pres">
      <dgm:prSet presAssocID="{309ACFDC-B526-8041-86F2-2EEA982C7AE9}" presName="image1" presStyleCnt="0"/>
      <dgm:spPr/>
    </dgm:pt>
    <dgm:pt modelId="{8310419F-50A8-FC40-AE71-9BD623F886ED}" type="pres">
      <dgm:prSet presAssocID="{309ACFDC-B526-8041-86F2-2EEA982C7AE9}" presName="imageRepeatNode" presStyleLbl="alignAcc1" presStyleIdx="0" presStyleCnt="5" custScaleY="159292"/>
      <dgm:spPr/>
      <dgm:t>
        <a:bodyPr/>
        <a:lstStyle/>
        <a:p>
          <a:endParaRPr lang="en-US"/>
        </a:p>
      </dgm:t>
    </dgm:pt>
    <dgm:pt modelId="{5AE11172-5F80-234D-83F1-67B0B43175B3}" type="pres">
      <dgm:prSet presAssocID="{309ACFDC-B526-8041-86F2-2EEA982C7AE9}" presName="imageaccent1" presStyleCnt="0"/>
      <dgm:spPr/>
    </dgm:pt>
    <dgm:pt modelId="{7327CD90-65FC-AB40-A9E9-3EADBB87316E}" type="pres">
      <dgm:prSet presAssocID="{309ACFDC-B526-8041-86F2-2EEA982C7AE9}" presName="accentRepeatNode" presStyleLbl="solidAlignAcc1" presStyleIdx="1" presStyleCnt="10"/>
      <dgm:spPr/>
    </dgm:pt>
    <dgm:pt modelId="{0E34B567-1FEF-7C4A-A2A7-32DCE7BC0C17}" type="pres">
      <dgm:prSet presAssocID="{91BCA585-B5EE-F24D-BFD6-5E1D039E6E5C}" presName="text2" presStyleCnt="0"/>
      <dgm:spPr/>
    </dgm:pt>
    <dgm:pt modelId="{BA2132AD-0DD4-2B4C-A756-3799EC4608C4}" type="pres">
      <dgm:prSet presAssocID="{91BCA585-B5EE-F24D-BFD6-5E1D039E6E5C}" presName="textRepeatNode" presStyleLbl="alignNode1" presStyleIdx="1" presStyleCnt="5" custLinFactNeighborX="1221" custLinFactNeighborY="141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58E9B8-A43F-3247-A4AC-271E983C742C}" type="pres">
      <dgm:prSet presAssocID="{91BCA585-B5EE-F24D-BFD6-5E1D039E6E5C}" presName="textaccent2" presStyleCnt="0"/>
      <dgm:spPr/>
    </dgm:pt>
    <dgm:pt modelId="{B409EC0A-41CC-F142-8ED2-3AAFFD52AD35}" type="pres">
      <dgm:prSet presAssocID="{91BCA585-B5EE-F24D-BFD6-5E1D039E6E5C}" presName="accentRepeatNode" presStyleLbl="solidAlignAcc1" presStyleIdx="2" presStyleCnt="10"/>
      <dgm:spPr/>
    </dgm:pt>
    <dgm:pt modelId="{1FE6C65E-C26C-DC4D-ADB6-16E912A13FF7}" type="pres">
      <dgm:prSet presAssocID="{2B9B3669-BDDE-0245-B506-6FCE8C23E72B}" presName="image2" presStyleCnt="0"/>
      <dgm:spPr/>
    </dgm:pt>
    <dgm:pt modelId="{07E343BB-E9F0-7B4E-B82A-7E0C0341C52A}" type="pres">
      <dgm:prSet presAssocID="{2B9B3669-BDDE-0245-B506-6FCE8C23E72B}" presName="imageRepeatNode" presStyleLbl="alignAcc1" presStyleIdx="1" presStyleCnt="5" custScaleY="167178"/>
      <dgm:spPr/>
      <dgm:t>
        <a:bodyPr/>
        <a:lstStyle/>
        <a:p>
          <a:endParaRPr lang="en-US"/>
        </a:p>
      </dgm:t>
    </dgm:pt>
    <dgm:pt modelId="{86897322-379C-0644-910F-137E022CD3A5}" type="pres">
      <dgm:prSet presAssocID="{2B9B3669-BDDE-0245-B506-6FCE8C23E72B}" presName="imageaccent2" presStyleCnt="0"/>
      <dgm:spPr/>
    </dgm:pt>
    <dgm:pt modelId="{38BDE081-249F-DF49-8A5C-C3EF1BC23583}" type="pres">
      <dgm:prSet presAssocID="{2B9B3669-BDDE-0245-B506-6FCE8C23E72B}" presName="accentRepeatNode" presStyleLbl="solidAlignAcc1" presStyleIdx="3" presStyleCnt="10"/>
      <dgm:spPr/>
    </dgm:pt>
    <dgm:pt modelId="{44D69C0C-135B-AC4D-AEED-66091F9A1311}" type="pres">
      <dgm:prSet presAssocID="{85222708-5F06-F642-A892-70BFF20287E3}" presName="text3" presStyleCnt="0"/>
      <dgm:spPr/>
    </dgm:pt>
    <dgm:pt modelId="{9DE71EB3-EE64-0B41-976D-7D24AB877CF4}" type="pres">
      <dgm:prSet presAssocID="{85222708-5F06-F642-A892-70BFF20287E3}" presName="textRepeatNode" presStyleLbl="align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E395ED-36F4-7E4E-8A32-3BA14815C98B}" type="pres">
      <dgm:prSet presAssocID="{85222708-5F06-F642-A892-70BFF20287E3}" presName="textaccent3" presStyleCnt="0"/>
      <dgm:spPr/>
    </dgm:pt>
    <dgm:pt modelId="{7E5E2891-2CCE-FA4E-9322-F07558F4D74A}" type="pres">
      <dgm:prSet presAssocID="{85222708-5F06-F642-A892-70BFF20287E3}" presName="accentRepeatNode" presStyleLbl="solidAlignAcc1" presStyleIdx="4" presStyleCnt="10"/>
      <dgm:spPr/>
    </dgm:pt>
    <dgm:pt modelId="{2E69B010-33EB-0F49-B7A9-A48840F146E6}" type="pres">
      <dgm:prSet presAssocID="{D1B78FCB-2F00-E241-BE6D-9F3C11DB1AA3}" presName="image3" presStyleCnt="0"/>
      <dgm:spPr/>
    </dgm:pt>
    <dgm:pt modelId="{8B84730E-1875-4B41-8CB8-6B6DA15156F8}" type="pres">
      <dgm:prSet presAssocID="{D1B78FCB-2F00-E241-BE6D-9F3C11DB1AA3}" presName="imageRepeatNode" presStyleLbl="alignAcc1" presStyleIdx="2" presStyleCnt="5" custScaleY="136627" custLinFactNeighborY="-708"/>
      <dgm:spPr/>
      <dgm:t>
        <a:bodyPr/>
        <a:lstStyle/>
        <a:p>
          <a:endParaRPr lang="en-US"/>
        </a:p>
      </dgm:t>
    </dgm:pt>
    <dgm:pt modelId="{5C8F62AD-CC93-A74A-9348-5718FDDEBEE5}" type="pres">
      <dgm:prSet presAssocID="{D1B78FCB-2F00-E241-BE6D-9F3C11DB1AA3}" presName="imageaccent3" presStyleCnt="0"/>
      <dgm:spPr/>
    </dgm:pt>
    <dgm:pt modelId="{7B8184EA-DED2-B744-A044-24CE1536EF7F}" type="pres">
      <dgm:prSet presAssocID="{D1B78FCB-2F00-E241-BE6D-9F3C11DB1AA3}" presName="accentRepeatNode" presStyleLbl="solidAlignAcc1" presStyleIdx="5" presStyleCnt="10"/>
      <dgm:spPr/>
    </dgm:pt>
    <dgm:pt modelId="{D488B997-3A33-2C48-B11D-F1910F754F7D}" type="pres">
      <dgm:prSet presAssocID="{05FF1034-D806-754C-9EF4-5927A3E1C104}" presName="text4" presStyleCnt="0"/>
      <dgm:spPr/>
    </dgm:pt>
    <dgm:pt modelId="{8098924C-2907-0D49-B1B5-EBEDDA352F48}" type="pres">
      <dgm:prSet presAssocID="{05FF1034-D806-754C-9EF4-5927A3E1C104}" presName="textRepeatNode" presStyleLbl="align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E43B0B-2B75-0246-ADF0-61DF208CDBF2}" type="pres">
      <dgm:prSet presAssocID="{05FF1034-D806-754C-9EF4-5927A3E1C104}" presName="textaccent4" presStyleCnt="0"/>
      <dgm:spPr/>
    </dgm:pt>
    <dgm:pt modelId="{2ADC3B22-99FB-4249-943A-F562317C1DF4}" type="pres">
      <dgm:prSet presAssocID="{05FF1034-D806-754C-9EF4-5927A3E1C104}" presName="accentRepeatNode" presStyleLbl="solidAlignAcc1" presStyleIdx="6" presStyleCnt="10"/>
      <dgm:spPr/>
    </dgm:pt>
    <dgm:pt modelId="{9547D7B0-146A-DE46-9E08-BB6627A968BF}" type="pres">
      <dgm:prSet presAssocID="{57817461-4157-2949-9C43-0D4F6BFBEA59}" presName="image4" presStyleCnt="0"/>
      <dgm:spPr/>
    </dgm:pt>
    <dgm:pt modelId="{FB209012-865A-5747-B84B-7871D12A59DE}" type="pres">
      <dgm:prSet presAssocID="{57817461-4157-2949-9C43-0D4F6BFBEA59}" presName="imageRepeatNode" presStyleLbl="alignAcc1" presStyleIdx="3" presStyleCnt="5" custScaleY="121877"/>
      <dgm:spPr/>
      <dgm:t>
        <a:bodyPr/>
        <a:lstStyle/>
        <a:p>
          <a:endParaRPr lang="en-US"/>
        </a:p>
      </dgm:t>
    </dgm:pt>
    <dgm:pt modelId="{DBC9CD20-2926-1140-8744-82B3385BE5F4}" type="pres">
      <dgm:prSet presAssocID="{57817461-4157-2949-9C43-0D4F6BFBEA59}" presName="imageaccent4" presStyleCnt="0"/>
      <dgm:spPr/>
    </dgm:pt>
    <dgm:pt modelId="{2FA2B5EB-3C3E-8848-B92F-2F01AAE5C308}" type="pres">
      <dgm:prSet presAssocID="{57817461-4157-2949-9C43-0D4F6BFBEA59}" presName="accentRepeatNode" presStyleLbl="solidAlignAcc1" presStyleIdx="7" presStyleCnt="10"/>
      <dgm:spPr/>
    </dgm:pt>
    <dgm:pt modelId="{56319A17-2AEE-8E45-9DC8-053607043061}" type="pres">
      <dgm:prSet presAssocID="{5C3D2EE8-4C3D-754F-B170-0886EB4DCC3E}" presName="text5" presStyleCnt="0"/>
      <dgm:spPr/>
    </dgm:pt>
    <dgm:pt modelId="{9D2A7A9B-3123-E54E-81AE-2FA960796C20}" type="pres">
      <dgm:prSet presAssocID="{5C3D2EE8-4C3D-754F-B170-0886EB4DCC3E}" presName="textRepeatNode" presStyleLbl="align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481998-98F7-4F48-8109-C489BB2EF276}" type="pres">
      <dgm:prSet presAssocID="{5C3D2EE8-4C3D-754F-B170-0886EB4DCC3E}" presName="textaccent5" presStyleCnt="0"/>
      <dgm:spPr/>
    </dgm:pt>
    <dgm:pt modelId="{FFB0DE13-13CD-3A49-940A-1CC54005774F}" type="pres">
      <dgm:prSet presAssocID="{5C3D2EE8-4C3D-754F-B170-0886EB4DCC3E}" presName="accentRepeatNode" presStyleLbl="solidAlignAcc1" presStyleIdx="8" presStyleCnt="10"/>
      <dgm:spPr/>
    </dgm:pt>
    <dgm:pt modelId="{100FE31A-E4F1-534F-8140-508FAF8E0C49}" type="pres">
      <dgm:prSet presAssocID="{072B0AAC-78E4-034E-A243-BC34134F1089}" presName="image5" presStyleCnt="0"/>
      <dgm:spPr/>
    </dgm:pt>
    <dgm:pt modelId="{D0821139-B4F4-DF41-836C-A7DB1D58E9D3}" type="pres">
      <dgm:prSet presAssocID="{072B0AAC-78E4-034E-A243-BC34134F1089}" presName="imageRepeatNode" presStyleLbl="alignAcc1" presStyleIdx="4" presStyleCnt="5" custScaleY="149581"/>
      <dgm:spPr/>
      <dgm:t>
        <a:bodyPr/>
        <a:lstStyle/>
        <a:p>
          <a:endParaRPr lang="en-US"/>
        </a:p>
      </dgm:t>
    </dgm:pt>
    <dgm:pt modelId="{1661DBC6-A9D6-C541-B493-2704A7DB3180}" type="pres">
      <dgm:prSet presAssocID="{072B0AAC-78E4-034E-A243-BC34134F1089}" presName="imageaccent5" presStyleCnt="0"/>
      <dgm:spPr/>
    </dgm:pt>
    <dgm:pt modelId="{B0BC50FD-305A-F74E-A4E4-1198321DE6D7}" type="pres">
      <dgm:prSet presAssocID="{072B0AAC-78E4-034E-A243-BC34134F1089}" presName="accentRepeatNode" presStyleLbl="solidAlignAcc1" presStyleIdx="9" presStyleCnt="10"/>
      <dgm:spPr/>
    </dgm:pt>
  </dgm:ptLst>
  <dgm:cxnLst>
    <dgm:cxn modelId="{C589F806-60AB-4B4D-9B3D-EB3C1F43455F}" type="presOf" srcId="{05FF1034-D806-754C-9EF4-5927A3E1C104}" destId="{8098924C-2907-0D49-B1B5-EBEDDA352F48}" srcOrd="0" destOrd="0" presId="urn:microsoft.com/office/officeart/2008/layout/HexagonCluster"/>
    <dgm:cxn modelId="{AEB578FD-A9A2-394A-BA82-E093F1366FB5}" srcId="{F7B96173-8CDC-1C4D-9B2A-FED149A633C2}" destId="{91BCA585-B5EE-F24D-BFD6-5E1D039E6E5C}" srcOrd="1" destOrd="0" parTransId="{C71F7919-A6BA-0449-8010-492933B4DF68}" sibTransId="{2B9B3669-BDDE-0245-B506-6FCE8C23E72B}"/>
    <dgm:cxn modelId="{5DE33F60-DFC2-824E-8F4B-24617310AAD4}" type="presOf" srcId="{91BCA585-B5EE-F24D-BFD6-5E1D039E6E5C}" destId="{BA2132AD-0DD4-2B4C-A756-3799EC4608C4}" srcOrd="0" destOrd="0" presId="urn:microsoft.com/office/officeart/2008/layout/HexagonCluster"/>
    <dgm:cxn modelId="{64D68CB6-C317-F045-AFE3-AE365F564191}" type="presOf" srcId="{2B9B3669-BDDE-0245-B506-6FCE8C23E72B}" destId="{07E343BB-E9F0-7B4E-B82A-7E0C0341C52A}" srcOrd="0" destOrd="0" presId="urn:microsoft.com/office/officeart/2008/layout/HexagonCluster"/>
    <dgm:cxn modelId="{39EF835A-AAFC-D742-B74B-0EAE702F70A1}" type="presOf" srcId="{5C3D2EE8-4C3D-754F-B170-0886EB4DCC3E}" destId="{9D2A7A9B-3123-E54E-81AE-2FA960796C20}" srcOrd="0" destOrd="0" presId="urn:microsoft.com/office/officeart/2008/layout/HexagonCluster"/>
    <dgm:cxn modelId="{CF6009C4-3AA0-4A40-88CA-0EDF7E139235}" srcId="{F7B96173-8CDC-1C4D-9B2A-FED149A633C2}" destId="{85222708-5F06-F642-A892-70BFF20287E3}" srcOrd="2" destOrd="0" parTransId="{854684F9-C3BC-6A40-AFE3-45184202D8C5}" sibTransId="{D1B78FCB-2F00-E241-BE6D-9F3C11DB1AA3}"/>
    <dgm:cxn modelId="{F49BF85E-C9B5-AB46-8F91-94B4B45C1079}" type="presOf" srcId="{D1B78FCB-2F00-E241-BE6D-9F3C11DB1AA3}" destId="{8B84730E-1875-4B41-8CB8-6B6DA15156F8}" srcOrd="0" destOrd="0" presId="urn:microsoft.com/office/officeart/2008/layout/HexagonCluster"/>
    <dgm:cxn modelId="{5BF067FE-D9DA-5E4A-88A9-F8F523A62C69}" srcId="{F7B96173-8CDC-1C4D-9B2A-FED149A633C2}" destId="{5C3D2EE8-4C3D-754F-B170-0886EB4DCC3E}" srcOrd="4" destOrd="0" parTransId="{BE262485-4655-5742-9862-A53CCA816240}" sibTransId="{072B0AAC-78E4-034E-A243-BC34134F1089}"/>
    <dgm:cxn modelId="{E5C0F123-D226-8C4D-8221-503253D40B4D}" type="presOf" srcId="{309ACFDC-B526-8041-86F2-2EEA982C7AE9}" destId="{8310419F-50A8-FC40-AE71-9BD623F886ED}" srcOrd="0" destOrd="0" presId="urn:microsoft.com/office/officeart/2008/layout/HexagonCluster"/>
    <dgm:cxn modelId="{691E60F9-EDAB-8C41-9DFA-9B03CB720D52}" srcId="{F7B96173-8CDC-1C4D-9B2A-FED149A633C2}" destId="{05FF1034-D806-754C-9EF4-5927A3E1C104}" srcOrd="3" destOrd="0" parTransId="{41B9C85A-FC2A-8243-BEC7-0BEA40B340B6}" sibTransId="{57817461-4157-2949-9C43-0D4F6BFBEA59}"/>
    <dgm:cxn modelId="{04D946CB-BCBE-BA43-8283-A1834FFF04EE}" type="presOf" srcId="{5FF1890F-1265-784B-97E1-EA01D12B0A76}" destId="{987DFF4A-777A-AB4F-95C4-4125D984C8DC}" srcOrd="0" destOrd="0" presId="urn:microsoft.com/office/officeart/2008/layout/HexagonCluster"/>
    <dgm:cxn modelId="{FDED700D-0501-F54B-9B19-7B5518044C2E}" type="presOf" srcId="{072B0AAC-78E4-034E-A243-BC34134F1089}" destId="{D0821139-B4F4-DF41-836C-A7DB1D58E9D3}" srcOrd="0" destOrd="0" presId="urn:microsoft.com/office/officeart/2008/layout/HexagonCluster"/>
    <dgm:cxn modelId="{FF1D4756-F52D-074C-A60C-0F24196504F3}" type="presOf" srcId="{F7B96173-8CDC-1C4D-9B2A-FED149A633C2}" destId="{0ABEFB87-BF37-F547-AA84-E648B517B2E4}" srcOrd="0" destOrd="0" presId="urn:microsoft.com/office/officeart/2008/layout/HexagonCluster"/>
    <dgm:cxn modelId="{7DF272A9-CCB4-4544-B287-C11629C84E54}" srcId="{F7B96173-8CDC-1C4D-9B2A-FED149A633C2}" destId="{5FF1890F-1265-784B-97E1-EA01D12B0A76}" srcOrd="0" destOrd="0" parTransId="{C100DA3B-1453-AB46-AB19-E8B80494C17F}" sibTransId="{309ACFDC-B526-8041-86F2-2EEA982C7AE9}"/>
    <dgm:cxn modelId="{383EB84A-6E45-B341-99EF-74BA4EDC582E}" type="presOf" srcId="{57817461-4157-2949-9C43-0D4F6BFBEA59}" destId="{FB209012-865A-5747-B84B-7871D12A59DE}" srcOrd="0" destOrd="0" presId="urn:microsoft.com/office/officeart/2008/layout/HexagonCluster"/>
    <dgm:cxn modelId="{F01A25EC-7302-EB41-BD54-B45C376FF185}" type="presOf" srcId="{85222708-5F06-F642-A892-70BFF20287E3}" destId="{9DE71EB3-EE64-0B41-976D-7D24AB877CF4}" srcOrd="0" destOrd="0" presId="urn:microsoft.com/office/officeart/2008/layout/HexagonCluster"/>
    <dgm:cxn modelId="{2884DDCD-143F-EC45-AFC6-E472F49BD2ED}" type="presParOf" srcId="{0ABEFB87-BF37-F547-AA84-E648B517B2E4}" destId="{D937F8EB-14DE-6649-BABB-D7E3E086FBEC}" srcOrd="0" destOrd="0" presId="urn:microsoft.com/office/officeart/2008/layout/HexagonCluster"/>
    <dgm:cxn modelId="{2DD6E64E-307F-DC4A-B13F-1DEE751C1097}" type="presParOf" srcId="{D937F8EB-14DE-6649-BABB-D7E3E086FBEC}" destId="{987DFF4A-777A-AB4F-95C4-4125D984C8DC}" srcOrd="0" destOrd="0" presId="urn:microsoft.com/office/officeart/2008/layout/HexagonCluster"/>
    <dgm:cxn modelId="{5D7254E7-C924-A64D-977A-AC35A577E1C1}" type="presParOf" srcId="{0ABEFB87-BF37-F547-AA84-E648B517B2E4}" destId="{03A40DD1-5924-7045-BECD-924207F2F5D8}" srcOrd="1" destOrd="0" presId="urn:microsoft.com/office/officeart/2008/layout/HexagonCluster"/>
    <dgm:cxn modelId="{93303185-27D4-D341-AB38-0A9F88D5A120}" type="presParOf" srcId="{03A40DD1-5924-7045-BECD-924207F2F5D8}" destId="{FE2201D6-4193-9642-96BA-CE0F81EA7B03}" srcOrd="0" destOrd="0" presId="urn:microsoft.com/office/officeart/2008/layout/HexagonCluster"/>
    <dgm:cxn modelId="{AC7614D7-6890-0840-A4A4-CE07C615B72A}" type="presParOf" srcId="{0ABEFB87-BF37-F547-AA84-E648B517B2E4}" destId="{9AB5FECA-B038-184B-927C-7D8E8C7FFF27}" srcOrd="2" destOrd="0" presId="urn:microsoft.com/office/officeart/2008/layout/HexagonCluster"/>
    <dgm:cxn modelId="{CDC3F264-3569-7E41-AE8E-637097440C46}" type="presParOf" srcId="{9AB5FECA-B038-184B-927C-7D8E8C7FFF27}" destId="{8310419F-50A8-FC40-AE71-9BD623F886ED}" srcOrd="0" destOrd="0" presId="urn:microsoft.com/office/officeart/2008/layout/HexagonCluster"/>
    <dgm:cxn modelId="{222B0585-BCEB-A54A-BF37-2AE5C19958CC}" type="presParOf" srcId="{0ABEFB87-BF37-F547-AA84-E648B517B2E4}" destId="{5AE11172-5F80-234D-83F1-67B0B43175B3}" srcOrd="3" destOrd="0" presId="urn:microsoft.com/office/officeart/2008/layout/HexagonCluster"/>
    <dgm:cxn modelId="{54C59BBA-7FA8-0645-8AE7-CC8B82B07E1E}" type="presParOf" srcId="{5AE11172-5F80-234D-83F1-67B0B43175B3}" destId="{7327CD90-65FC-AB40-A9E9-3EADBB87316E}" srcOrd="0" destOrd="0" presId="urn:microsoft.com/office/officeart/2008/layout/HexagonCluster"/>
    <dgm:cxn modelId="{22E409AE-A7BF-E44B-A2EF-FD86185DD390}" type="presParOf" srcId="{0ABEFB87-BF37-F547-AA84-E648B517B2E4}" destId="{0E34B567-1FEF-7C4A-A2A7-32DCE7BC0C17}" srcOrd="4" destOrd="0" presId="urn:microsoft.com/office/officeart/2008/layout/HexagonCluster"/>
    <dgm:cxn modelId="{E256C188-EF37-054A-9218-CA370F99F86C}" type="presParOf" srcId="{0E34B567-1FEF-7C4A-A2A7-32DCE7BC0C17}" destId="{BA2132AD-0DD4-2B4C-A756-3799EC4608C4}" srcOrd="0" destOrd="0" presId="urn:microsoft.com/office/officeart/2008/layout/HexagonCluster"/>
    <dgm:cxn modelId="{3D0167DE-8888-5642-83EA-9623F0793C53}" type="presParOf" srcId="{0ABEFB87-BF37-F547-AA84-E648B517B2E4}" destId="{2758E9B8-A43F-3247-A4AC-271E983C742C}" srcOrd="5" destOrd="0" presId="urn:microsoft.com/office/officeart/2008/layout/HexagonCluster"/>
    <dgm:cxn modelId="{E2922258-4AB9-B349-A147-7637445489F4}" type="presParOf" srcId="{2758E9B8-A43F-3247-A4AC-271E983C742C}" destId="{B409EC0A-41CC-F142-8ED2-3AAFFD52AD35}" srcOrd="0" destOrd="0" presId="urn:microsoft.com/office/officeart/2008/layout/HexagonCluster"/>
    <dgm:cxn modelId="{5BD47471-CA3A-2645-B6ED-E9C771D6A779}" type="presParOf" srcId="{0ABEFB87-BF37-F547-AA84-E648B517B2E4}" destId="{1FE6C65E-C26C-DC4D-ADB6-16E912A13FF7}" srcOrd="6" destOrd="0" presId="urn:microsoft.com/office/officeart/2008/layout/HexagonCluster"/>
    <dgm:cxn modelId="{2855D44E-01DF-AF4B-B005-61C52373CE01}" type="presParOf" srcId="{1FE6C65E-C26C-DC4D-ADB6-16E912A13FF7}" destId="{07E343BB-E9F0-7B4E-B82A-7E0C0341C52A}" srcOrd="0" destOrd="0" presId="urn:microsoft.com/office/officeart/2008/layout/HexagonCluster"/>
    <dgm:cxn modelId="{867CCBD2-D6B5-5F44-A950-1AC6C19444B2}" type="presParOf" srcId="{0ABEFB87-BF37-F547-AA84-E648B517B2E4}" destId="{86897322-379C-0644-910F-137E022CD3A5}" srcOrd="7" destOrd="0" presId="urn:microsoft.com/office/officeart/2008/layout/HexagonCluster"/>
    <dgm:cxn modelId="{5D42996D-FF82-F540-A92A-E430B9400155}" type="presParOf" srcId="{86897322-379C-0644-910F-137E022CD3A5}" destId="{38BDE081-249F-DF49-8A5C-C3EF1BC23583}" srcOrd="0" destOrd="0" presId="urn:microsoft.com/office/officeart/2008/layout/HexagonCluster"/>
    <dgm:cxn modelId="{E5311892-52CD-104A-B9D9-DE5BBACD3128}" type="presParOf" srcId="{0ABEFB87-BF37-F547-AA84-E648B517B2E4}" destId="{44D69C0C-135B-AC4D-AEED-66091F9A1311}" srcOrd="8" destOrd="0" presId="urn:microsoft.com/office/officeart/2008/layout/HexagonCluster"/>
    <dgm:cxn modelId="{99F1750A-C338-2F43-B85B-8FB94884C780}" type="presParOf" srcId="{44D69C0C-135B-AC4D-AEED-66091F9A1311}" destId="{9DE71EB3-EE64-0B41-976D-7D24AB877CF4}" srcOrd="0" destOrd="0" presId="urn:microsoft.com/office/officeart/2008/layout/HexagonCluster"/>
    <dgm:cxn modelId="{43AD453D-69A3-5047-BAD0-492BED287861}" type="presParOf" srcId="{0ABEFB87-BF37-F547-AA84-E648B517B2E4}" destId="{C6E395ED-36F4-7E4E-8A32-3BA14815C98B}" srcOrd="9" destOrd="0" presId="urn:microsoft.com/office/officeart/2008/layout/HexagonCluster"/>
    <dgm:cxn modelId="{BC9368FD-4F19-0044-8A5B-DCD011F37AF6}" type="presParOf" srcId="{C6E395ED-36F4-7E4E-8A32-3BA14815C98B}" destId="{7E5E2891-2CCE-FA4E-9322-F07558F4D74A}" srcOrd="0" destOrd="0" presId="urn:microsoft.com/office/officeart/2008/layout/HexagonCluster"/>
    <dgm:cxn modelId="{6C145D8C-7633-5541-A472-DF1277BB1F56}" type="presParOf" srcId="{0ABEFB87-BF37-F547-AA84-E648B517B2E4}" destId="{2E69B010-33EB-0F49-B7A9-A48840F146E6}" srcOrd="10" destOrd="0" presId="urn:microsoft.com/office/officeart/2008/layout/HexagonCluster"/>
    <dgm:cxn modelId="{121606A6-C8C1-0B47-BA59-8C25CE5CF42D}" type="presParOf" srcId="{2E69B010-33EB-0F49-B7A9-A48840F146E6}" destId="{8B84730E-1875-4B41-8CB8-6B6DA15156F8}" srcOrd="0" destOrd="0" presId="urn:microsoft.com/office/officeart/2008/layout/HexagonCluster"/>
    <dgm:cxn modelId="{3B2F95D0-218F-D54E-9B9B-1366B4839A71}" type="presParOf" srcId="{0ABEFB87-BF37-F547-AA84-E648B517B2E4}" destId="{5C8F62AD-CC93-A74A-9348-5718FDDEBEE5}" srcOrd="11" destOrd="0" presId="urn:microsoft.com/office/officeart/2008/layout/HexagonCluster"/>
    <dgm:cxn modelId="{FDA80998-AC64-1D40-9973-2A8488A152F3}" type="presParOf" srcId="{5C8F62AD-CC93-A74A-9348-5718FDDEBEE5}" destId="{7B8184EA-DED2-B744-A044-24CE1536EF7F}" srcOrd="0" destOrd="0" presId="urn:microsoft.com/office/officeart/2008/layout/HexagonCluster"/>
    <dgm:cxn modelId="{212C4821-D55C-BB4E-AA0F-AEBE0B462F68}" type="presParOf" srcId="{0ABEFB87-BF37-F547-AA84-E648B517B2E4}" destId="{D488B997-3A33-2C48-B11D-F1910F754F7D}" srcOrd="12" destOrd="0" presId="urn:microsoft.com/office/officeart/2008/layout/HexagonCluster"/>
    <dgm:cxn modelId="{0153ED22-FE54-7947-86D4-2501DF7EFDD4}" type="presParOf" srcId="{D488B997-3A33-2C48-B11D-F1910F754F7D}" destId="{8098924C-2907-0D49-B1B5-EBEDDA352F48}" srcOrd="0" destOrd="0" presId="urn:microsoft.com/office/officeart/2008/layout/HexagonCluster"/>
    <dgm:cxn modelId="{E3B01265-EEAA-C849-B63E-86E4AACB57B5}" type="presParOf" srcId="{0ABEFB87-BF37-F547-AA84-E648B517B2E4}" destId="{26E43B0B-2B75-0246-ADF0-61DF208CDBF2}" srcOrd="13" destOrd="0" presId="urn:microsoft.com/office/officeart/2008/layout/HexagonCluster"/>
    <dgm:cxn modelId="{D569B642-4220-A549-AE53-BEC50BCD1F23}" type="presParOf" srcId="{26E43B0B-2B75-0246-ADF0-61DF208CDBF2}" destId="{2ADC3B22-99FB-4249-943A-F562317C1DF4}" srcOrd="0" destOrd="0" presId="urn:microsoft.com/office/officeart/2008/layout/HexagonCluster"/>
    <dgm:cxn modelId="{9ABFC020-7800-DB4A-B7B9-55F47BE67A74}" type="presParOf" srcId="{0ABEFB87-BF37-F547-AA84-E648B517B2E4}" destId="{9547D7B0-146A-DE46-9E08-BB6627A968BF}" srcOrd="14" destOrd="0" presId="urn:microsoft.com/office/officeart/2008/layout/HexagonCluster"/>
    <dgm:cxn modelId="{FED37723-4114-0C4D-923C-936500A09F37}" type="presParOf" srcId="{9547D7B0-146A-DE46-9E08-BB6627A968BF}" destId="{FB209012-865A-5747-B84B-7871D12A59DE}" srcOrd="0" destOrd="0" presId="urn:microsoft.com/office/officeart/2008/layout/HexagonCluster"/>
    <dgm:cxn modelId="{863386B5-0A5F-D343-A0AA-EBFE9BA75683}" type="presParOf" srcId="{0ABEFB87-BF37-F547-AA84-E648B517B2E4}" destId="{DBC9CD20-2926-1140-8744-82B3385BE5F4}" srcOrd="15" destOrd="0" presId="urn:microsoft.com/office/officeart/2008/layout/HexagonCluster"/>
    <dgm:cxn modelId="{D8F3FA87-0E41-9A4B-B970-C896AB3BA6CB}" type="presParOf" srcId="{DBC9CD20-2926-1140-8744-82B3385BE5F4}" destId="{2FA2B5EB-3C3E-8848-B92F-2F01AAE5C308}" srcOrd="0" destOrd="0" presId="urn:microsoft.com/office/officeart/2008/layout/HexagonCluster"/>
    <dgm:cxn modelId="{6801ADD2-7748-8047-A1E8-B855C9B0EE54}" type="presParOf" srcId="{0ABEFB87-BF37-F547-AA84-E648B517B2E4}" destId="{56319A17-2AEE-8E45-9DC8-053607043061}" srcOrd="16" destOrd="0" presId="urn:microsoft.com/office/officeart/2008/layout/HexagonCluster"/>
    <dgm:cxn modelId="{7A85D61B-3A26-5E4D-B03A-ED566022BC4F}" type="presParOf" srcId="{56319A17-2AEE-8E45-9DC8-053607043061}" destId="{9D2A7A9B-3123-E54E-81AE-2FA960796C20}" srcOrd="0" destOrd="0" presId="urn:microsoft.com/office/officeart/2008/layout/HexagonCluster"/>
    <dgm:cxn modelId="{594C5CAE-2526-544D-85A9-127F89409101}" type="presParOf" srcId="{0ABEFB87-BF37-F547-AA84-E648B517B2E4}" destId="{DA481998-98F7-4F48-8109-C489BB2EF276}" srcOrd="17" destOrd="0" presId="urn:microsoft.com/office/officeart/2008/layout/HexagonCluster"/>
    <dgm:cxn modelId="{ACA51CE8-E996-5F45-8277-164A88C62634}" type="presParOf" srcId="{DA481998-98F7-4F48-8109-C489BB2EF276}" destId="{FFB0DE13-13CD-3A49-940A-1CC54005774F}" srcOrd="0" destOrd="0" presId="urn:microsoft.com/office/officeart/2008/layout/HexagonCluster"/>
    <dgm:cxn modelId="{3660EC37-1B8B-CE4F-A8D5-20EEB6DD77E6}" type="presParOf" srcId="{0ABEFB87-BF37-F547-AA84-E648B517B2E4}" destId="{100FE31A-E4F1-534F-8140-508FAF8E0C49}" srcOrd="18" destOrd="0" presId="urn:microsoft.com/office/officeart/2008/layout/HexagonCluster"/>
    <dgm:cxn modelId="{8DBD6A2F-3753-B14D-9BA2-72BE022BFABD}" type="presParOf" srcId="{100FE31A-E4F1-534F-8140-508FAF8E0C49}" destId="{D0821139-B4F4-DF41-836C-A7DB1D58E9D3}" srcOrd="0" destOrd="0" presId="urn:microsoft.com/office/officeart/2008/layout/HexagonCluster"/>
    <dgm:cxn modelId="{BBFCAB00-AEBD-0A4F-BAF3-7FAEF12F99A7}" type="presParOf" srcId="{0ABEFB87-BF37-F547-AA84-E648B517B2E4}" destId="{1661DBC6-A9D6-C541-B493-2704A7DB3180}" srcOrd="19" destOrd="0" presId="urn:microsoft.com/office/officeart/2008/layout/HexagonCluster"/>
    <dgm:cxn modelId="{255276EC-69D5-9D43-B1D2-AED7BBA6A352}" type="presParOf" srcId="{1661DBC6-A9D6-C541-B493-2704A7DB3180}" destId="{B0BC50FD-305A-F74E-A4E4-1198321DE6D7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7B96173-8CDC-1C4D-9B2A-FED149A633C2}" type="doc">
      <dgm:prSet loTypeId="urn:microsoft.com/office/officeart/2008/layout/HexagonCluster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1BCA585-B5EE-F24D-BFD6-5E1D039E6E5C}">
      <dgm:prSet phldrT="[Text]"/>
      <dgm:spPr/>
      <dgm:t>
        <a:bodyPr/>
        <a:lstStyle/>
        <a:p>
          <a:r>
            <a:rPr lang="en-US" dirty="0"/>
            <a:t>Mathematical reasoning</a:t>
          </a:r>
        </a:p>
      </dgm:t>
    </dgm:pt>
    <dgm:pt modelId="{C71F7919-A6BA-0449-8010-492933B4DF68}" type="parTrans" cxnId="{AEB578FD-A9A2-394A-BA82-E093F1366FB5}">
      <dgm:prSet/>
      <dgm:spPr/>
      <dgm:t>
        <a:bodyPr/>
        <a:lstStyle/>
        <a:p>
          <a:endParaRPr lang="en-US"/>
        </a:p>
      </dgm:t>
    </dgm:pt>
    <dgm:pt modelId="{2B9B3669-BDDE-0245-B506-6FCE8C23E72B}" type="sibTrans" cxnId="{AEB578FD-A9A2-394A-BA82-E093F1366FB5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0A307F3F-FC84-8044-86AB-59E03A055295}">
      <dgm:prSet/>
      <dgm:spPr/>
      <dgm:t>
        <a:bodyPr/>
        <a:lstStyle/>
        <a:p>
          <a:r>
            <a:rPr lang="en-US" dirty="0"/>
            <a:t>Program analysis</a:t>
          </a:r>
        </a:p>
      </dgm:t>
    </dgm:pt>
    <dgm:pt modelId="{73466A75-7DEC-C146-9D38-7352CE176141}" type="parTrans" cxnId="{E7972257-562D-A944-BF3F-9C4A7FEC804A}">
      <dgm:prSet/>
      <dgm:spPr/>
      <dgm:t>
        <a:bodyPr/>
        <a:lstStyle/>
        <a:p>
          <a:endParaRPr lang="en-US"/>
        </a:p>
      </dgm:t>
    </dgm:pt>
    <dgm:pt modelId="{17F9E155-5CC5-3840-BA03-3E35B4F975AF}" type="sibTrans" cxnId="{E7972257-562D-A944-BF3F-9C4A7FEC804A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0ABEFB87-BF37-F547-AA84-E648B517B2E4}" type="pres">
      <dgm:prSet presAssocID="{F7B96173-8CDC-1C4D-9B2A-FED149A633C2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en-US"/>
        </a:p>
      </dgm:t>
    </dgm:pt>
    <dgm:pt modelId="{7752DE19-BB3E-544E-A03B-C02185D24989}" type="pres">
      <dgm:prSet presAssocID="{91BCA585-B5EE-F24D-BFD6-5E1D039E6E5C}" presName="text1" presStyleCnt="0"/>
      <dgm:spPr/>
    </dgm:pt>
    <dgm:pt modelId="{BA2132AD-0DD4-2B4C-A756-3799EC4608C4}" type="pres">
      <dgm:prSet presAssocID="{91BCA585-B5EE-F24D-BFD6-5E1D039E6E5C}" presName="textRepeatNode" presStyleLbl="alignNode1" presStyleIdx="0" presStyleCnt="2" custLinFactNeighborX="1221" custLinFactNeighborY="141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A424B7-A1EC-C446-A16F-45C065B1E69B}" type="pres">
      <dgm:prSet presAssocID="{91BCA585-B5EE-F24D-BFD6-5E1D039E6E5C}" presName="textaccent1" presStyleCnt="0"/>
      <dgm:spPr/>
    </dgm:pt>
    <dgm:pt modelId="{B409EC0A-41CC-F142-8ED2-3AAFFD52AD35}" type="pres">
      <dgm:prSet presAssocID="{91BCA585-B5EE-F24D-BFD6-5E1D039E6E5C}" presName="accentRepeatNode" presStyleLbl="solidAlignAcc1" presStyleIdx="0" presStyleCnt="4"/>
      <dgm:spPr/>
    </dgm:pt>
    <dgm:pt modelId="{C1C9AEAA-8D40-7940-87EB-196BC0E1777C}" type="pres">
      <dgm:prSet presAssocID="{2B9B3669-BDDE-0245-B506-6FCE8C23E72B}" presName="image1" presStyleCnt="0"/>
      <dgm:spPr/>
    </dgm:pt>
    <dgm:pt modelId="{07E343BB-E9F0-7B4E-B82A-7E0C0341C52A}" type="pres">
      <dgm:prSet presAssocID="{2B9B3669-BDDE-0245-B506-6FCE8C23E72B}" presName="imageRepeatNode" presStyleLbl="alignAcc1" presStyleIdx="0" presStyleCnt="2" custScaleY="123365"/>
      <dgm:spPr/>
      <dgm:t>
        <a:bodyPr/>
        <a:lstStyle/>
        <a:p>
          <a:endParaRPr lang="en-US"/>
        </a:p>
      </dgm:t>
    </dgm:pt>
    <dgm:pt modelId="{A2313823-2638-8047-8BFA-9B618A9BE76D}" type="pres">
      <dgm:prSet presAssocID="{2B9B3669-BDDE-0245-B506-6FCE8C23E72B}" presName="imageaccent1" presStyleCnt="0"/>
      <dgm:spPr/>
    </dgm:pt>
    <dgm:pt modelId="{38BDE081-249F-DF49-8A5C-C3EF1BC23583}" type="pres">
      <dgm:prSet presAssocID="{2B9B3669-BDDE-0245-B506-6FCE8C23E72B}" presName="accentRepeatNode" presStyleLbl="solidAlignAcc1" presStyleIdx="1" presStyleCnt="4"/>
      <dgm:spPr/>
    </dgm:pt>
    <dgm:pt modelId="{42AF3861-B42B-544B-9E0C-3EA4C05E859F}" type="pres">
      <dgm:prSet presAssocID="{0A307F3F-FC84-8044-86AB-59E03A055295}" presName="text2" presStyleCnt="0"/>
      <dgm:spPr/>
    </dgm:pt>
    <dgm:pt modelId="{9D53545D-2060-4547-BB08-EA4E0689947B}" type="pres">
      <dgm:prSet presAssocID="{0A307F3F-FC84-8044-86AB-59E03A055295}" presName="textRepeatNode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BA6802-7E7B-064F-9C8C-B3E401B9286C}" type="pres">
      <dgm:prSet presAssocID="{0A307F3F-FC84-8044-86AB-59E03A055295}" presName="textaccent2" presStyleCnt="0"/>
      <dgm:spPr/>
    </dgm:pt>
    <dgm:pt modelId="{37C03C57-B4A3-CC4E-9C2F-1E889D7695C6}" type="pres">
      <dgm:prSet presAssocID="{0A307F3F-FC84-8044-86AB-59E03A055295}" presName="accentRepeatNode" presStyleLbl="solidAlignAcc1" presStyleIdx="2" presStyleCnt="4"/>
      <dgm:spPr/>
    </dgm:pt>
    <dgm:pt modelId="{1B86BE2E-FCE6-2B45-B1B9-11FCB1BE6B1E}" type="pres">
      <dgm:prSet presAssocID="{17F9E155-5CC5-3840-BA03-3E35B4F975AF}" presName="image2" presStyleCnt="0"/>
      <dgm:spPr/>
    </dgm:pt>
    <dgm:pt modelId="{1F5FD3A4-FDF3-9D41-9320-D2C3A5B809AC}" type="pres">
      <dgm:prSet presAssocID="{17F9E155-5CC5-3840-BA03-3E35B4F975AF}" presName="imageRepeatNode" presStyleLbl="alignAcc1" presStyleIdx="1" presStyleCnt="2" custScaleY="118843"/>
      <dgm:spPr/>
      <dgm:t>
        <a:bodyPr/>
        <a:lstStyle/>
        <a:p>
          <a:endParaRPr lang="en-US"/>
        </a:p>
      </dgm:t>
    </dgm:pt>
    <dgm:pt modelId="{6B1BD699-E999-F242-9DDB-1BF0D78C2F31}" type="pres">
      <dgm:prSet presAssocID="{17F9E155-5CC5-3840-BA03-3E35B4F975AF}" presName="imageaccent2" presStyleCnt="0"/>
      <dgm:spPr/>
    </dgm:pt>
    <dgm:pt modelId="{838D82B2-B4ED-6D4A-839B-BC0A5C61291B}" type="pres">
      <dgm:prSet presAssocID="{17F9E155-5CC5-3840-BA03-3E35B4F975AF}" presName="accentRepeatNode" presStyleLbl="solidAlignAcc1" presStyleIdx="3" presStyleCnt="4"/>
      <dgm:spPr/>
    </dgm:pt>
  </dgm:ptLst>
  <dgm:cxnLst>
    <dgm:cxn modelId="{9CFD7FC0-D955-1F43-BD2D-03A69D516719}" type="presOf" srcId="{91BCA585-B5EE-F24D-BFD6-5E1D039E6E5C}" destId="{BA2132AD-0DD4-2B4C-A756-3799EC4608C4}" srcOrd="0" destOrd="0" presId="urn:microsoft.com/office/officeart/2008/layout/HexagonCluster"/>
    <dgm:cxn modelId="{1D372507-D285-CC41-96B2-2A58F8D93155}" type="presOf" srcId="{0A307F3F-FC84-8044-86AB-59E03A055295}" destId="{9D53545D-2060-4547-BB08-EA4E0689947B}" srcOrd="0" destOrd="0" presId="urn:microsoft.com/office/officeart/2008/layout/HexagonCluster"/>
    <dgm:cxn modelId="{E7972257-562D-A944-BF3F-9C4A7FEC804A}" srcId="{F7B96173-8CDC-1C4D-9B2A-FED149A633C2}" destId="{0A307F3F-FC84-8044-86AB-59E03A055295}" srcOrd="1" destOrd="0" parTransId="{73466A75-7DEC-C146-9D38-7352CE176141}" sibTransId="{17F9E155-5CC5-3840-BA03-3E35B4F975AF}"/>
    <dgm:cxn modelId="{AF8480F7-5AED-B849-9E8A-7DBA11226D53}" type="presOf" srcId="{F7B96173-8CDC-1C4D-9B2A-FED149A633C2}" destId="{0ABEFB87-BF37-F547-AA84-E648B517B2E4}" srcOrd="0" destOrd="0" presId="urn:microsoft.com/office/officeart/2008/layout/HexagonCluster"/>
    <dgm:cxn modelId="{EAE08696-A810-A84F-BF36-93A0721B5EEF}" type="presOf" srcId="{2B9B3669-BDDE-0245-B506-6FCE8C23E72B}" destId="{07E343BB-E9F0-7B4E-B82A-7E0C0341C52A}" srcOrd="0" destOrd="0" presId="urn:microsoft.com/office/officeart/2008/layout/HexagonCluster"/>
    <dgm:cxn modelId="{AEB578FD-A9A2-394A-BA82-E093F1366FB5}" srcId="{F7B96173-8CDC-1C4D-9B2A-FED149A633C2}" destId="{91BCA585-B5EE-F24D-BFD6-5E1D039E6E5C}" srcOrd="0" destOrd="0" parTransId="{C71F7919-A6BA-0449-8010-492933B4DF68}" sibTransId="{2B9B3669-BDDE-0245-B506-6FCE8C23E72B}"/>
    <dgm:cxn modelId="{1E1C7BED-B089-BC47-8BCA-2B114F6E6999}" type="presOf" srcId="{17F9E155-5CC5-3840-BA03-3E35B4F975AF}" destId="{1F5FD3A4-FDF3-9D41-9320-D2C3A5B809AC}" srcOrd="0" destOrd="0" presId="urn:microsoft.com/office/officeart/2008/layout/HexagonCluster"/>
    <dgm:cxn modelId="{623CDE1D-EDD4-DC47-BF7B-BB34B73E470E}" type="presParOf" srcId="{0ABEFB87-BF37-F547-AA84-E648B517B2E4}" destId="{7752DE19-BB3E-544E-A03B-C02185D24989}" srcOrd="0" destOrd="0" presId="urn:microsoft.com/office/officeart/2008/layout/HexagonCluster"/>
    <dgm:cxn modelId="{2F1CE785-4B7B-1946-A061-A1EA225609A2}" type="presParOf" srcId="{7752DE19-BB3E-544E-A03B-C02185D24989}" destId="{BA2132AD-0DD4-2B4C-A756-3799EC4608C4}" srcOrd="0" destOrd="0" presId="urn:microsoft.com/office/officeart/2008/layout/HexagonCluster"/>
    <dgm:cxn modelId="{5D6F8917-A837-A844-8A98-C57E29CCD957}" type="presParOf" srcId="{0ABEFB87-BF37-F547-AA84-E648B517B2E4}" destId="{FFA424B7-A1EC-C446-A16F-45C065B1E69B}" srcOrd="1" destOrd="0" presId="urn:microsoft.com/office/officeart/2008/layout/HexagonCluster"/>
    <dgm:cxn modelId="{CC499344-0B10-2C48-8B0C-650790514D8B}" type="presParOf" srcId="{FFA424B7-A1EC-C446-A16F-45C065B1E69B}" destId="{B409EC0A-41CC-F142-8ED2-3AAFFD52AD35}" srcOrd="0" destOrd="0" presId="urn:microsoft.com/office/officeart/2008/layout/HexagonCluster"/>
    <dgm:cxn modelId="{2165C288-21D0-9940-91C4-697D3C22E740}" type="presParOf" srcId="{0ABEFB87-BF37-F547-AA84-E648B517B2E4}" destId="{C1C9AEAA-8D40-7940-87EB-196BC0E1777C}" srcOrd="2" destOrd="0" presId="urn:microsoft.com/office/officeart/2008/layout/HexagonCluster"/>
    <dgm:cxn modelId="{5A8C2ABE-748D-1E44-9872-59E474BFA27F}" type="presParOf" srcId="{C1C9AEAA-8D40-7940-87EB-196BC0E1777C}" destId="{07E343BB-E9F0-7B4E-B82A-7E0C0341C52A}" srcOrd="0" destOrd="0" presId="urn:microsoft.com/office/officeart/2008/layout/HexagonCluster"/>
    <dgm:cxn modelId="{F00C6E50-BCD7-7646-829B-E9456528069D}" type="presParOf" srcId="{0ABEFB87-BF37-F547-AA84-E648B517B2E4}" destId="{A2313823-2638-8047-8BFA-9B618A9BE76D}" srcOrd="3" destOrd="0" presId="urn:microsoft.com/office/officeart/2008/layout/HexagonCluster"/>
    <dgm:cxn modelId="{B6459945-0106-564D-AF19-E7439D6D144D}" type="presParOf" srcId="{A2313823-2638-8047-8BFA-9B618A9BE76D}" destId="{38BDE081-249F-DF49-8A5C-C3EF1BC23583}" srcOrd="0" destOrd="0" presId="urn:microsoft.com/office/officeart/2008/layout/HexagonCluster"/>
    <dgm:cxn modelId="{A5274E3B-34F4-CE49-9712-FC6917C9B605}" type="presParOf" srcId="{0ABEFB87-BF37-F547-AA84-E648B517B2E4}" destId="{42AF3861-B42B-544B-9E0C-3EA4C05E859F}" srcOrd="4" destOrd="0" presId="urn:microsoft.com/office/officeart/2008/layout/HexagonCluster"/>
    <dgm:cxn modelId="{1DA4B592-C634-834F-95A5-D363EC668B92}" type="presParOf" srcId="{42AF3861-B42B-544B-9E0C-3EA4C05E859F}" destId="{9D53545D-2060-4547-BB08-EA4E0689947B}" srcOrd="0" destOrd="0" presId="urn:microsoft.com/office/officeart/2008/layout/HexagonCluster"/>
    <dgm:cxn modelId="{471A18B3-C898-1348-A4CD-9BB6E40B0B69}" type="presParOf" srcId="{0ABEFB87-BF37-F547-AA84-E648B517B2E4}" destId="{13BA6802-7E7B-064F-9C8C-B3E401B9286C}" srcOrd="5" destOrd="0" presId="urn:microsoft.com/office/officeart/2008/layout/HexagonCluster"/>
    <dgm:cxn modelId="{470BDA6F-DECB-F242-876D-740DAE9AB3B8}" type="presParOf" srcId="{13BA6802-7E7B-064F-9C8C-B3E401B9286C}" destId="{37C03C57-B4A3-CC4E-9C2F-1E889D7695C6}" srcOrd="0" destOrd="0" presId="urn:microsoft.com/office/officeart/2008/layout/HexagonCluster"/>
    <dgm:cxn modelId="{0E26B0D2-B6C8-9A4B-895D-F246958B63E7}" type="presParOf" srcId="{0ABEFB87-BF37-F547-AA84-E648B517B2E4}" destId="{1B86BE2E-FCE6-2B45-B1B9-11FCB1BE6B1E}" srcOrd="6" destOrd="0" presId="urn:microsoft.com/office/officeart/2008/layout/HexagonCluster"/>
    <dgm:cxn modelId="{587837D5-282A-B946-85B1-277C0491D1F8}" type="presParOf" srcId="{1B86BE2E-FCE6-2B45-B1B9-11FCB1BE6B1E}" destId="{1F5FD3A4-FDF3-9D41-9320-D2C3A5B809AC}" srcOrd="0" destOrd="0" presId="urn:microsoft.com/office/officeart/2008/layout/HexagonCluster"/>
    <dgm:cxn modelId="{1245B004-92EE-094B-960A-C2AFBCC09630}" type="presParOf" srcId="{0ABEFB87-BF37-F547-AA84-E648B517B2E4}" destId="{6B1BD699-E999-F242-9DDB-1BF0D78C2F31}" srcOrd="7" destOrd="0" presId="urn:microsoft.com/office/officeart/2008/layout/HexagonCluster"/>
    <dgm:cxn modelId="{3D37DB42-B985-6847-A0B4-390BB95AA55F}" type="presParOf" srcId="{6B1BD699-E999-F242-9DDB-1BF0D78C2F31}" destId="{838D82B2-B4ED-6D4A-839B-BC0A5C61291B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7B96173-8CDC-1C4D-9B2A-FED149A633C2}" type="doc">
      <dgm:prSet loTypeId="urn:microsoft.com/office/officeart/2008/layout/HexagonCluster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FF1890F-1265-784B-97E1-EA01D12B0A76}">
      <dgm:prSet phldrT="[Text]"/>
      <dgm:spPr/>
      <dgm:t>
        <a:bodyPr/>
        <a:lstStyle/>
        <a:p>
          <a:r>
            <a:rPr lang="en-US" dirty="0"/>
            <a:t>Health</a:t>
          </a:r>
        </a:p>
      </dgm:t>
    </dgm:pt>
    <dgm:pt modelId="{C100DA3B-1453-AB46-AB19-E8B80494C17F}" type="parTrans" cxnId="{7DF272A9-CCB4-4544-B287-C11629C84E54}">
      <dgm:prSet/>
      <dgm:spPr/>
      <dgm:t>
        <a:bodyPr/>
        <a:lstStyle/>
        <a:p>
          <a:endParaRPr lang="en-US"/>
        </a:p>
      </dgm:t>
    </dgm:pt>
    <dgm:pt modelId="{309ACFDC-B526-8041-86F2-2EEA982C7AE9}" type="sibTrans" cxnId="{7DF272A9-CCB4-4544-B287-C11629C84E54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91BCA585-B5EE-F24D-BFD6-5E1D039E6E5C}">
      <dgm:prSet phldrT="[Text]"/>
      <dgm:spPr/>
      <dgm:t>
        <a:bodyPr/>
        <a:lstStyle/>
        <a:p>
          <a:r>
            <a:rPr lang="en-US" dirty="0"/>
            <a:t>Energy</a:t>
          </a:r>
        </a:p>
      </dgm:t>
    </dgm:pt>
    <dgm:pt modelId="{C71F7919-A6BA-0449-8010-492933B4DF68}" type="parTrans" cxnId="{AEB578FD-A9A2-394A-BA82-E093F1366FB5}">
      <dgm:prSet/>
      <dgm:spPr/>
      <dgm:t>
        <a:bodyPr/>
        <a:lstStyle/>
        <a:p>
          <a:endParaRPr lang="en-US"/>
        </a:p>
      </dgm:t>
    </dgm:pt>
    <dgm:pt modelId="{2B9B3669-BDDE-0245-B506-6FCE8C23E72B}" type="sibTrans" cxnId="{AEB578FD-A9A2-394A-BA82-E093F1366FB5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0A307F3F-FC84-8044-86AB-59E03A055295}">
      <dgm:prSet/>
      <dgm:spPr/>
      <dgm:t>
        <a:bodyPr/>
        <a:lstStyle/>
        <a:p>
          <a:r>
            <a:rPr lang="en-US" dirty="0"/>
            <a:t>Finance</a:t>
          </a:r>
        </a:p>
      </dgm:t>
    </dgm:pt>
    <dgm:pt modelId="{73466A75-7DEC-C146-9D38-7352CE176141}" type="parTrans" cxnId="{E7972257-562D-A944-BF3F-9C4A7FEC804A}">
      <dgm:prSet/>
      <dgm:spPr/>
      <dgm:t>
        <a:bodyPr/>
        <a:lstStyle/>
        <a:p>
          <a:endParaRPr lang="en-US"/>
        </a:p>
      </dgm:t>
    </dgm:pt>
    <dgm:pt modelId="{17F9E155-5CC5-3840-BA03-3E35B4F975AF}" type="sibTrans" cxnId="{E7972257-562D-A944-BF3F-9C4A7FEC804A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D05E0F91-905A-FB45-9118-A4B5F1C0BBCC}">
      <dgm:prSet/>
      <dgm:spPr/>
      <dgm:t>
        <a:bodyPr/>
        <a:lstStyle/>
        <a:p>
          <a:r>
            <a:rPr lang="en-US" dirty="0"/>
            <a:t>Accounting</a:t>
          </a:r>
        </a:p>
      </dgm:t>
    </dgm:pt>
    <dgm:pt modelId="{BE65F1AE-C735-2442-8AB6-8544318561F7}" type="parTrans" cxnId="{01F47003-13C9-7642-BEE7-5FCAC0504002}">
      <dgm:prSet/>
      <dgm:spPr/>
      <dgm:t>
        <a:bodyPr/>
        <a:lstStyle/>
        <a:p>
          <a:endParaRPr lang="en-US"/>
        </a:p>
      </dgm:t>
    </dgm:pt>
    <dgm:pt modelId="{B540AC19-A5C6-2745-A144-1CCD6FA7DC9C}" type="sibTrans" cxnId="{01F47003-13C9-7642-BEE7-5FCAC0504002}">
      <dgm:prSet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0ABEFB87-BF37-F547-AA84-E648B517B2E4}" type="pres">
      <dgm:prSet presAssocID="{F7B96173-8CDC-1C4D-9B2A-FED149A633C2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en-US"/>
        </a:p>
      </dgm:t>
    </dgm:pt>
    <dgm:pt modelId="{D937F8EB-14DE-6649-BABB-D7E3E086FBEC}" type="pres">
      <dgm:prSet presAssocID="{5FF1890F-1265-784B-97E1-EA01D12B0A76}" presName="text1" presStyleCnt="0"/>
      <dgm:spPr/>
    </dgm:pt>
    <dgm:pt modelId="{987DFF4A-777A-AB4F-95C4-4125D984C8DC}" type="pres">
      <dgm:prSet presAssocID="{5FF1890F-1265-784B-97E1-EA01D12B0A76}" presName="textRepeatNode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A40DD1-5924-7045-BECD-924207F2F5D8}" type="pres">
      <dgm:prSet presAssocID="{5FF1890F-1265-784B-97E1-EA01D12B0A76}" presName="textaccent1" presStyleCnt="0"/>
      <dgm:spPr/>
    </dgm:pt>
    <dgm:pt modelId="{FE2201D6-4193-9642-96BA-CE0F81EA7B03}" type="pres">
      <dgm:prSet presAssocID="{5FF1890F-1265-784B-97E1-EA01D12B0A76}" presName="accentRepeatNode" presStyleLbl="solidAlignAcc1" presStyleIdx="0" presStyleCnt="8"/>
      <dgm:spPr/>
    </dgm:pt>
    <dgm:pt modelId="{9AB5FECA-B038-184B-927C-7D8E8C7FFF27}" type="pres">
      <dgm:prSet presAssocID="{309ACFDC-B526-8041-86F2-2EEA982C7AE9}" presName="image1" presStyleCnt="0"/>
      <dgm:spPr/>
    </dgm:pt>
    <dgm:pt modelId="{8310419F-50A8-FC40-AE71-9BD623F886ED}" type="pres">
      <dgm:prSet presAssocID="{309ACFDC-B526-8041-86F2-2EEA982C7AE9}" presName="imageRepeatNode" presStyleLbl="alignAcc1" presStyleIdx="0" presStyleCnt="4" custScaleY="122421"/>
      <dgm:spPr/>
      <dgm:t>
        <a:bodyPr/>
        <a:lstStyle/>
        <a:p>
          <a:endParaRPr lang="en-US"/>
        </a:p>
      </dgm:t>
    </dgm:pt>
    <dgm:pt modelId="{5AE11172-5F80-234D-83F1-67B0B43175B3}" type="pres">
      <dgm:prSet presAssocID="{309ACFDC-B526-8041-86F2-2EEA982C7AE9}" presName="imageaccent1" presStyleCnt="0"/>
      <dgm:spPr/>
    </dgm:pt>
    <dgm:pt modelId="{7327CD90-65FC-AB40-A9E9-3EADBB87316E}" type="pres">
      <dgm:prSet presAssocID="{309ACFDC-B526-8041-86F2-2EEA982C7AE9}" presName="accentRepeatNode" presStyleLbl="solidAlignAcc1" presStyleIdx="1" presStyleCnt="8"/>
      <dgm:spPr/>
    </dgm:pt>
    <dgm:pt modelId="{0E34B567-1FEF-7C4A-A2A7-32DCE7BC0C17}" type="pres">
      <dgm:prSet presAssocID="{91BCA585-B5EE-F24D-BFD6-5E1D039E6E5C}" presName="text2" presStyleCnt="0"/>
      <dgm:spPr/>
    </dgm:pt>
    <dgm:pt modelId="{BA2132AD-0DD4-2B4C-A756-3799EC4608C4}" type="pres">
      <dgm:prSet presAssocID="{91BCA585-B5EE-F24D-BFD6-5E1D039E6E5C}" presName="textRepeatNode" presStyleLbl="alignNode1" presStyleIdx="1" presStyleCnt="4" custLinFactNeighborX="1221" custLinFactNeighborY="141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58E9B8-A43F-3247-A4AC-271E983C742C}" type="pres">
      <dgm:prSet presAssocID="{91BCA585-B5EE-F24D-BFD6-5E1D039E6E5C}" presName="textaccent2" presStyleCnt="0"/>
      <dgm:spPr/>
    </dgm:pt>
    <dgm:pt modelId="{B409EC0A-41CC-F142-8ED2-3AAFFD52AD35}" type="pres">
      <dgm:prSet presAssocID="{91BCA585-B5EE-F24D-BFD6-5E1D039E6E5C}" presName="accentRepeatNode" presStyleLbl="solidAlignAcc1" presStyleIdx="2" presStyleCnt="8"/>
      <dgm:spPr/>
    </dgm:pt>
    <dgm:pt modelId="{1FE6C65E-C26C-DC4D-ADB6-16E912A13FF7}" type="pres">
      <dgm:prSet presAssocID="{2B9B3669-BDDE-0245-B506-6FCE8C23E72B}" presName="image2" presStyleCnt="0"/>
      <dgm:spPr/>
    </dgm:pt>
    <dgm:pt modelId="{07E343BB-E9F0-7B4E-B82A-7E0C0341C52A}" type="pres">
      <dgm:prSet presAssocID="{2B9B3669-BDDE-0245-B506-6FCE8C23E72B}" presName="imageRepeatNode" presStyleLbl="alignAcc1" presStyleIdx="1" presStyleCnt="4" custScaleY="159105"/>
      <dgm:spPr/>
      <dgm:t>
        <a:bodyPr/>
        <a:lstStyle/>
        <a:p>
          <a:endParaRPr lang="en-US"/>
        </a:p>
      </dgm:t>
    </dgm:pt>
    <dgm:pt modelId="{86897322-379C-0644-910F-137E022CD3A5}" type="pres">
      <dgm:prSet presAssocID="{2B9B3669-BDDE-0245-B506-6FCE8C23E72B}" presName="imageaccent2" presStyleCnt="0"/>
      <dgm:spPr/>
    </dgm:pt>
    <dgm:pt modelId="{38BDE081-249F-DF49-8A5C-C3EF1BC23583}" type="pres">
      <dgm:prSet presAssocID="{2B9B3669-BDDE-0245-B506-6FCE8C23E72B}" presName="accentRepeatNode" presStyleLbl="solidAlignAcc1" presStyleIdx="3" presStyleCnt="8"/>
      <dgm:spPr/>
    </dgm:pt>
    <dgm:pt modelId="{BAC7883F-8B7E-3A47-A8E5-B85D5315A7D0}" type="pres">
      <dgm:prSet presAssocID="{0A307F3F-FC84-8044-86AB-59E03A055295}" presName="text3" presStyleCnt="0"/>
      <dgm:spPr/>
    </dgm:pt>
    <dgm:pt modelId="{9D53545D-2060-4547-BB08-EA4E0689947B}" type="pres">
      <dgm:prSet presAssocID="{0A307F3F-FC84-8044-86AB-59E03A055295}" presName="textRepeatNode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CBE49F-C00D-464D-93F6-F0052BC3963A}" type="pres">
      <dgm:prSet presAssocID="{0A307F3F-FC84-8044-86AB-59E03A055295}" presName="textaccent3" presStyleCnt="0"/>
      <dgm:spPr/>
    </dgm:pt>
    <dgm:pt modelId="{37C03C57-B4A3-CC4E-9C2F-1E889D7695C6}" type="pres">
      <dgm:prSet presAssocID="{0A307F3F-FC84-8044-86AB-59E03A055295}" presName="accentRepeatNode" presStyleLbl="solidAlignAcc1" presStyleIdx="4" presStyleCnt="8"/>
      <dgm:spPr/>
    </dgm:pt>
    <dgm:pt modelId="{FD978C3B-555F-0B49-9DCC-47774F577C62}" type="pres">
      <dgm:prSet presAssocID="{17F9E155-5CC5-3840-BA03-3E35B4F975AF}" presName="image3" presStyleCnt="0"/>
      <dgm:spPr/>
    </dgm:pt>
    <dgm:pt modelId="{1F5FD3A4-FDF3-9D41-9320-D2C3A5B809AC}" type="pres">
      <dgm:prSet presAssocID="{17F9E155-5CC5-3840-BA03-3E35B4F975AF}" presName="imageRepeatNode" presStyleLbl="alignAcc1" presStyleIdx="2" presStyleCnt="4" custScaleY="165532"/>
      <dgm:spPr/>
      <dgm:t>
        <a:bodyPr/>
        <a:lstStyle/>
        <a:p>
          <a:endParaRPr lang="en-US"/>
        </a:p>
      </dgm:t>
    </dgm:pt>
    <dgm:pt modelId="{C5052E40-DF3E-CB44-9FD0-338330ED776D}" type="pres">
      <dgm:prSet presAssocID="{17F9E155-5CC5-3840-BA03-3E35B4F975AF}" presName="imageaccent3" presStyleCnt="0"/>
      <dgm:spPr/>
    </dgm:pt>
    <dgm:pt modelId="{838D82B2-B4ED-6D4A-839B-BC0A5C61291B}" type="pres">
      <dgm:prSet presAssocID="{17F9E155-5CC5-3840-BA03-3E35B4F975AF}" presName="accentRepeatNode" presStyleLbl="solidAlignAcc1" presStyleIdx="5" presStyleCnt="8"/>
      <dgm:spPr/>
    </dgm:pt>
    <dgm:pt modelId="{88D7BAA9-7D50-2C43-B94E-5F12C8A522DF}" type="pres">
      <dgm:prSet presAssocID="{D05E0F91-905A-FB45-9118-A4B5F1C0BBCC}" presName="text4" presStyleCnt="0"/>
      <dgm:spPr/>
    </dgm:pt>
    <dgm:pt modelId="{F891B382-9F86-1948-BA32-4DF35060FAA5}" type="pres">
      <dgm:prSet presAssocID="{D05E0F91-905A-FB45-9118-A4B5F1C0BBCC}" presName="textRepeatNode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5C28CA-A09B-314A-8F11-06DEFA9F65CD}" type="pres">
      <dgm:prSet presAssocID="{D05E0F91-905A-FB45-9118-A4B5F1C0BBCC}" presName="textaccent4" presStyleCnt="0"/>
      <dgm:spPr/>
    </dgm:pt>
    <dgm:pt modelId="{E8E5956F-2DB4-A14B-82E7-4563B5AA55BA}" type="pres">
      <dgm:prSet presAssocID="{D05E0F91-905A-FB45-9118-A4B5F1C0BBCC}" presName="accentRepeatNode" presStyleLbl="solidAlignAcc1" presStyleIdx="6" presStyleCnt="8"/>
      <dgm:spPr/>
    </dgm:pt>
    <dgm:pt modelId="{39D764E0-67C9-4E4E-86E3-1093EAD43CEC}" type="pres">
      <dgm:prSet presAssocID="{B540AC19-A5C6-2745-A144-1CCD6FA7DC9C}" presName="image4" presStyleCnt="0"/>
      <dgm:spPr/>
    </dgm:pt>
    <dgm:pt modelId="{83954467-574A-1F46-A982-05029B0468D4}" type="pres">
      <dgm:prSet presAssocID="{B540AC19-A5C6-2745-A144-1CCD6FA7DC9C}" presName="imageRepeatNode" presStyleLbl="alignAcc1" presStyleIdx="3" presStyleCnt="4" custScaleY="118414"/>
      <dgm:spPr/>
      <dgm:t>
        <a:bodyPr/>
        <a:lstStyle/>
        <a:p>
          <a:endParaRPr lang="en-US"/>
        </a:p>
      </dgm:t>
    </dgm:pt>
    <dgm:pt modelId="{6B697F58-B726-5643-A743-D3C0CE95A7FA}" type="pres">
      <dgm:prSet presAssocID="{B540AC19-A5C6-2745-A144-1CCD6FA7DC9C}" presName="imageaccent4" presStyleCnt="0"/>
      <dgm:spPr/>
    </dgm:pt>
    <dgm:pt modelId="{C524547B-23D0-E346-8B85-33DD469E273A}" type="pres">
      <dgm:prSet presAssocID="{B540AC19-A5C6-2745-A144-1CCD6FA7DC9C}" presName="accentRepeatNode" presStyleLbl="solidAlignAcc1" presStyleIdx="7" presStyleCnt="8"/>
      <dgm:spPr/>
    </dgm:pt>
  </dgm:ptLst>
  <dgm:cxnLst>
    <dgm:cxn modelId="{01F47003-13C9-7642-BEE7-5FCAC0504002}" srcId="{F7B96173-8CDC-1C4D-9B2A-FED149A633C2}" destId="{D05E0F91-905A-FB45-9118-A4B5F1C0BBCC}" srcOrd="3" destOrd="0" parTransId="{BE65F1AE-C735-2442-8AB6-8544318561F7}" sibTransId="{B540AC19-A5C6-2745-A144-1CCD6FA7DC9C}"/>
    <dgm:cxn modelId="{7ED5FABE-C930-C642-802F-E369D7A67F53}" type="presOf" srcId="{2B9B3669-BDDE-0245-B506-6FCE8C23E72B}" destId="{07E343BB-E9F0-7B4E-B82A-7E0C0341C52A}" srcOrd="0" destOrd="0" presId="urn:microsoft.com/office/officeart/2008/layout/HexagonCluster"/>
    <dgm:cxn modelId="{AEB578FD-A9A2-394A-BA82-E093F1366FB5}" srcId="{F7B96173-8CDC-1C4D-9B2A-FED149A633C2}" destId="{91BCA585-B5EE-F24D-BFD6-5E1D039E6E5C}" srcOrd="1" destOrd="0" parTransId="{C71F7919-A6BA-0449-8010-492933B4DF68}" sibTransId="{2B9B3669-BDDE-0245-B506-6FCE8C23E72B}"/>
    <dgm:cxn modelId="{EFF7A990-F19E-6D45-9D7F-74FCD1A7E224}" type="presOf" srcId="{F7B96173-8CDC-1C4D-9B2A-FED149A633C2}" destId="{0ABEFB87-BF37-F547-AA84-E648B517B2E4}" srcOrd="0" destOrd="0" presId="urn:microsoft.com/office/officeart/2008/layout/HexagonCluster"/>
    <dgm:cxn modelId="{2E3E49C7-780D-1641-86CB-CCEC0ACEFF6E}" type="presOf" srcId="{B540AC19-A5C6-2745-A144-1CCD6FA7DC9C}" destId="{83954467-574A-1F46-A982-05029B0468D4}" srcOrd="0" destOrd="0" presId="urn:microsoft.com/office/officeart/2008/layout/HexagonCluster"/>
    <dgm:cxn modelId="{575FEC56-4D13-E048-89E9-0353B4C4CA8F}" type="presOf" srcId="{5FF1890F-1265-784B-97E1-EA01D12B0A76}" destId="{987DFF4A-777A-AB4F-95C4-4125D984C8DC}" srcOrd="0" destOrd="0" presId="urn:microsoft.com/office/officeart/2008/layout/HexagonCluster"/>
    <dgm:cxn modelId="{CA0B3FBB-E522-A541-8F9A-1CF581EA5F83}" type="presOf" srcId="{D05E0F91-905A-FB45-9118-A4B5F1C0BBCC}" destId="{F891B382-9F86-1948-BA32-4DF35060FAA5}" srcOrd="0" destOrd="0" presId="urn:microsoft.com/office/officeart/2008/layout/HexagonCluster"/>
    <dgm:cxn modelId="{94F07C52-8DD2-7B42-B643-17C4D4D7E06B}" type="presOf" srcId="{0A307F3F-FC84-8044-86AB-59E03A055295}" destId="{9D53545D-2060-4547-BB08-EA4E0689947B}" srcOrd="0" destOrd="0" presId="urn:microsoft.com/office/officeart/2008/layout/HexagonCluster"/>
    <dgm:cxn modelId="{BE81B35D-11B4-5E45-9B1F-9D403D535BBD}" type="presOf" srcId="{309ACFDC-B526-8041-86F2-2EEA982C7AE9}" destId="{8310419F-50A8-FC40-AE71-9BD623F886ED}" srcOrd="0" destOrd="0" presId="urn:microsoft.com/office/officeart/2008/layout/HexagonCluster"/>
    <dgm:cxn modelId="{7DF272A9-CCB4-4544-B287-C11629C84E54}" srcId="{F7B96173-8CDC-1C4D-9B2A-FED149A633C2}" destId="{5FF1890F-1265-784B-97E1-EA01D12B0A76}" srcOrd="0" destOrd="0" parTransId="{C100DA3B-1453-AB46-AB19-E8B80494C17F}" sibTransId="{309ACFDC-B526-8041-86F2-2EEA982C7AE9}"/>
    <dgm:cxn modelId="{869AB81A-951B-2B4B-B34F-3D807C148330}" type="presOf" srcId="{17F9E155-5CC5-3840-BA03-3E35B4F975AF}" destId="{1F5FD3A4-FDF3-9D41-9320-D2C3A5B809AC}" srcOrd="0" destOrd="0" presId="urn:microsoft.com/office/officeart/2008/layout/HexagonCluster"/>
    <dgm:cxn modelId="{438E781F-AA71-C043-A624-B4B393951218}" type="presOf" srcId="{91BCA585-B5EE-F24D-BFD6-5E1D039E6E5C}" destId="{BA2132AD-0DD4-2B4C-A756-3799EC4608C4}" srcOrd="0" destOrd="0" presId="urn:microsoft.com/office/officeart/2008/layout/HexagonCluster"/>
    <dgm:cxn modelId="{E7972257-562D-A944-BF3F-9C4A7FEC804A}" srcId="{F7B96173-8CDC-1C4D-9B2A-FED149A633C2}" destId="{0A307F3F-FC84-8044-86AB-59E03A055295}" srcOrd="2" destOrd="0" parTransId="{73466A75-7DEC-C146-9D38-7352CE176141}" sibTransId="{17F9E155-5CC5-3840-BA03-3E35B4F975AF}"/>
    <dgm:cxn modelId="{2DBADCD8-B279-414C-831E-372E78BAEC06}" type="presParOf" srcId="{0ABEFB87-BF37-F547-AA84-E648B517B2E4}" destId="{D937F8EB-14DE-6649-BABB-D7E3E086FBEC}" srcOrd="0" destOrd="0" presId="urn:microsoft.com/office/officeart/2008/layout/HexagonCluster"/>
    <dgm:cxn modelId="{A98212CB-6A91-8945-902D-AA76DAED1DF7}" type="presParOf" srcId="{D937F8EB-14DE-6649-BABB-D7E3E086FBEC}" destId="{987DFF4A-777A-AB4F-95C4-4125D984C8DC}" srcOrd="0" destOrd="0" presId="urn:microsoft.com/office/officeart/2008/layout/HexagonCluster"/>
    <dgm:cxn modelId="{85E72416-F3AD-9643-A0DF-B0614197487A}" type="presParOf" srcId="{0ABEFB87-BF37-F547-AA84-E648B517B2E4}" destId="{03A40DD1-5924-7045-BECD-924207F2F5D8}" srcOrd="1" destOrd="0" presId="urn:microsoft.com/office/officeart/2008/layout/HexagonCluster"/>
    <dgm:cxn modelId="{D26A2513-DC3A-6A4E-AC03-9D0BAC38421B}" type="presParOf" srcId="{03A40DD1-5924-7045-BECD-924207F2F5D8}" destId="{FE2201D6-4193-9642-96BA-CE0F81EA7B03}" srcOrd="0" destOrd="0" presId="urn:microsoft.com/office/officeart/2008/layout/HexagonCluster"/>
    <dgm:cxn modelId="{9783F222-8A63-B242-A662-05D9C982D762}" type="presParOf" srcId="{0ABEFB87-BF37-F547-AA84-E648B517B2E4}" destId="{9AB5FECA-B038-184B-927C-7D8E8C7FFF27}" srcOrd="2" destOrd="0" presId="urn:microsoft.com/office/officeart/2008/layout/HexagonCluster"/>
    <dgm:cxn modelId="{414468E1-927C-1246-B19F-2E5E3BF47DF6}" type="presParOf" srcId="{9AB5FECA-B038-184B-927C-7D8E8C7FFF27}" destId="{8310419F-50A8-FC40-AE71-9BD623F886ED}" srcOrd="0" destOrd="0" presId="urn:microsoft.com/office/officeart/2008/layout/HexagonCluster"/>
    <dgm:cxn modelId="{95B673D0-23BD-AA4E-8011-49E9178C1EB3}" type="presParOf" srcId="{0ABEFB87-BF37-F547-AA84-E648B517B2E4}" destId="{5AE11172-5F80-234D-83F1-67B0B43175B3}" srcOrd="3" destOrd="0" presId="urn:microsoft.com/office/officeart/2008/layout/HexagonCluster"/>
    <dgm:cxn modelId="{85410029-F91A-8C48-A27B-0C119827088B}" type="presParOf" srcId="{5AE11172-5F80-234D-83F1-67B0B43175B3}" destId="{7327CD90-65FC-AB40-A9E9-3EADBB87316E}" srcOrd="0" destOrd="0" presId="urn:microsoft.com/office/officeart/2008/layout/HexagonCluster"/>
    <dgm:cxn modelId="{6E19F866-FF83-7243-9D8C-ACA1B75B13A9}" type="presParOf" srcId="{0ABEFB87-BF37-F547-AA84-E648B517B2E4}" destId="{0E34B567-1FEF-7C4A-A2A7-32DCE7BC0C17}" srcOrd="4" destOrd="0" presId="urn:microsoft.com/office/officeart/2008/layout/HexagonCluster"/>
    <dgm:cxn modelId="{F1569050-B73E-4740-9A9B-0A0EBFEAF7B3}" type="presParOf" srcId="{0E34B567-1FEF-7C4A-A2A7-32DCE7BC0C17}" destId="{BA2132AD-0DD4-2B4C-A756-3799EC4608C4}" srcOrd="0" destOrd="0" presId="urn:microsoft.com/office/officeart/2008/layout/HexagonCluster"/>
    <dgm:cxn modelId="{70C47976-ED2F-E949-BDB3-7138A4947ADC}" type="presParOf" srcId="{0ABEFB87-BF37-F547-AA84-E648B517B2E4}" destId="{2758E9B8-A43F-3247-A4AC-271E983C742C}" srcOrd="5" destOrd="0" presId="urn:microsoft.com/office/officeart/2008/layout/HexagonCluster"/>
    <dgm:cxn modelId="{C59C55C9-1169-FD44-9CB2-21C5364D034C}" type="presParOf" srcId="{2758E9B8-A43F-3247-A4AC-271E983C742C}" destId="{B409EC0A-41CC-F142-8ED2-3AAFFD52AD35}" srcOrd="0" destOrd="0" presId="urn:microsoft.com/office/officeart/2008/layout/HexagonCluster"/>
    <dgm:cxn modelId="{1441F3D6-C6CB-5141-9BCD-CD389361BEF3}" type="presParOf" srcId="{0ABEFB87-BF37-F547-AA84-E648B517B2E4}" destId="{1FE6C65E-C26C-DC4D-ADB6-16E912A13FF7}" srcOrd="6" destOrd="0" presId="urn:microsoft.com/office/officeart/2008/layout/HexagonCluster"/>
    <dgm:cxn modelId="{36E37280-FDB1-0D4D-A880-26C25C7E1412}" type="presParOf" srcId="{1FE6C65E-C26C-DC4D-ADB6-16E912A13FF7}" destId="{07E343BB-E9F0-7B4E-B82A-7E0C0341C52A}" srcOrd="0" destOrd="0" presId="urn:microsoft.com/office/officeart/2008/layout/HexagonCluster"/>
    <dgm:cxn modelId="{56D575D1-F1D4-4D4D-9293-951B75F9FD17}" type="presParOf" srcId="{0ABEFB87-BF37-F547-AA84-E648B517B2E4}" destId="{86897322-379C-0644-910F-137E022CD3A5}" srcOrd="7" destOrd="0" presId="urn:microsoft.com/office/officeart/2008/layout/HexagonCluster"/>
    <dgm:cxn modelId="{2FDE1EBF-5F00-7D44-8A5D-119180BA9767}" type="presParOf" srcId="{86897322-379C-0644-910F-137E022CD3A5}" destId="{38BDE081-249F-DF49-8A5C-C3EF1BC23583}" srcOrd="0" destOrd="0" presId="urn:microsoft.com/office/officeart/2008/layout/HexagonCluster"/>
    <dgm:cxn modelId="{BAB20BFF-EF7F-0849-AF0C-8F5F046D3754}" type="presParOf" srcId="{0ABEFB87-BF37-F547-AA84-E648B517B2E4}" destId="{BAC7883F-8B7E-3A47-A8E5-B85D5315A7D0}" srcOrd="8" destOrd="0" presId="urn:microsoft.com/office/officeart/2008/layout/HexagonCluster"/>
    <dgm:cxn modelId="{EF4A0F9C-5316-0749-A6F9-7E9D0F023165}" type="presParOf" srcId="{BAC7883F-8B7E-3A47-A8E5-B85D5315A7D0}" destId="{9D53545D-2060-4547-BB08-EA4E0689947B}" srcOrd="0" destOrd="0" presId="urn:microsoft.com/office/officeart/2008/layout/HexagonCluster"/>
    <dgm:cxn modelId="{45F69B46-067B-3B45-BAB2-E479F6521752}" type="presParOf" srcId="{0ABEFB87-BF37-F547-AA84-E648B517B2E4}" destId="{11CBE49F-C00D-464D-93F6-F0052BC3963A}" srcOrd="9" destOrd="0" presId="urn:microsoft.com/office/officeart/2008/layout/HexagonCluster"/>
    <dgm:cxn modelId="{5A556CAA-D0CF-3542-8656-C860E44EC955}" type="presParOf" srcId="{11CBE49F-C00D-464D-93F6-F0052BC3963A}" destId="{37C03C57-B4A3-CC4E-9C2F-1E889D7695C6}" srcOrd="0" destOrd="0" presId="urn:microsoft.com/office/officeart/2008/layout/HexagonCluster"/>
    <dgm:cxn modelId="{BE899E7D-B905-3C44-8C20-8DF892187983}" type="presParOf" srcId="{0ABEFB87-BF37-F547-AA84-E648B517B2E4}" destId="{FD978C3B-555F-0B49-9DCC-47774F577C62}" srcOrd="10" destOrd="0" presId="urn:microsoft.com/office/officeart/2008/layout/HexagonCluster"/>
    <dgm:cxn modelId="{67E73DA8-8874-2943-88CC-B8883E3600A4}" type="presParOf" srcId="{FD978C3B-555F-0B49-9DCC-47774F577C62}" destId="{1F5FD3A4-FDF3-9D41-9320-D2C3A5B809AC}" srcOrd="0" destOrd="0" presId="urn:microsoft.com/office/officeart/2008/layout/HexagonCluster"/>
    <dgm:cxn modelId="{C5D942A9-13DF-D940-BDE1-D49C0943C67A}" type="presParOf" srcId="{0ABEFB87-BF37-F547-AA84-E648B517B2E4}" destId="{C5052E40-DF3E-CB44-9FD0-338330ED776D}" srcOrd="11" destOrd="0" presId="urn:microsoft.com/office/officeart/2008/layout/HexagonCluster"/>
    <dgm:cxn modelId="{E8C4987B-C4B5-A44B-A719-FB020BAD3793}" type="presParOf" srcId="{C5052E40-DF3E-CB44-9FD0-338330ED776D}" destId="{838D82B2-B4ED-6D4A-839B-BC0A5C61291B}" srcOrd="0" destOrd="0" presId="urn:microsoft.com/office/officeart/2008/layout/HexagonCluster"/>
    <dgm:cxn modelId="{E3DE5CE4-D4BA-DC48-84ED-D4A2D23DAEF4}" type="presParOf" srcId="{0ABEFB87-BF37-F547-AA84-E648B517B2E4}" destId="{88D7BAA9-7D50-2C43-B94E-5F12C8A522DF}" srcOrd="12" destOrd="0" presId="urn:microsoft.com/office/officeart/2008/layout/HexagonCluster"/>
    <dgm:cxn modelId="{EB9F5A87-5402-B340-9BEE-77ABFC16CD2F}" type="presParOf" srcId="{88D7BAA9-7D50-2C43-B94E-5F12C8A522DF}" destId="{F891B382-9F86-1948-BA32-4DF35060FAA5}" srcOrd="0" destOrd="0" presId="urn:microsoft.com/office/officeart/2008/layout/HexagonCluster"/>
    <dgm:cxn modelId="{F9CE2A69-D789-7744-9DC9-B2DC5015AE7E}" type="presParOf" srcId="{0ABEFB87-BF37-F547-AA84-E648B517B2E4}" destId="{725C28CA-A09B-314A-8F11-06DEFA9F65CD}" srcOrd="13" destOrd="0" presId="urn:microsoft.com/office/officeart/2008/layout/HexagonCluster"/>
    <dgm:cxn modelId="{4B66CA80-7F71-BF42-9797-25E407083ED1}" type="presParOf" srcId="{725C28CA-A09B-314A-8F11-06DEFA9F65CD}" destId="{E8E5956F-2DB4-A14B-82E7-4563B5AA55BA}" srcOrd="0" destOrd="0" presId="urn:microsoft.com/office/officeart/2008/layout/HexagonCluster"/>
    <dgm:cxn modelId="{EBBE3FBF-5B1E-F74C-BB7E-181A558DD316}" type="presParOf" srcId="{0ABEFB87-BF37-F547-AA84-E648B517B2E4}" destId="{39D764E0-67C9-4E4E-86E3-1093EAD43CEC}" srcOrd="14" destOrd="0" presId="urn:microsoft.com/office/officeart/2008/layout/HexagonCluster"/>
    <dgm:cxn modelId="{890D073D-69B7-D64C-A0ED-018564B446AE}" type="presParOf" srcId="{39D764E0-67C9-4E4E-86E3-1093EAD43CEC}" destId="{83954467-574A-1F46-A982-05029B0468D4}" srcOrd="0" destOrd="0" presId="urn:microsoft.com/office/officeart/2008/layout/HexagonCluster"/>
    <dgm:cxn modelId="{8931019D-DE3D-6844-AF2A-0340D5B5955C}" type="presParOf" srcId="{0ABEFB87-BF37-F547-AA84-E648B517B2E4}" destId="{6B697F58-B726-5643-A743-D3C0CE95A7FA}" srcOrd="15" destOrd="0" presId="urn:microsoft.com/office/officeart/2008/layout/HexagonCluster"/>
    <dgm:cxn modelId="{5DBFDCD2-0C14-DE4D-AA96-B15D5C9A6DAF}" type="presParOf" srcId="{6B697F58-B726-5643-A743-D3C0CE95A7FA}" destId="{C524547B-23D0-E346-8B85-33DD469E273A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7DFF4A-777A-AB4F-95C4-4125D984C8DC}">
      <dsp:nvSpPr>
        <dsp:cNvPr id="0" name=""/>
        <dsp:cNvSpPr/>
      </dsp:nvSpPr>
      <dsp:spPr>
        <a:xfrm>
          <a:off x="1283391" y="2992260"/>
          <a:ext cx="1491359" cy="128037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9050" rIns="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Networks</a:t>
          </a:r>
        </a:p>
      </dsp:txBody>
      <dsp:txXfrm>
        <a:off x="1514369" y="3190561"/>
        <a:ext cx="1029403" cy="883774"/>
      </dsp:txXfrm>
    </dsp:sp>
    <dsp:sp modelId="{FE2201D6-4193-9642-96BA-CE0F81EA7B03}">
      <dsp:nvSpPr>
        <dsp:cNvPr id="0" name=""/>
        <dsp:cNvSpPr/>
      </dsp:nvSpPr>
      <dsp:spPr>
        <a:xfrm>
          <a:off x="1318975" y="3564800"/>
          <a:ext cx="173965" cy="14995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10419F-50A8-FC40-AE71-9BD623F886ED}">
      <dsp:nvSpPr>
        <dsp:cNvPr id="0" name=""/>
        <dsp:cNvSpPr/>
      </dsp:nvSpPr>
      <dsp:spPr>
        <a:xfrm>
          <a:off x="0" y="2126521"/>
          <a:ext cx="1491359" cy="1596181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27CD90-65FC-AB40-A9E9-3EADBB87316E}">
      <dsp:nvSpPr>
        <dsp:cNvPr id="0" name=""/>
        <dsp:cNvSpPr/>
      </dsp:nvSpPr>
      <dsp:spPr>
        <a:xfrm>
          <a:off x="1021652" y="3394742"/>
          <a:ext cx="173965" cy="14995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2132AD-0DD4-2B4C-A756-3799EC4608C4}">
      <dsp:nvSpPr>
        <dsp:cNvPr id="0" name=""/>
        <dsp:cNvSpPr/>
      </dsp:nvSpPr>
      <dsp:spPr>
        <a:xfrm>
          <a:off x="2584993" y="2298464"/>
          <a:ext cx="1491359" cy="128037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9050" rIns="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Databases</a:t>
          </a:r>
        </a:p>
      </dsp:txBody>
      <dsp:txXfrm>
        <a:off x="2815971" y="2496765"/>
        <a:ext cx="1029403" cy="883774"/>
      </dsp:txXfrm>
    </dsp:sp>
    <dsp:sp modelId="{B409EC0A-41CC-F142-8ED2-3AAFFD52AD35}">
      <dsp:nvSpPr>
        <dsp:cNvPr id="0" name=""/>
        <dsp:cNvSpPr/>
      </dsp:nvSpPr>
      <dsp:spPr>
        <a:xfrm>
          <a:off x="3593180" y="3387926"/>
          <a:ext cx="173965" cy="14995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E343BB-E9F0-7B4E-B82A-7E0C0341C52A}">
      <dsp:nvSpPr>
        <dsp:cNvPr id="0" name=""/>
        <dsp:cNvSpPr/>
      </dsp:nvSpPr>
      <dsp:spPr>
        <a:xfrm>
          <a:off x="3849384" y="2804353"/>
          <a:ext cx="1491359" cy="1650738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BDE081-249F-DF49-8A5C-C3EF1BC23583}">
      <dsp:nvSpPr>
        <dsp:cNvPr id="0" name=""/>
        <dsp:cNvSpPr/>
      </dsp:nvSpPr>
      <dsp:spPr>
        <a:xfrm>
          <a:off x="3885759" y="3559348"/>
          <a:ext cx="173965" cy="14995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E71EB3-EE64-0B41-976D-7D24AB877CF4}">
      <dsp:nvSpPr>
        <dsp:cNvPr id="0" name=""/>
        <dsp:cNvSpPr/>
      </dsp:nvSpPr>
      <dsp:spPr>
        <a:xfrm>
          <a:off x="1283391" y="1576587"/>
          <a:ext cx="1491359" cy="128037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9050" rIns="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Distributed systems</a:t>
          </a:r>
        </a:p>
      </dsp:txBody>
      <dsp:txXfrm>
        <a:off x="1514369" y="1774888"/>
        <a:ext cx="1029403" cy="883774"/>
      </dsp:txXfrm>
    </dsp:sp>
    <dsp:sp modelId="{7E5E2891-2CCE-FA4E-9322-F07558F4D74A}">
      <dsp:nvSpPr>
        <dsp:cNvPr id="0" name=""/>
        <dsp:cNvSpPr/>
      </dsp:nvSpPr>
      <dsp:spPr>
        <a:xfrm>
          <a:off x="2305044" y="1600783"/>
          <a:ext cx="173965" cy="14995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84730E-1875-4B41-8CB8-6B6DA15156F8}">
      <dsp:nvSpPr>
        <dsp:cNvPr id="0" name=""/>
        <dsp:cNvSpPr/>
      </dsp:nvSpPr>
      <dsp:spPr>
        <a:xfrm>
          <a:off x="2566783" y="689511"/>
          <a:ext cx="1491359" cy="1612544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8184EA-DED2-B744-A044-24CE1536EF7F}">
      <dsp:nvSpPr>
        <dsp:cNvPr id="0" name=""/>
        <dsp:cNvSpPr/>
      </dsp:nvSpPr>
      <dsp:spPr>
        <a:xfrm>
          <a:off x="2608693" y="1432089"/>
          <a:ext cx="173965" cy="14995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98924C-2907-0D49-B1B5-EBEDDA352F48}">
      <dsp:nvSpPr>
        <dsp:cNvPr id="0" name=""/>
        <dsp:cNvSpPr/>
      </dsp:nvSpPr>
      <dsp:spPr>
        <a:xfrm>
          <a:off x="3849384" y="1573860"/>
          <a:ext cx="1491359" cy="128037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9050" rIns="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Resource management</a:t>
          </a:r>
        </a:p>
      </dsp:txBody>
      <dsp:txXfrm>
        <a:off x="4080362" y="1772161"/>
        <a:ext cx="1029403" cy="883774"/>
      </dsp:txXfrm>
    </dsp:sp>
    <dsp:sp modelId="{2ADC3B22-99FB-4249-943A-F562317C1DF4}">
      <dsp:nvSpPr>
        <dsp:cNvPr id="0" name=""/>
        <dsp:cNvSpPr/>
      </dsp:nvSpPr>
      <dsp:spPr>
        <a:xfrm>
          <a:off x="5139893" y="2141289"/>
          <a:ext cx="173965" cy="14995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209012-865A-5747-B84B-7871D12A59DE}">
      <dsp:nvSpPr>
        <dsp:cNvPr id="0" name=""/>
        <dsp:cNvSpPr/>
      </dsp:nvSpPr>
      <dsp:spPr>
        <a:xfrm>
          <a:off x="5132776" y="1990253"/>
          <a:ext cx="1491359" cy="1887121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A2B5EB-3C3E-8848-B92F-2F01AAE5C308}">
      <dsp:nvSpPr>
        <dsp:cNvPr id="0" name=""/>
        <dsp:cNvSpPr/>
      </dsp:nvSpPr>
      <dsp:spPr>
        <a:xfrm>
          <a:off x="5423773" y="2316799"/>
          <a:ext cx="173965" cy="14995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EBBFB9-1BBE-F740-85D9-67839BF53B69}">
      <dsp:nvSpPr>
        <dsp:cNvPr id="0" name=""/>
        <dsp:cNvSpPr/>
      </dsp:nvSpPr>
      <dsp:spPr>
        <a:xfrm>
          <a:off x="5132776" y="878292"/>
          <a:ext cx="1491359" cy="128037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9050" rIns="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Distributed systems theory</a:t>
          </a:r>
        </a:p>
      </dsp:txBody>
      <dsp:txXfrm>
        <a:off x="5363754" y="1076593"/>
        <a:ext cx="1029403" cy="883774"/>
      </dsp:txXfrm>
    </dsp:sp>
    <dsp:sp modelId="{122B5B3E-DCF3-E04A-AB48-3E8D2DC767AC}">
      <dsp:nvSpPr>
        <dsp:cNvPr id="0" name=""/>
        <dsp:cNvSpPr/>
      </dsp:nvSpPr>
      <dsp:spPr>
        <a:xfrm>
          <a:off x="6423284" y="1452196"/>
          <a:ext cx="173965" cy="14995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44B4DC-D4FE-EF40-8E82-7855F677A553}">
      <dsp:nvSpPr>
        <dsp:cNvPr id="0" name=""/>
        <dsp:cNvSpPr/>
      </dsp:nvSpPr>
      <dsp:spPr>
        <a:xfrm>
          <a:off x="6416168" y="1226813"/>
          <a:ext cx="1491359" cy="2011958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36BA39-65F1-B54E-A3E6-8C64004B0488}">
      <dsp:nvSpPr>
        <dsp:cNvPr id="0" name=""/>
        <dsp:cNvSpPr/>
      </dsp:nvSpPr>
      <dsp:spPr>
        <a:xfrm>
          <a:off x="6713491" y="1621231"/>
          <a:ext cx="173965" cy="14995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7DFF4A-777A-AB4F-95C4-4125D984C8DC}">
      <dsp:nvSpPr>
        <dsp:cNvPr id="0" name=""/>
        <dsp:cNvSpPr/>
      </dsp:nvSpPr>
      <dsp:spPr>
        <a:xfrm>
          <a:off x="1410399" y="3120080"/>
          <a:ext cx="1638948" cy="140708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9050" rIns="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Data security and privacy</a:t>
          </a:r>
        </a:p>
      </dsp:txBody>
      <dsp:txXfrm>
        <a:off x="1664235" y="3338006"/>
        <a:ext cx="1131276" cy="971234"/>
      </dsp:txXfrm>
    </dsp:sp>
    <dsp:sp modelId="{FE2201D6-4193-9642-96BA-CE0F81EA7B03}">
      <dsp:nvSpPr>
        <dsp:cNvPr id="0" name=""/>
        <dsp:cNvSpPr/>
      </dsp:nvSpPr>
      <dsp:spPr>
        <a:xfrm>
          <a:off x="1449505" y="3749280"/>
          <a:ext cx="191181" cy="16479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10419F-50A8-FC40-AE71-9BD623F886ED}">
      <dsp:nvSpPr>
        <dsp:cNvPr id="0" name=""/>
        <dsp:cNvSpPr/>
      </dsp:nvSpPr>
      <dsp:spPr>
        <a:xfrm>
          <a:off x="0" y="1925049"/>
          <a:ext cx="1638948" cy="2241376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27CD90-65FC-AB40-A9E9-3EADBB87316E}">
      <dsp:nvSpPr>
        <dsp:cNvPr id="0" name=""/>
        <dsp:cNvSpPr/>
      </dsp:nvSpPr>
      <dsp:spPr>
        <a:xfrm>
          <a:off x="1122758" y="3562393"/>
          <a:ext cx="191181" cy="16479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2132AD-0DD4-2B4C-A756-3799EC4608C4}">
      <dsp:nvSpPr>
        <dsp:cNvPr id="0" name=""/>
        <dsp:cNvSpPr/>
      </dsp:nvSpPr>
      <dsp:spPr>
        <a:xfrm>
          <a:off x="2840811" y="2357624"/>
          <a:ext cx="1638948" cy="140708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9050" rIns="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Cryptography</a:t>
          </a:r>
        </a:p>
      </dsp:txBody>
      <dsp:txXfrm>
        <a:off x="3094647" y="2575550"/>
        <a:ext cx="1131276" cy="971234"/>
      </dsp:txXfrm>
    </dsp:sp>
    <dsp:sp modelId="{B409EC0A-41CC-F142-8ED2-3AAFFD52AD35}">
      <dsp:nvSpPr>
        <dsp:cNvPr id="0" name=""/>
        <dsp:cNvSpPr/>
      </dsp:nvSpPr>
      <dsp:spPr>
        <a:xfrm>
          <a:off x="3948771" y="3554902"/>
          <a:ext cx="191181" cy="16479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E343BB-E9F0-7B4E-B82A-7E0C0341C52A}">
      <dsp:nvSpPr>
        <dsp:cNvPr id="0" name=""/>
        <dsp:cNvSpPr/>
      </dsp:nvSpPr>
      <dsp:spPr>
        <a:xfrm>
          <a:off x="4230330" y="2644458"/>
          <a:ext cx="1638948" cy="2352338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BDE081-249F-DF49-8A5C-C3EF1BC23583}">
      <dsp:nvSpPr>
        <dsp:cNvPr id="0" name=""/>
        <dsp:cNvSpPr/>
      </dsp:nvSpPr>
      <dsp:spPr>
        <a:xfrm>
          <a:off x="4270304" y="3743288"/>
          <a:ext cx="191181" cy="16479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E71EB3-EE64-0B41-976D-7D24AB877CF4}">
      <dsp:nvSpPr>
        <dsp:cNvPr id="0" name=""/>
        <dsp:cNvSpPr/>
      </dsp:nvSpPr>
      <dsp:spPr>
        <a:xfrm>
          <a:off x="1410399" y="1564308"/>
          <a:ext cx="1638948" cy="140708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9050" rIns="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Quantum-safety</a:t>
          </a:r>
        </a:p>
      </dsp:txBody>
      <dsp:txXfrm>
        <a:off x="1664235" y="1782234"/>
        <a:ext cx="1131276" cy="971234"/>
      </dsp:txXfrm>
    </dsp:sp>
    <dsp:sp modelId="{7E5E2891-2CCE-FA4E-9322-F07558F4D74A}">
      <dsp:nvSpPr>
        <dsp:cNvPr id="0" name=""/>
        <dsp:cNvSpPr/>
      </dsp:nvSpPr>
      <dsp:spPr>
        <a:xfrm>
          <a:off x="2533158" y="1590899"/>
          <a:ext cx="191181" cy="16479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84730E-1875-4B41-8CB8-6B6DA15156F8}">
      <dsp:nvSpPr>
        <dsp:cNvPr id="0" name=""/>
        <dsp:cNvSpPr/>
      </dsp:nvSpPr>
      <dsp:spPr>
        <a:xfrm>
          <a:off x="2820799" y="514278"/>
          <a:ext cx="1638948" cy="1922459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8184EA-DED2-B744-A044-24CE1536EF7F}">
      <dsp:nvSpPr>
        <dsp:cNvPr id="0" name=""/>
        <dsp:cNvSpPr/>
      </dsp:nvSpPr>
      <dsp:spPr>
        <a:xfrm>
          <a:off x="2866857" y="1405510"/>
          <a:ext cx="191181" cy="16479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98924C-2907-0D49-B1B5-EBEDDA352F48}">
      <dsp:nvSpPr>
        <dsp:cNvPr id="0" name=""/>
        <dsp:cNvSpPr/>
      </dsp:nvSpPr>
      <dsp:spPr>
        <a:xfrm>
          <a:off x="4230330" y="1561311"/>
          <a:ext cx="1638948" cy="140708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9050" rIns="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Cryptosystems</a:t>
          </a:r>
        </a:p>
      </dsp:txBody>
      <dsp:txXfrm>
        <a:off x="4484166" y="1779237"/>
        <a:ext cx="1131276" cy="971234"/>
      </dsp:txXfrm>
    </dsp:sp>
    <dsp:sp modelId="{2ADC3B22-99FB-4249-943A-F562317C1DF4}">
      <dsp:nvSpPr>
        <dsp:cNvPr id="0" name=""/>
        <dsp:cNvSpPr/>
      </dsp:nvSpPr>
      <dsp:spPr>
        <a:xfrm>
          <a:off x="5648551" y="2184894"/>
          <a:ext cx="191181" cy="16479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209012-865A-5747-B84B-7871D12A59DE}">
      <dsp:nvSpPr>
        <dsp:cNvPr id="0" name=""/>
        <dsp:cNvSpPr/>
      </dsp:nvSpPr>
      <dsp:spPr>
        <a:xfrm>
          <a:off x="5640730" y="2198392"/>
          <a:ext cx="1638948" cy="1714914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A2B5EB-3C3E-8848-B92F-2F01AAE5C308}">
      <dsp:nvSpPr>
        <dsp:cNvPr id="0" name=""/>
        <dsp:cNvSpPr/>
      </dsp:nvSpPr>
      <dsp:spPr>
        <a:xfrm>
          <a:off x="5960525" y="2377774"/>
          <a:ext cx="191181" cy="16479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2A7A9B-3123-E54E-81AE-2FA960796C20}">
      <dsp:nvSpPr>
        <dsp:cNvPr id="0" name=""/>
        <dsp:cNvSpPr/>
      </dsp:nvSpPr>
      <dsp:spPr>
        <a:xfrm>
          <a:off x="5640730" y="796908"/>
          <a:ext cx="1638948" cy="140708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9050" rIns="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Information security</a:t>
          </a:r>
        </a:p>
      </dsp:txBody>
      <dsp:txXfrm>
        <a:off x="5894566" y="1014834"/>
        <a:ext cx="1131276" cy="971234"/>
      </dsp:txXfrm>
    </dsp:sp>
    <dsp:sp modelId="{FFB0DE13-13CD-3A49-940A-1CC54005774F}">
      <dsp:nvSpPr>
        <dsp:cNvPr id="0" name=""/>
        <dsp:cNvSpPr/>
      </dsp:nvSpPr>
      <dsp:spPr>
        <a:xfrm>
          <a:off x="7058951" y="1427606"/>
          <a:ext cx="191181" cy="16479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821139-B4F4-DF41-836C-A7DB1D58E9D3}">
      <dsp:nvSpPr>
        <dsp:cNvPr id="0" name=""/>
        <dsp:cNvSpPr/>
      </dsp:nvSpPr>
      <dsp:spPr>
        <a:xfrm>
          <a:off x="7051130" y="1233087"/>
          <a:ext cx="1638948" cy="2104733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BC50FD-305A-F74E-A4E4-1198321DE6D7}">
      <dsp:nvSpPr>
        <dsp:cNvPr id="0" name=""/>
        <dsp:cNvSpPr/>
      </dsp:nvSpPr>
      <dsp:spPr>
        <a:xfrm>
          <a:off x="7377877" y="1613370"/>
          <a:ext cx="191181" cy="16479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2132AD-0DD4-2B4C-A756-3799EC4608C4}">
      <dsp:nvSpPr>
        <dsp:cNvPr id="0" name=""/>
        <dsp:cNvSpPr/>
      </dsp:nvSpPr>
      <dsp:spPr>
        <a:xfrm>
          <a:off x="1573684" y="1706149"/>
          <a:ext cx="1854993" cy="1599681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Mathematical reasoning</a:t>
          </a:r>
        </a:p>
      </dsp:txBody>
      <dsp:txXfrm>
        <a:off x="1861574" y="1954415"/>
        <a:ext cx="1279214" cy="1103149"/>
      </dsp:txXfrm>
    </dsp:sp>
    <dsp:sp modelId="{B409EC0A-41CC-F142-8ED2-3AAFFD52AD35}">
      <dsp:nvSpPr>
        <dsp:cNvPr id="0" name=""/>
        <dsp:cNvSpPr/>
      </dsp:nvSpPr>
      <dsp:spPr>
        <a:xfrm>
          <a:off x="1608963" y="2389927"/>
          <a:ext cx="216741" cy="18706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E343BB-E9F0-7B4E-B82A-7E0C0341C52A}">
      <dsp:nvSpPr>
        <dsp:cNvPr id="0" name=""/>
        <dsp:cNvSpPr/>
      </dsp:nvSpPr>
      <dsp:spPr>
        <a:xfrm>
          <a:off x="0" y="634869"/>
          <a:ext cx="1854993" cy="1973446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BDE081-249F-DF49-8A5C-C3EF1BC23583}">
      <dsp:nvSpPr>
        <dsp:cNvPr id="0" name=""/>
        <dsp:cNvSpPr/>
      </dsp:nvSpPr>
      <dsp:spPr>
        <a:xfrm>
          <a:off x="1263999" y="2200643"/>
          <a:ext cx="216741" cy="18706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53545D-2060-4547-BB08-EA4E0689947B}">
      <dsp:nvSpPr>
        <dsp:cNvPr id="0" name=""/>
        <dsp:cNvSpPr/>
      </dsp:nvSpPr>
      <dsp:spPr>
        <a:xfrm>
          <a:off x="3102721" y="821752"/>
          <a:ext cx="1854993" cy="1599681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Program analysis</a:t>
          </a:r>
        </a:p>
      </dsp:txBody>
      <dsp:txXfrm>
        <a:off x="3390611" y="1070018"/>
        <a:ext cx="1279214" cy="1103149"/>
      </dsp:txXfrm>
    </dsp:sp>
    <dsp:sp modelId="{37C03C57-B4A3-CC4E-9C2F-1E889D7695C6}">
      <dsp:nvSpPr>
        <dsp:cNvPr id="0" name=""/>
        <dsp:cNvSpPr/>
      </dsp:nvSpPr>
      <dsp:spPr>
        <a:xfrm>
          <a:off x="4366720" y="2200643"/>
          <a:ext cx="216741" cy="18706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5FD3A4-FDF3-9D41-9320-D2C3A5B809AC}">
      <dsp:nvSpPr>
        <dsp:cNvPr id="0" name=""/>
        <dsp:cNvSpPr/>
      </dsp:nvSpPr>
      <dsp:spPr>
        <a:xfrm>
          <a:off x="4653756" y="1532784"/>
          <a:ext cx="1854993" cy="1901108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8D82B2-B4ED-6D4A-839B-BC0A5C61291B}">
      <dsp:nvSpPr>
        <dsp:cNvPr id="0" name=""/>
        <dsp:cNvSpPr/>
      </dsp:nvSpPr>
      <dsp:spPr>
        <a:xfrm>
          <a:off x="4711684" y="2389927"/>
          <a:ext cx="216741" cy="18706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7DFF4A-777A-AB4F-95C4-4125D984C8DC}">
      <dsp:nvSpPr>
        <dsp:cNvPr id="0" name=""/>
        <dsp:cNvSpPr/>
      </dsp:nvSpPr>
      <dsp:spPr>
        <a:xfrm>
          <a:off x="1254236" y="2462435"/>
          <a:ext cx="1477486" cy="1268251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Health</a:t>
          </a:r>
        </a:p>
      </dsp:txBody>
      <dsp:txXfrm>
        <a:off x="1483047" y="2658843"/>
        <a:ext cx="1019864" cy="875435"/>
      </dsp:txXfrm>
    </dsp:sp>
    <dsp:sp modelId="{FE2201D6-4193-9642-96BA-CE0F81EA7B03}">
      <dsp:nvSpPr>
        <dsp:cNvPr id="0" name=""/>
        <dsp:cNvSpPr/>
      </dsp:nvSpPr>
      <dsp:spPr>
        <a:xfrm>
          <a:off x="1300448" y="3022864"/>
          <a:ext cx="172481" cy="14873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10419F-50A8-FC40-AE71-9BD623F886ED}">
      <dsp:nvSpPr>
        <dsp:cNvPr id="0" name=""/>
        <dsp:cNvSpPr/>
      </dsp:nvSpPr>
      <dsp:spPr>
        <a:xfrm>
          <a:off x="0" y="1630859"/>
          <a:ext cx="1477486" cy="1552606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27CD90-65FC-AB40-A9E9-3EADBB87316E}">
      <dsp:nvSpPr>
        <dsp:cNvPr id="0" name=""/>
        <dsp:cNvSpPr/>
      </dsp:nvSpPr>
      <dsp:spPr>
        <a:xfrm>
          <a:off x="1000394" y="2865421"/>
          <a:ext cx="172481" cy="14873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2132AD-0DD4-2B4C-A756-3799EC4608C4}">
      <dsp:nvSpPr>
        <dsp:cNvPr id="0" name=""/>
        <dsp:cNvSpPr/>
      </dsp:nvSpPr>
      <dsp:spPr>
        <a:xfrm>
          <a:off x="2525210" y="1781281"/>
          <a:ext cx="1477486" cy="1268251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Energy</a:t>
          </a:r>
        </a:p>
      </dsp:txBody>
      <dsp:txXfrm>
        <a:off x="2754021" y="1977689"/>
        <a:ext cx="1019864" cy="875435"/>
      </dsp:txXfrm>
    </dsp:sp>
    <dsp:sp modelId="{B409EC0A-41CC-F142-8ED2-3AAFFD52AD35}">
      <dsp:nvSpPr>
        <dsp:cNvPr id="0" name=""/>
        <dsp:cNvSpPr/>
      </dsp:nvSpPr>
      <dsp:spPr>
        <a:xfrm>
          <a:off x="3519281" y="2854367"/>
          <a:ext cx="172481" cy="14873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E343BB-E9F0-7B4E-B82A-7E0C0341C52A}">
      <dsp:nvSpPr>
        <dsp:cNvPr id="0" name=""/>
        <dsp:cNvSpPr/>
      </dsp:nvSpPr>
      <dsp:spPr>
        <a:xfrm>
          <a:off x="3766613" y="2085625"/>
          <a:ext cx="1477486" cy="2017851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BDE081-249F-DF49-8A5C-C3EF1BC23583}">
      <dsp:nvSpPr>
        <dsp:cNvPr id="0" name=""/>
        <dsp:cNvSpPr/>
      </dsp:nvSpPr>
      <dsp:spPr>
        <a:xfrm>
          <a:off x="3800459" y="3028559"/>
          <a:ext cx="172481" cy="14873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53545D-2060-4547-BB08-EA4E0689947B}">
      <dsp:nvSpPr>
        <dsp:cNvPr id="0" name=""/>
        <dsp:cNvSpPr/>
      </dsp:nvSpPr>
      <dsp:spPr>
        <a:xfrm>
          <a:off x="1254236" y="1079954"/>
          <a:ext cx="1477486" cy="1268251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Finance</a:t>
          </a:r>
        </a:p>
      </dsp:txBody>
      <dsp:txXfrm>
        <a:off x="1483047" y="1276362"/>
        <a:ext cx="1019864" cy="875435"/>
      </dsp:txXfrm>
    </dsp:sp>
    <dsp:sp modelId="{37C03C57-B4A3-CC4E-9C2F-1E889D7695C6}">
      <dsp:nvSpPr>
        <dsp:cNvPr id="0" name=""/>
        <dsp:cNvSpPr/>
      </dsp:nvSpPr>
      <dsp:spPr>
        <a:xfrm>
          <a:off x="2259838" y="1106082"/>
          <a:ext cx="172481" cy="14873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5FD3A4-FDF3-9D41-9320-D2C3A5B809AC}">
      <dsp:nvSpPr>
        <dsp:cNvPr id="0" name=""/>
        <dsp:cNvSpPr/>
      </dsp:nvSpPr>
      <dsp:spPr>
        <a:xfrm>
          <a:off x="2507170" y="-34714"/>
          <a:ext cx="1477486" cy="2099362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8D82B2-B4ED-6D4A-839B-BC0A5C61291B}">
      <dsp:nvSpPr>
        <dsp:cNvPr id="0" name=""/>
        <dsp:cNvSpPr/>
      </dsp:nvSpPr>
      <dsp:spPr>
        <a:xfrm>
          <a:off x="2541016" y="942945"/>
          <a:ext cx="172481" cy="14873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91B382-9F86-1948-BA32-4DF35060FAA5}">
      <dsp:nvSpPr>
        <dsp:cNvPr id="0" name=""/>
        <dsp:cNvSpPr/>
      </dsp:nvSpPr>
      <dsp:spPr>
        <a:xfrm>
          <a:off x="3766613" y="1077944"/>
          <a:ext cx="1477486" cy="1268251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Accounting</a:t>
          </a:r>
        </a:p>
      </dsp:txBody>
      <dsp:txXfrm>
        <a:off x="3995424" y="1274352"/>
        <a:ext cx="1019864" cy="875435"/>
      </dsp:txXfrm>
    </dsp:sp>
    <dsp:sp modelId="{E8E5956F-2DB4-A14B-82E7-4563B5AA55BA}">
      <dsp:nvSpPr>
        <dsp:cNvPr id="0" name=""/>
        <dsp:cNvSpPr/>
      </dsp:nvSpPr>
      <dsp:spPr>
        <a:xfrm>
          <a:off x="5037121" y="1637703"/>
          <a:ext cx="172481" cy="14873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954467-574A-1F46-A982-05029B0468D4}">
      <dsp:nvSpPr>
        <dsp:cNvPr id="0" name=""/>
        <dsp:cNvSpPr/>
      </dsp:nvSpPr>
      <dsp:spPr>
        <a:xfrm>
          <a:off x="5031263" y="1658279"/>
          <a:ext cx="1477486" cy="1501787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24547B-23D0-E346-8B85-33DD469E273A}">
      <dsp:nvSpPr>
        <dsp:cNvPr id="0" name=""/>
        <dsp:cNvSpPr/>
      </dsp:nvSpPr>
      <dsp:spPr>
        <a:xfrm>
          <a:off x="5329364" y="1797490"/>
          <a:ext cx="172481" cy="14873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BAE497-4BCA-5246-921F-15E8E037047D}" type="datetimeFigureOut">
              <a:rPr lang="en-US" smtClean="0"/>
              <a:t>1/8/19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5A3FC7-FCD7-0845-A7CF-06BB04704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391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B1A24CD3-204F-4468-8EE4-28A6668D006A}" type="datetimeFigureOut">
              <a:rPr lang="en-US" smtClean="0"/>
              <a:t>1/8/19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1/8/19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1/8/19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1/8/19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Freeform 10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1/8/19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1/8/19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1/8/19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1/8/19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1/8/19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1/8/19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1/8/19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B1A24CD3-204F-4468-8EE4-28A6668D006A}" type="datetimeFigureOut">
              <a:rPr lang="en-US" smtClean="0"/>
              <a:t>1/8/19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1561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3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hyperlink" Target="https://bravenewcoin.com/news/power-ledger-trials-blockchain-based-energy-grid-and-market-near-perth/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pwc.com/" TargetMode="External"/><Relationship Id="rId3" Type="http://schemas.openxmlformats.org/officeDocument/2006/relationships/image" Target="../media/image23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3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32975" y="4510770"/>
            <a:ext cx="9188198" cy="1048684"/>
          </a:xfrm>
        </p:spPr>
        <p:txBody>
          <a:bodyPr>
            <a:noAutofit/>
          </a:bodyPr>
          <a:lstStyle/>
          <a:p>
            <a:r>
              <a:rPr lang="en-US" sz="3600" dirty="0"/>
              <a:t>Blockchain: Foundations and Applications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7833" y="5248671"/>
            <a:ext cx="5741566" cy="1050458"/>
          </a:xfrm>
        </p:spPr>
        <p:txBody>
          <a:bodyPr>
            <a:normAutofit/>
          </a:bodyPr>
          <a:lstStyle/>
          <a:p>
            <a:r>
              <a:rPr lang="en-US" dirty="0"/>
              <a:t>S. Keshav</a:t>
            </a:r>
          </a:p>
          <a:p>
            <a:r>
              <a:rPr lang="en-US" sz="1500" dirty="0"/>
              <a:t>Professor, School of Computer Science, University of Waterloo</a:t>
            </a:r>
          </a:p>
        </p:txBody>
      </p:sp>
    </p:spTree>
    <p:extLst>
      <p:ext uri="{BB962C8B-B14F-4D97-AF65-F5344CB8AC3E}">
        <p14:creationId xmlns:p14="http://schemas.microsoft.com/office/powerpoint/2010/main" val="137172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Buying with a ledger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420" y="2920222"/>
            <a:ext cx="4135780" cy="33867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21729" y="3518889"/>
            <a:ext cx="164344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Transfer $5 to vendor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432482" y="3772804"/>
            <a:ext cx="1335740" cy="1943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321729" y="2884101"/>
            <a:ext cx="164344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Transfer hotdog to buyer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15" y="2874265"/>
            <a:ext cx="1064361" cy="5176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056" y="5079904"/>
            <a:ext cx="1922119" cy="144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98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not use a Private currency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8758" y="3176017"/>
            <a:ext cx="3118739" cy="2553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12391" y="3518890"/>
            <a:ext cx="164344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Transfer 5 </a:t>
            </a:r>
            <a:r>
              <a:rPr lang="en-US" sz="1350" dirty="0">
                <a:solidFill>
                  <a:srgbClr val="FF0000"/>
                </a:solidFill>
              </a:rPr>
              <a:t>Coins</a:t>
            </a:r>
            <a:r>
              <a:rPr lang="en-US" sz="1350" dirty="0"/>
              <a:t> to vendor</a:t>
            </a:r>
          </a:p>
        </p:txBody>
      </p:sp>
      <p:cxnSp>
        <p:nvCxnSpPr>
          <p:cNvPr id="6" name="Straight Arrow Connector 5"/>
          <p:cNvCxnSpPr>
            <a:stCxn id="4" idx="3"/>
          </p:cNvCxnSpPr>
          <p:nvPr/>
        </p:nvCxnSpPr>
        <p:spPr>
          <a:xfrm>
            <a:off x="3455837" y="3772806"/>
            <a:ext cx="803047" cy="1943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3210" y="4163381"/>
            <a:ext cx="1428750" cy="10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8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453" y="1700301"/>
            <a:ext cx="4370029" cy="32775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0312" y="2540581"/>
            <a:ext cx="2379641" cy="219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277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</a:t>
            </a:r>
            <a:r>
              <a:rPr lang="mr-IN" dirty="0"/>
              <a:t>…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034" y="3441667"/>
            <a:ext cx="4433591" cy="2703312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2224034" y="2084832"/>
            <a:ext cx="7290055" cy="590365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What if the ledger is </a:t>
            </a:r>
            <a:r>
              <a:rPr lang="en-US" dirty="0">
                <a:solidFill>
                  <a:srgbClr val="FF0000"/>
                </a:solidFill>
              </a:rPr>
              <a:t>corrupted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153376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 to the rescue!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Distribute the ledger</a:t>
            </a:r>
          </a:p>
          <a:p>
            <a:pPr lvl="1"/>
            <a:r>
              <a:rPr lang="en-US" dirty="0"/>
              <a:t>A copy of the ledger is stored at many servers</a:t>
            </a:r>
          </a:p>
          <a:p>
            <a:pPr lvl="1"/>
            <a:r>
              <a:rPr lang="en-US" dirty="0"/>
              <a:t>Needs </a:t>
            </a:r>
            <a:r>
              <a:rPr lang="en-US" dirty="0">
                <a:solidFill>
                  <a:srgbClr val="FF0000"/>
                </a:solidFill>
              </a:rPr>
              <a:t>computer networks </a:t>
            </a:r>
            <a:r>
              <a:rPr lang="en-US" dirty="0"/>
              <a:t>and</a:t>
            </a:r>
            <a:r>
              <a:rPr lang="en-US" dirty="0">
                <a:solidFill>
                  <a:srgbClr val="FF0000"/>
                </a:solidFill>
              </a:rPr>
              <a:t> distributed databases</a:t>
            </a:r>
          </a:p>
        </p:txBody>
      </p:sp>
    </p:spTree>
    <p:extLst>
      <p:ext uri="{BB962C8B-B14F-4D97-AF65-F5344CB8AC3E}">
        <p14:creationId xmlns:p14="http://schemas.microsoft.com/office/powerpoint/2010/main" val="16542847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 to the rescue!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Distributed</a:t>
            </a:r>
          </a:p>
          <a:p>
            <a:r>
              <a:rPr lang="en-US" dirty="0">
                <a:solidFill>
                  <a:srgbClr val="FF0000"/>
                </a:solidFill>
              </a:rPr>
              <a:t>Transparent</a:t>
            </a:r>
          </a:p>
          <a:p>
            <a:pPr lvl="1"/>
            <a:r>
              <a:rPr lang="en-US" dirty="0"/>
              <a:t>Everyone can easily </a:t>
            </a:r>
            <a:r>
              <a:rPr lang="en-US" dirty="0">
                <a:solidFill>
                  <a:srgbClr val="FF0000"/>
                </a:solidFill>
              </a:rPr>
              <a:t>validate</a:t>
            </a:r>
            <a:r>
              <a:rPr lang="en-US" dirty="0"/>
              <a:t> transactions</a:t>
            </a:r>
          </a:p>
          <a:p>
            <a:pPr lvl="2"/>
            <a:r>
              <a:rPr lang="en-US" dirty="0"/>
              <a:t>Though private transactions possible</a:t>
            </a:r>
          </a:p>
          <a:p>
            <a:pPr lvl="1"/>
            <a:r>
              <a:rPr lang="en-US" dirty="0"/>
              <a:t>Needs </a:t>
            </a:r>
            <a:r>
              <a:rPr lang="en-US" dirty="0">
                <a:solidFill>
                  <a:srgbClr val="FF0000"/>
                </a:solidFill>
              </a:rPr>
              <a:t>cryptographically secure hashes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259" y="1771406"/>
            <a:ext cx="1924979" cy="1924979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4501713" y="3189642"/>
            <a:ext cx="1792748" cy="476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43346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 to the rescue!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Distributed</a:t>
            </a:r>
          </a:p>
          <a:p>
            <a:r>
              <a:rPr lang="en-US" dirty="0">
                <a:solidFill>
                  <a:srgbClr val="FF0000"/>
                </a:solidFill>
              </a:rPr>
              <a:t>Transparent</a:t>
            </a:r>
          </a:p>
          <a:p>
            <a:r>
              <a:rPr lang="en-US" dirty="0">
                <a:solidFill>
                  <a:srgbClr val="FF0000"/>
                </a:solidFill>
              </a:rPr>
              <a:t>Immutable</a:t>
            </a:r>
          </a:p>
          <a:p>
            <a:pPr lvl="1"/>
            <a:r>
              <a:rPr lang="en-US" dirty="0"/>
              <a:t>Once in the ledger, information cannot be changed</a:t>
            </a:r>
          </a:p>
          <a:p>
            <a:pPr lvl="1"/>
            <a:r>
              <a:rPr lang="en-US" dirty="0"/>
              <a:t>Needs </a:t>
            </a:r>
            <a:r>
              <a:rPr lang="en-US" dirty="0">
                <a:solidFill>
                  <a:srgbClr val="FF0000"/>
                </a:solidFill>
              </a:rPr>
              <a:t>cryptographically secure hashes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259" y="1842427"/>
            <a:ext cx="1924979" cy="1924979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2246050" y="2894120"/>
            <a:ext cx="4057096" cy="266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6172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 to the rescue!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Distributed</a:t>
            </a:r>
          </a:p>
          <a:p>
            <a:r>
              <a:rPr lang="en-US" dirty="0">
                <a:solidFill>
                  <a:srgbClr val="FF0000"/>
                </a:solidFill>
              </a:rPr>
              <a:t>Transparent</a:t>
            </a:r>
          </a:p>
          <a:p>
            <a:r>
              <a:rPr lang="en-US" dirty="0">
                <a:solidFill>
                  <a:srgbClr val="FF0000"/>
                </a:solidFill>
              </a:rPr>
              <a:t>Immutable</a:t>
            </a:r>
          </a:p>
          <a:p>
            <a:r>
              <a:rPr lang="en-US" dirty="0">
                <a:solidFill>
                  <a:srgbClr val="FF0000"/>
                </a:solidFill>
              </a:rPr>
              <a:t>Secure</a:t>
            </a:r>
          </a:p>
          <a:p>
            <a:pPr lvl="1"/>
            <a:r>
              <a:rPr lang="en-US" dirty="0"/>
              <a:t>Non-</a:t>
            </a:r>
            <a:r>
              <a:rPr lang="en-US" dirty="0" err="1"/>
              <a:t>repudiable</a:t>
            </a:r>
            <a:endParaRPr lang="en-US" dirty="0"/>
          </a:p>
          <a:p>
            <a:pPr lvl="1"/>
            <a:r>
              <a:rPr lang="en-US" dirty="0"/>
              <a:t>Allows a certain fraction of servers to be hacked/become untrusted</a:t>
            </a:r>
          </a:p>
          <a:p>
            <a:pPr lvl="1"/>
            <a:r>
              <a:rPr lang="en-US" dirty="0"/>
              <a:t>Needs a </a:t>
            </a:r>
            <a:r>
              <a:rPr lang="en-US" dirty="0">
                <a:solidFill>
                  <a:srgbClr val="FF0000"/>
                </a:solidFill>
              </a:rPr>
              <a:t>consensus</a:t>
            </a:r>
            <a:r>
              <a:rPr lang="en-US" dirty="0"/>
              <a:t> algorithm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5695" y="1898059"/>
            <a:ext cx="1924979" cy="1924979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2585522" y="2860548"/>
            <a:ext cx="3547650" cy="476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8296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8647" y="2948854"/>
            <a:ext cx="7290054" cy="1499616"/>
          </a:xfrm>
        </p:spPr>
        <p:txBody>
          <a:bodyPr/>
          <a:lstStyle/>
          <a:p>
            <a:r>
              <a:rPr lang="en-US" dirty="0"/>
              <a:t>going beyond ledgers</a:t>
            </a:r>
            <a:r>
              <a:rPr lang="mr-IN" dirty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1803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02" y="3176017"/>
            <a:ext cx="3118739" cy="2553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3330" y="1334808"/>
            <a:ext cx="535453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Smart contracts</a:t>
            </a:r>
          </a:p>
          <a:p>
            <a:endParaRPr lang="en-US" sz="1350" dirty="0"/>
          </a:p>
          <a:p>
            <a:r>
              <a:rPr lang="en-US" sz="1350" dirty="0"/>
              <a:t>“If you receive 1 unit of energy from me, I will get 1 </a:t>
            </a:r>
            <a:r>
              <a:rPr lang="en-US" sz="1350" dirty="0" err="1"/>
              <a:t>SolarCoin</a:t>
            </a:r>
            <a:r>
              <a:rPr lang="en-US" sz="1350" dirty="0"/>
              <a:t> from you”</a:t>
            </a:r>
          </a:p>
        </p:txBody>
      </p:sp>
      <p:cxnSp>
        <p:nvCxnSpPr>
          <p:cNvPr id="6" name="Straight Arrow Connector 5"/>
          <p:cNvCxnSpPr>
            <a:stCxn id="5" idx="2"/>
          </p:cNvCxnSpPr>
          <p:nvPr/>
        </p:nvCxnSpPr>
        <p:spPr>
          <a:xfrm flipH="1">
            <a:off x="2755221" y="2211971"/>
            <a:ext cx="665376" cy="11013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3167" y="4460008"/>
            <a:ext cx="1079318" cy="1265746"/>
          </a:xfrm>
          <a:prstGeom prst="rect">
            <a:avLst/>
          </a:prstGeom>
        </p:spPr>
      </p:pic>
      <p:cxnSp>
        <p:nvCxnSpPr>
          <p:cNvPr id="9" name="Straight Arrow Connector 8"/>
          <p:cNvCxnSpPr>
            <a:stCxn id="8" idx="1"/>
          </p:cNvCxnSpPr>
          <p:nvPr/>
        </p:nvCxnSpPr>
        <p:spPr>
          <a:xfrm flipH="1" flipV="1">
            <a:off x="3044994" y="4162368"/>
            <a:ext cx="3488173" cy="9305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4736" y="2625272"/>
            <a:ext cx="2146439" cy="1427046"/>
          </a:xfrm>
          <a:prstGeom prst="rect">
            <a:avLst/>
          </a:prstGeom>
        </p:spPr>
      </p:pic>
      <p:cxnSp>
        <p:nvCxnSpPr>
          <p:cNvPr id="16" name="Straight Arrow Connector 15"/>
          <p:cNvCxnSpPr>
            <a:stCxn id="15" idx="1"/>
          </p:cNvCxnSpPr>
          <p:nvPr/>
        </p:nvCxnSpPr>
        <p:spPr>
          <a:xfrm flipH="1">
            <a:off x="3023347" y="3338794"/>
            <a:ext cx="2991389" cy="5926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1759462" y="4321129"/>
            <a:ext cx="1148435" cy="5833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910" y="4358224"/>
            <a:ext cx="1428750" cy="10763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6910" y="6187160"/>
            <a:ext cx="42176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1600" dirty="0"/>
              <a:t>Needs a </a:t>
            </a:r>
            <a:r>
              <a:rPr lang="en-US" sz="1600" dirty="0">
                <a:solidFill>
                  <a:srgbClr val="FF0000"/>
                </a:solidFill>
              </a:rPr>
              <a:t>sandboxed execution environments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3704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blockchain?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>
                <a:solidFill>
                  <a:srgbClr val="FF0000"/>
                </a:solidFill>
              </a:rPr>
              <a:t>globally visible ledger </a:t>
            </a:r>
            <a:r>
              <a:rPr lang="en-US" dirty="0"/>
              <a:t>that is </a:t>
            </a:r>
            <a:r>
              <a:rPr lang="en-US" dirty="0">
                <a:solidFill>
                  <a:srgbClr val="FF0000"/>
                </a:solidFill>
              </a:rPr>
              <a:t>owned by no one </a:t>
            </a:r>
            <a:r>
              <a:rPr lang="en-US" dirty="0"/>
              <a:t>but can </a:t>
            </a:r>
            <a:r>
              <a:rPr lang="en-US" dirty="0">
                <a:solidFill>
                  <a:srgbClr val="FF0000"/>
                </a:solidFill>
              </a:rPr>
              <a:t>be trusted by everyone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02" y="3176017"/>
            <a:ext cx="3118739" cy="255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1006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453" y="3257043"/>
            <a:ext cx="4370029" cy="32775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0312" y="4097323"/>
            <a:ext cx="2379641" cy="21965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need for a trusted entity!</a:t>
            </a:r>
          </a:p>
        </p:txBody>
      </p:sp>
    </p:spTree>
    <p:extLst>
      <p:ext uri="{BB962C8B-B14F-4D97-AF65-F5344CB8AC3E}">
        <p14:creationId xmlns:p14="http://schemas.microsoft.com/office/powerpoint/2010/main" val="7881695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Use case </a:t>
            </a:r>
            <a:r>
              <a:rPr lang="en-CA" dirty="0" smtClean="0"/>
              <a:t>1:selling excess solar energy</a:t>
            </a:r>
            <a:endParaRPr lang="en-C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95B7B-91CA-411C-906E-DC1216D7BF4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2859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Solar energy is on the rise!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95B7B-91CA-411C-906E-DC1216D7BF4D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277" y="1946813"/>
            <a:ext cx="5433501" cy="448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4513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to do with (excess) solar generation?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95B7B-91CA-411C-906E-DC1216D7BF4D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97" y="2479528"/>
            <a:ext cx="4903742" cy="328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4092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situation today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95B7B-91CA-411C-906E-DC1216D7BF4D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97" y="3531870"/>
            <a:ext cx="3331983" cy="22308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716560" y="3931247"/>
            <a:ext cx="2093708" cy="1432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350" dirty="0"/>
              <a:t>Electric utility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05725" y="4247263"/>
            <a:ext cx="87867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50" dirty="0"/>
              <a:t>Monopoly</a:t>
            </a:r>
          </a:p>
        </p:txBody>
      </p:sp>
      <p:cxnSp>
        <p:nvCxnSpPr>
          <p:cNvPr id="9" name="Straight Arrow Connector 8"/>
          <p:cNvCxnSpPr>
            <a:stCxn id="6" idx="3"/>
            <a:endCxn id="3" idx="1"/>
          </p:cNvCxnSpPr>
          <p:nvPr/>
        </p:nvCxnSpPr>
        <p:spPr>
          <a:xfrm flipV="1">
            <a:off x="4100080" y="4647303"/>
            <a:ext cx="2616480" cy="1"/>
          </a:xfrm>
          <a:prstGeom prst="straightConnector1">
            <a:avLst/>
          </a:prstGeom>
          <a:ln w="444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951899" y="3584328"/>
            <a:ext cx="162302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50" dirty="0"/>
              <a:t>Trust relationship</a:t>
            </a:r>
          </a:p>
        </p:txBody>
      </p:sp>
    </p:spTree>
    <p:extLst>
      <p:ext uri="{BB962C8B-B14F-4D97-AF65-F5344CB8AC3E}">
        <p14:creationId xmlns:p14="http://schemas.microsoft.com/office/powerpoint/2010/main" val="2828380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An alternative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95B7B-91CA-411C-906E-DC1216D7BF4D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97" y="3531870"/>
            <a:ext cx="3331983" cy="22308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37829" y="3927214"/>
            <a:ext cx="2093708" cy="1432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350" dirty="0"/>
              <a:t>Electric utility</a:t>
            </a:r>
          </a:p>
        </p:txBody>
      </p:sp>
      <p:sp>
        <p:nvSpPr>
          <p:cNvPr id="8" name="Cloud 7"/>
          <p:cNvSpPr/>
          <p:nvPr/>
        </p:nvSpPr>
        <p:spPr>
          <a:xfrm>
            <a:off x="7055673" y="1858518"/>
            <a:ext cx="1875865" cy="1569272"/>
          </a:xfrm>
          <a:prstGeom prst="clou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350" dirty="0"/>
              <a:t>Green energy</a:t>
            </a:r>
          </a:p>
          <a:p>
            <a:pPr algn="ctr"/>
            <a:r>
              <a:rPr lang="en-CA" sz="1350" dirty="0"/>
              <a:t>consumers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7055673" y="3725508"/>
            <a:ext cx="1802578" cy="193031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886240" y="3725508"/>
            <a:ext cx="1690295" cy="193031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905725" y="4247263"/>
            <a:ext cx="87867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50" dirty="0"/>
              <a:t>Monopoly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45347" y="1533513"/>
            <a:ext cx="87867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50" dirty="0"/>
              <a:t>Market</a:t>
            </a:r>
          </a:p>
        </p:txBody>
      </p:sp>
      <p:cxnSp>
        <p:nvCxnSpPr>
          <p:cNvPr id="16" name="Straight Arrow Connector 15"/>
          <p:cNvCxnSpPr>
            <a:stCxn id="6" idx="3"/>
            <a:endCxn id="3" idx="1"/>
          </p:cNvCxnSpPr>
          <p:nvPr/>
        </p:nvCxnSpPr>
        <p:spPr>
          <a:xfrm flipV="1">
            <a:off x="4100080" y="4643270"/>
            <a:ext cx="2737750" cy="4034"/>
          </a:xfrm>
          <a:prstGeom prst="straightConnector1">
            <a:avLst/>
          </a:prstGeom>
          <a:ln w="444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6" idx="3"/>
          </p:cNvCxnSpPr>
          <p:nvPr/>
        </p:nvCxnSpPr>
        <p:spPr>
          <a:xfrm flipV="1">
            <a:off x="4100080" y="2914667"/>
            <a:ext cx="3005346" cy="1732637"/>
          </a:xfrm>
          <a:prstGeom prst="straightConnector1">
            <a:avLst/>
          </a:prstGeom>
          <a:ln w="444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246636" y="3595755"/>
            <a:ext cx="162302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50" dirty="0"/>
              <a:t>Trust relationship</a:t>
            </a:r>
          </a:p>
        </p:txBody>
      </p:sp>
    </p:spTree>
    <p:extLst>
      <p:ext uri="{BB962C8B-B14F-4D97-AF65-F5344CB8AC3E}">
        <p14:creationId xmlns:p14="http://schemas.microsoft.com/office/powerpoint/2010/main" val="12769551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An alternative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95B7B-91CA-411C-906E-DC1216D7BF4D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97" y="3531870"/>
            <a:ext cx="3331983" cy="2230867"/>
          </a:xfrm>
          <a:prstGeom prst="rect">
            <a:avLst/>
          </a:prstGeom>
        </p:spPr>
      </p:pic>
      <p:sp>
        <p:nvSpPr>
          <p:cNvPr id="8" name="Cloud 7"/>
          <p:cNvSpPr/>
          <p:nvPr/>
        </p:nvSpPr>
        <p:spPr>
          <a:xfrm>
            <a:off x="7151852" y="4166823"/>
            <a:ext cx="1875865" cy="1569272"/>
          </a:xfrm>
          <a:prstGeom prst="clou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350" dirty="0"/>
              <a:t>Green energy</a:t>
            </a:r>
          </a:p>
          <a:p>
            <a:pPr algn="ctr"/>
            <a:r>
              <a:rPr lang="en-CA" sz="1350" dirty="0"/>
              <a:t>consumers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85727" y="4812959"/>
            <a:ext cx="87867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50" dirty="0"/>
              <a:t>Market</a:t>
            </a:r>
          </a:p>
        </p:txBody>
      </p:sp>
      <p:sp>
        <p:nvSpPr>
          <p:cNvPr id="13" name="Cloud 12"/>
          <p:cNvSpPr/>
          <p:nvPr/>
        </p:nvSpPr>
        <p:spPr>
          <a:xfrm>
            <a:off x="5442792" y="2194246"/>
            <a:ext cx="1875865" cy="1569272"/>
          </a:xfrm>
          <a:prstGeom prst="cloud">
            <a:avLst/>
          </a:prstGeom>
          <a:solidFill>
            <a:srgbClr val="00B05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350" dirty="0"/>
              <a:t>Blockchain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49652" y="1695037"/>
            <a:ext cx="172269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50" dirty="0"/>
              <a:t>Proof of generation</a:t>
            </a:r>
          </a:p>
          <a:p>
            <a:r>
              <a:rPr lang="en-CA" sz="1350" dirty="0"/>
              <a:t>No double selling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4100080" y="3455222"/>
            <a:ext cx="1463550" cy="1192082"/>
          </a:xfrm>
          <a:prstGeom prst="straightConnector1">
            <a:avLst/>
          </a:prstGeom>
          <a:ln w="444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8" idx="3"/>
          </p:cNvCxnSpPr>
          <p:nvPr/>
        </p:nvCxnSpPr>
        <p:spPr>
          <a:xfrm>
            <a:off x="6974990" y="3531870"/>
            <a:ext cx="1114795" cy="724678"/>
          </a:xfrm>
          <a:prstGeom prst="straightConnector1">
            <a:avLst/>
          </a:prstGeom>
          <a:ln w="444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17770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95B7B-91CA-411C-906E-DC1216D7BF4D}" type="slidenum">
              <a:rPr lang="en-US" smtClean="0"/>
              <a:t>27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23" y="2298546"/>
            <a:ext cx="8743427" cy="24468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3268" y="5710278"/>
            <a:ext cx="880249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50" dirty="0">
                <a:hlinkClick r:id="rId3"/>
              </a:rPr>
              <a:t>https://bravenewcoin.com/news/power-ledger-trials-blockchain-based-energy-grid-and-market-near-perth/</a:t>
            </a:r>
            <a:endParaRPr lang="en-CA" sz="1350" dirty="0"/>
          </a:p>
        </p:txBody>
      </p:sp>
    </p:spTree>
    <p:extLst>
      <p:ext uri="{BB962C8B-B14F-4D97-AF65-F5344CB8AC3E}">
        <p14:creationId xmlns:p14="http://schemas.microsoft.com/office/powerpoint/2010/main" val="2555479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Use case </a:t>
            </a:r>
            <a:r>
              <a:rPr lang="en-CA" dirty="0" smtClean="0"/>
              <a:t>2: genomic data</a:t>
            </a:r>
            <a:endParaRPr lang="en-C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95B7B-91CA-411C-906E-DC1216D7BF4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717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Storing Genomic data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 Genomic data is very private, but anonymized data is vital for scientific progress</a:t>
            </a:r>
          </a:p>
          <a:p>
            <a:r>
              <a:rPr lang="en-CA" dirty="0"/>
              <a:t>How can we store our data for personal and medical use without risking its misuse?</a:t>
            </a:r>
          </a:p>
          <a:p>
            <a:r>
              <a:rPr lang="en-CA" dirty="0"/>
              <a:t>Genomic blockchains are a safe place for people to store their genomic data, and give access to companies for payment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95B7B-91CA-411C-906E-DC1216D7BF4D}" type="slidenum">
              <a:rPr lang="en-US" smtClean="0"/>
              <a:t>29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46" y="4576087"/>
            <a:ext cx="3094726" cy="189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6565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4045" y="2698101"/>
            <a:ext cx="7290054" cy="1499616"/>
          </a:xfrm>
        </p:spPr>
        <p:txBody>
          <a:bodyPr/>
          <a:lstStyle/>
          <a:p>
            <a:r>
              <a:rPr lang="en-US" dirty="0"/>
              <a:t>Why bother?</a:t>
            </a:r>
          </a:p>
        </p:txBody>
      </p:sp>
    </p:spTree>
    <p:extLst>
      <p:ext uri="{BB962C8B-B14F-4D97-AF65-F5344CB8AC3E}">
        <p14:creationId xmlns:p14="http://schemas.microsoft.com/office/powerpoint/2010/main" val="5784098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Nebula value proposition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95B7B-91CA-411C-906E-DC1216D7BF4D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30" y="1992702"/>
            <a:ext cx="7879701" cy="462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0351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Use case </a:t>
            </a:r>
            <a:r>
              <a:rPr lang="en-CA" dirty="0" smtClean="0"/>
              <a:t>3: distributed storage</a:t>
            </a:r>
            <a:endParaRPr lang="en-C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95B7B-91CA-411C-906E-DC1216D7BF4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5993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Decentralized storage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>
                <a:solidFill>
                  <a:srgbClr val="FF0000"/>
                </a:solidFill>
              </a:rPr>
              <a:t>44 zettabytes of digital data </a:t>
            </a:r>
            <a:r>
              <a:rPr lang="en-CA" dirty="0"/>
              <a:t>per year by 2020</a:t>
            </a:r>
          </a:p>
          <a:p>
            <a:r>
              <a:rPr lang="en-CA" dirty="0"/>
              <a:t>Most storage devices are operating at less than </a:t>
            </a:r>
            <a:r>
              <a:rPr lang="en-CA" dirty="0">
                <a:solidFill>
                  <a:srgbClr val="FF0000"/>
                </a:solidFill>
              </a:rPr>
              <a:t>25% </a:t>
            </a:r>
            <a:r>
              <a:rPr lang="en-CA" dirty="0"/>
              <a:t>capacity</a:t>
            </a:r>
          </a:p>
          <a:p>
            <a:r>
              <a:rPr lang="en-CA" dirty="0"/>
              <a:t>Traditional cloud model has issues with security, availability, and performance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95B7B-91CA-411C-906E-DC1216D7BF4D}" type="slidenum">
              <a:rPr lang="en-US" smtClean="0"/>
              <a:t>32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236" y="3994724"/>
            <a:ext cx="4544443" cy="251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8340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use cases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Finance </a:t>
            </a:r>
          </a:p>
          <a:p>
            <a:pPr lvl="1"/>
            <a:r>
              <a:rPr lang="en-US" dirty="0"/>
              <a:t>cryptocurrency</a:t>
            </a:r>
          </a:p>
        </p:txBody>
      </p:sp>
    </p:spTree>
    <p:extLst>
      <p:ext uri="{BB962C8B-B14F-4D97-AF65-F5344CB8AC3E}">
        <p14:creationId xmlns:p14="http://schemas.microsoft.com/office/powerpoint/2010/main" val="9040158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use cases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Finance </a:t>
            </a:r>
          </a:p>
          <a:p>
            <a:pPr lvl="1"/>
            <a:r>
              <a:rPr lang="en-US" dirty="0"/>
              <a:t>cryptocurrency</a:t>
            </a:r>
          </a:p>
          <a:p>
            <a:r>
              <a:rPr lang="en-US" dirty="0">
                <a:solidFill>
                  <a:srgbClr val="FF0000"/>
                </a:solidFill>
              </a:rPr>
              <a:t>Real Estate</a:t>
            </a:r>
          </a:p>
        </p:txBody>
      </p:sp>
    </p:spTree>
    <p:extLst>
      <p:ext uri="{BB962C8B-B14F-4D97-AF65-F5344CB8AC3E}">
        <p14:creationId xmlns:p14="http://schemas.microsoft.com/office/powerpoint/2010/main" val="19239244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use cases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Finance </a:t>
            </a:r>
          </a:p>
          <a:p>
            <a:pPr lvl="1"/>
            <a:r>
              <a:rPr lang="en-US" dirty="0"/>
              <a:t>cryptocurrency</a:t>
            </a:r>
          </a:p>
          <a:p>
            <a:r>
              <a:rPr lang="en-US" dirty="0"/>
              <a:t>Real Estate</a:t>
            </a:r>
          </a:p>
          <a:p>
            <a:r>
              <a:rPr lang="en-US" dirty="0">
                <a:solidFill>
                  <a:srgbClr val="FF0000"/>
                </a:solidFill>
              </a:rPr>
              <a:t>Supply chain</a:t>
            </a:r>
          </a:p>
        </p:txBody>
      </p:sp>
    </p:spTree>
    <p:extLst>
      <p:ext uri="{BB962C8B-B14F-4D97-AF65-F5344CB8AC3E}">
        <p14:creationId xmlns:p14="http://schemas.microsoft.com/office/powerpoint/2010/main" val="7373448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use cases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Finance </a:t>
            </a:r>
          </a:p>
          <a:p>
            <a:pPr lvl="1"/>
            <a:r>
              <a:rPr lang="en-US" dirty="0"/>
              <a:t>cryptocurrency</a:t>
            </a:r>
          </a:p>
          <a:p>
            <a:r>
              <a:rPr lang="en-US" dirty="0"/>
              <a:t>Real Estate</a:t>
            </a:r>
          </a:p>
          <a:p>
            <a:r>
              <a:rPr lang="en-US" dirty="0"/>
              <a:t>Supply chain</a:t>
            </a:r>
          </a:p>
          <a:p>
            <a:r>
              <a:rPr lang="en-US" dirty="0">
                <a:solidFill>
                  <a:srgbClr val="FF0000"/>
                </a:solidFill>
              </a:rPr>
              <a:t>Mobility as a service</a:t>
            </a:r>
          </a:p>
          <a:p>
            <a:r>
              <a:rPr lang="mr-IN" dirty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9482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use cases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Finance </a:t>
            </a:r>
          </a:p>
          <a:p>
            <a:pPr lvl="1"/>
            <a:r>
              <a:rPr lang="en-US" dirty="0"/>
              <a:t>cryptocurrency</a:t>
            </a:r>
          </a:p>
          <a:p>
            <a:r>
              <a:rPr lang="en-US" dirty="0"/>
              <a:t>Real Estate</a:t>
            </a:r>
          </a:p>
          <a:p>
            <a:r>
              <a:rPr lang="en-US" dirty="0"/>
              <a:t>Supply chain</a:t>
            </a:r>
          </a:p>
          <a:p>
            <a:r>
              <a:rPr lang="en-US" dirty="0"/>
              <a:t>Mobility as a service</a:t>
            </a:r>
          </a:p>
          <a:p>
            <a:r>
              <a:rPr lang="en-US" dirty="0">
                <a:solidFill>
                  <a:srgbClr val="FF0000"/>
                </a:solidFill>
              </a:rPr>
              <a:t>Provenance tracking</a:t>
            </a:r>
          </a:p>
          <a:p>
            <a:r>
              <a:rPr lang="mr-IN" dirty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1437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High-level 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2400" dirty="0"/>
              <a:t>Blockchain allows </a:t>
            </a:r>
            <a:r>
              <a:rPr lang="en-CA" sz="2400" dirty="0">
                <a:solidFill>
                  <a:srgbClr val="FF0000"/>
                </a:solidFill>
              </a:rPr>
              <a:t>coordination </a:t>
            </a:r>
            <a:r>
              <a:rPr lang="en-CA" sz="2400" dirty="0"/>
              <a:t>between</a:t>
            </a:r>
            <a:r>
              <a:rPr lang="en-CA" sz="2400" dirty="0">
                <a:solidFill>
                  <a:srgbClr val="FF0000"/>
                </a:solidFill>
              </a:rPr>
              <a:t> mutually untrusting parties </a:t>
            </a:r>
            <a:r>
              <a:rPr lang="en-CA" sz="2400" dirty="0"/>
              <a:t>allowing transactions that are</a:t>
            </a:r>
          </a:p>
          <a:p>
            <a:pPr lvl="1"/>
            <a:r>
              <a:rPr lang="en-CA" sz="1500" dirty="0"/>
              <a:t>Decentralized</a:t>
            </a:r>
          </a:p>
          <a:p>
            <a:pPr lvl="1"/>
            <a:r>
              <a:rPr lang="en-CA" sz="1500" dirty="0"/>
              <a:t>Private</a:t>
            </a:r>
          </a:p>
          <a:p>
            <a:pPr lvl="1"/>
            <a:r>
              <a:rPr lang="en-CA" sz="1500" dirty="0"/>
              <a:t>Fair</a:t>
            </a:r>
          </a:p>
          <a:p>
            <a:pPr lvl="1"/>
            <a:r>
              <a:rPr lang="en-CA" sz="1500" dirty="0"/>
              <a:t>Verifiable</a:t>
            </a:r>
          </a:p>
          <a:p>
            <a:pPr lvl="1"/>
            <a:r>
              <a:rPr lang="en-CA" sz="1500" dirty="0" smtClean="0"/>
              <a:t>Secure</a:t>
            </a:r>
            <a:endParaRPr lang="en-CA" sz="1500" dirty="0"/>
          </a:p>
        </p:txBody>
      </p:sp>
    </p:spTree>
    <p:extLst>
      <p:ext uri="{BB962C8B-B14F-4D97-AF65-F5344CB8AC3E}">
        <p14:creationId xmlns:p14="http://schemas.microsoft.com/office/powerpoint/2010/main" val="10864081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High-level 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CA" sz="2400" dirty="0"/>
              <a:t>Blockchain allows </a:t>
            </a:r>
            <a:r>
              <a:rPr lang="en-CA" sz="2400" dirty="0">
                <a:solidFill>
                  <a:srgbClr val="FF0000"/>
                </a:solidFill>
              </a:rPr>
              <a:t>coordination </a:t>
            </a:r>
            <a:r>
              <a:rPr lang="en-CA" sz="2400" dirty="0"/>
              <a:t>between</a:t>
            </a:r>
            <a:r>
              <a:rPr lang="en-CA" sz="2400" dirty="0">
                <a:solidFill>
                  <a:srgbClr val="FF0000"/>
                </a:solidFill>
              </a:rPr>
              <a:t> mutually untrusting parties </a:t>
            </a:r>
            <a:r>
              <a:rPr lang="en-CA" sz="2400" dirty="0"/>
              <a:t>allowing transactions that are</a:t>
            </a:r>
          </a:p>
          <a:p>
            <a:pPr lvl="1"/>
            <a:r>
              <a:rPr lang="en-CA" sz="1500" dirty="0"/>
              <a:t>Decentralized</a:t>
            </a:r>
          </a:p>
          <a:p>
            <a:pPr lvl="1"/>
            <a:r>
              <a:rPr lang="en-CA" sz="1500" dirty="0"/>
              <a:t>Private</a:t>
            </a:r>
          </a:p>
          <a:p>
            <a:pPr lvl="1"/>
            <a:r>
              <a:rPr lang="en-CA" sz="1500" dirty="0"/>
              <a:t>Fair</a:t>
            </a:r>
          </a:p>
          <a:p>
            <a:pPr lvl="1"/>
            <a:r>
              <a:rPr lang="en-CA" sz="1500" dirty="0"/>
              <a:t>Verifiable</a:t>
            </a:r>
          </a:p>
          <a:p>
            <a:pPr lvl="1"/>
            <a:r>
              <a:rPr lang="en-CA" sz="1500" dirty="0"/>
              <a:t>Secure</a:t>
            </a:r>
          </a:p>
          <a:p>
            <a:pPr lvl="1"/>
            <a:endParaRPr lang="en-CA" sz="1800" dirty="0"/>
          </a:p>
          <a:p>
            <a:r>
              <a:rPr lang="en-CA" sz="2200" dirty="0">
                <a:solidFill>
                  <a:srgbClr val="FF0000"/>
                </a:solidFill>
              </a:rPr>
              <a:t>Re-thinks contracts</a:t>
            </a:r>
            <a:r>
              <a:rPr lang="en-CA" sz="2200" dirty="0"/>
              <a:t>, tracking, and organizations</a:t>
            </a:r>
          </a:p>
          <a:p>
            <a:pPr lvl="2"/>
            <a:r>
              <a:rPr lang="en-CA" sz="1700" dirty="0"/>
              <a:t>No deeds, no titles, no registrar</a:t>
            </a:r>
          </a:p>
          <a:p>
            <a:pPr lvl="2"/>
            <a:r>
              <a:rPr lang="en-CA" sz="1700" dirty="0"/>
              <a:t>Everything as smart contracts!</a:t>
            </a:r>
          </a:p>
          <a:p>
            <a:pPr lvl="1"/>
            <a:endParaRPr lang="en-CA" sz="1800" dirty="0"/>
          </a:p>
          <a:p>
            <a:pPr lvl="1"/>
            <a:endParaRPr lang="en-CA" sz="1800" dirty="0"/>
          </a:p>
          <a:p>
            <a:pPr marL="128016" lvl="1" indent="0">
              <a:buNone/>
            </a:pPr>
            <a:r>
              <a:rPr lang="en-CA" sz="3600" dirty="0">
                <a:solidFill>
                  <a:srgbClr val="FF0000"/>
                </a:solidFill>
              </a:rPr>
              <a:t>            </a:t>
            </a:r>
          </a:p>
        </p:txBody>
      </p:sp>
    </p:spTree>
    <p:extLst>
      <p:ext uri="{BB962C8B-B14F-4D97-AF65-F5344CB8AC3E}">
        <p14:creationId xmlns:p14="http://schemas.microsoft.com/office/powerpoint/2010/main" val="1749679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buy a hot dog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464" y="2266138"/>
            <a:ext cx="4805153" cy="360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8302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High-level 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CA" sz="2400" dirty="0"/>
              <a:t>Blockchain allows </a:t>
            </a:r>
            <a:r>
              <a:rPr lang="en-CA" sz="2400" dirty="0">
                <a:solidFill>
                  <a:srgbClr val="FF0000"/>
                </a:solidFill>
              </a:rPr>
              <a:t>coordination </a:t>
            </a:r>
            <a:r>
              <a:rPr lang="en-CA" sz="2400" dirty="0"/>
              <a:t>between</a:t>
            </a:r>
            <a:r>
              <a:rPr lang="en-CA" sz="2400" dirty="0">
                <a:solidFill>
                  <a:srgbClr val="FF0000"/>
                </a:solidFill>
              </a:rPr>
              <a:t> mutually untrusting parties </a:t>
            </a:r>
            <a:r>
              <a:rPr lang="en-CA" sz="2400" dirty="0"/>
              <a:t>allowing transactions that are</a:t>
            </a:r>
          </a:p>
          <a:p>
            <a:pPr lvl="1"/>
            <a:r>
              <a:rPr lang="en-CA" sz="1500" dirty="0"/>
              <a:t>Decentralized</a:t>
            </a:r>
          </a:p>
          <a:p>
            <a:pPr lvl="1"/>
            <a:r>
              <a:rPr lang="en-CA" sz="1500" dirty="0"/>
              <a:t>Private</a:t>
            </a:r>
          </a:p>
          <a:p>
            <a:pPr lvl="1"/>
            <a:r>
              <a:rPr lang="en-CA" sz="1500" dirty="0"/>
              <a:t>Fair</a:t>
            </a:r>
          </a:p>
          <a:p>
            <a:pPr lvl="1"/>
            <a:r>
              <a:rPr lang="en-CA" sz="1500" dirty="0"/>
              <a:t>Verifiable</a:t>
            </a:r>
          </a:p>
          <a:p>
            <a:pPr lvl="1"/>
            <a:r>
              <a:rPr lang="en-CA" sz="1500" dirty="0"/>
              <a:t>Secure</a:t>
            </a:r>
          </a:p>
          <a:p>
            <a:pPr lvl="1"/>
            <a:endParaRPr lang="en-CA" sz="1800" dirty="0"/>
          </a:p>
          <a:p>
            <a:r>
              <a:rPr lang="en-CA" sz="2200" dirty="0">
                <a:solidFill>
                  <a:srgbClr val="FF0000"/>
                </a:solidFill>
              </a:rPr>
              <a:t>Re-thinks contracts</a:t>
            </a:r>
            <a:r>
              <a:rPr lang="en-CA" sz="2200" dirty="0"/>
              <a:t>, tracking, and organizations</a:t>
            </a:r>
          </a:p>
          <a:p>
            <a:pPr lvl="2"/>
            <a:r>
              <a:rPr lang="en-CA" sz="1700" dirty="0"/>
              <a:t>No deeds, no titles, no registrar</a:t>
            </a:r>
          </a:p>
          <a:p>
            <a:pPr lvl="2"/>
            <a:r>
              <a:rPr lang="en-CA" sz="1700" dirty="0"/>
              <a:t>Everything as smart contracts!</a:t>
            </a:r>
          </a:p>
          <a:p>
            <a:pPr lvl="1"/>
            <a:endParaRPr lang="en-CA" sz="1800" dirty="0"/>
          </a:p>
          <a:p>
            <a:pPr lvl="1"/>
            <a:endParaRPr lang="en-CA" sz="1800" dirty="0"/>
          </a:p>
          <a:p>
            <a:pPr marL="128016" lvl="1" indent="0">
              <a:buNone/>
            </a:pPr>
            <a:r>
              <a:rPr lang="en-CA" sz="3600" dirty="0">
                <a:solidFill>
                  <a:srgbClr val="FF0000"/>
                </a:solidFill>
              </a:rPr>
              <a:t>            Is this the future?</a:t>
            </a:r>
          </a:p>
        </p:txBody>
      </p:sp>
    </p:spTree>
    <p:extLst>
      <p:ext uri="{BB962C8B-B14F-4D97-AF65-F5344CB8AC3E}">
        <p14:creationId xmlns:p14="http://schemas.microsoft.com/office/powerpoint/2010/main" val="13740134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Blockchain ‘revolution’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1950" dirty="0"/>
              <a:t>Blockchains are at the </a:t>
            </a:r>
            <a:r>
              <a:rPr lang="en-US" sz="1950" dirty="0">
                <a:solidFill>
                  <a:srgbClr val="FF0000"/>
                </a:solidFill>
              </a:rPr>
              <a:t>heart</a:t>
            </a:r>
            <a:r>
              <a:rPr lang="en-US" sz="1950" dirty="0"/>
              <a:t> of the </a:t>
            </a:r>
            <a:r>
              <a:rPr lang="en-US" sz="1950" dirty="0">
                <a:solidFill>
                  <a:srgbClr val="FF0000"/>
                </a:solidFill>
              </a:rPr>
              <a:t>Fourth Industrial Revolution</a:t>
            </a:r>
          </a:p>
          <a:p>
            <a:r>
              <a:rPr lang="en-US" sz="1600" dirty="0"/>
              <a:t>Klaus Schwab, Founder and Executive Chairman, </a:t>
            </a:r>
            <a:r>
              <a:rPr lang="en-US" sz="1600" dirty="0">
                <a:solidFill>
                  <a:srgbClr val="FF0000"/>
                </a:solidFill>
              </a:rPr>
              <a:t>World Economic Forum </a:t>
            </a:r>
            <a:endParaRPr lang="en-US" sz="800" i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laus Schwab WEF 2008 (cropped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623" y="3681240"/>
            <a:ext cx="1501815" cy="212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0066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Blockchain ‘revolution’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/>
              <a:t>This technology is being used in ways that have </a:t>
            </a:r>
            <a:r>
              <a:rPr lang="en-US" sz="1800" dirty="0">
                <a:solidFill>
                  <a:srgbClr val="FF0000"/>
                </a:solidFill>
              </a:rPr>
              <a:t>implications</a:t>
            </a:r>
            <a:r>
              <a:rPr lang="en-US" sz="1800" dirty="0"/>
              <a:t> for </a:t>
            </a:r>
            <a:r>
              <a:rPr lang="en-US" sz="1800" dirty="0">
                <a:solidFill>
                  <a:srgbClr val="FF0000"/>
                </a:solidFill>
              </a:rPr>
              <a:t>central banking </a:t>
            </a:r>
            <a:r>
              <a:rPr lang="en-US" sz="1800" dirty="0"/>
              <a:t>that </a:t>
            </a:r>
            <a:r>
              <a:rPr lang="en-US" sz="1800" dirty="0">
                <a:solidFill>
                  <a:srgbClr val="FF0000"/>
                </a:solidFill>
              </a:rPr>
              <a:t>span all the functions </a:t>
            </a:r>
            <a:r>
              <a:rPr lang="en-US" sz="1800" dirty="0"/>
              <a:t>that we have</a:t>
            </a:r>
          </a:p>
          <a:p>
            <a:r>
              <a:rPr lang="en-US" sz="1200" dirty="0"/>
              <a:t>Carolyn Wilkins, Senior Deputy Governor of </a:t>
            </a:r>
            <a:r>
              <a:rPr lang="en-US" sz="1200" dirty="0">
                <a:solidFill>
                  <a:srgbClr val="FF0000"/>
                </a:solidFill>
              </a:rPr>
              <a:t>the Bank of Canada</a:t>
            </a:r>
          </a:p>
        </p:txBody>
      </p:sp>
      <p:pic>
        <p:nvPicPr>
          <p:cNvPr id="4098" name="Picture 2" descr="https://www.theglobeandmail.com/resizer/PtF0qQtzmQ3gi-fn_OWxlgDfYBs=/480x0/filters:quality(80)/arc-anglerfish-tgam-prod-tgam.s3.amazonaws.com/public/5KEQUMPWLZFSRL6A2Q4A4JPKI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484" y="3755542"/>
            <a:ext cx="2092124" cy="209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3289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Blockchain ‘revolution’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/>
              <a:t>Bitcoin may be the </a:t>
            </a:r>
            <a:r>
              <a:rPr lang="en-US" sz="1800" dirty="0">
                <a:solidFill>
                  <a:srgbClr val="FF0000"/>
                </a:solidFill>
              </a:rPr>
              <a:t>TCP/IP of money</a:t>
            </a:r>
          </a:p>
          <a:p>
            <a:pPr lvl="1"/>
            <a:r>
              <a:rPr lang="en-US" dirty="0"/>
              <a:t>Paul </a:t>
            </a:r>
            <a:r>
              <a:rPr lang="en-US" dirty="0" err="1"/>
              <a:t>Buchheit</a:t>
            </a:r>
            <a:r>
              <a:rPr lang="en-US" dirty="0">
                <a:solidFill>
                  <a:srgbClr val="FF0000"/>
                </a:solidFill>
              </a:rPr>
              <a:t>, Creator of Gmail</a:t>
            </a:r>
          </a:p>
        </p:txBody>
      </p:sp>
      <p:pic>
        <p:nvPicPr>
          <p:cNvPr id="5122" name="Picture 2" descr="ttps://upload.wikimedia.org/wikipedia/commons/8/8a/Paul_Buchhe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702" y="3457919"/>
            <a:ext cx="1692797" cy="227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7069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Blockchain ‘revolution’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lvl="1" indent="0">
              <a:buNone/>
            </a:pPr>
            <a:r>
              <a:rPr lang="en-US" sz="1800" dirty="0"/>
              <a:t>Blockchain technology can </a:t>
            </a:r>
            <a:r>
              <a:rPr lang="en-US" sz="1800" dirty="0">
                <a:solidFill>
                  <a:srgbClr val="FF0000"/>
                </a:solidFill>
              </a:rPr>
              <a:t>really change </a:t>
            </a:r>
            <a:r>
              <a:rPr lang="en-US" sz="1800" dirty="0"/>
              <a:t>the </a:t>
            </a:r>
            <a:r>
              <a:rPr lang="en-US" sz="1800" dirty="0">
                <a:solidFill>
                  <a:srgbClr val="FF0000"/>
                </a:solidFill>
              </a:rPr>
              <a:t>energy business</a:t>
            </a:r>
            <a:r>
              <a:rPr lang="en-US" sz="1800" dirty="0"/>
              <a:t>. .. It will be a </a:t>
            </a:r>
            <a:r>
              <a:rPr lang="en-US" sz="1800" dirty="0">
                <a:solidFill>
                  <a:srgbClr val="FF0000"/>
                </a:solidFill>
              </a:rPr>
              <a:t>radically simplified vision</a:t>
            </a:r>
            <a:r>
              <a:rPr lang="en-US" sz="1800" dirty="0"/>
              <a:t> of the energy world</a:t>
            </a:r>
          </a:p>
          <a:p>
            <a:pPr marL="214313" lvl="1" indent="-214313"/>
            <a:r>
              <a:rPr lang="en-US" sz="1200" dirty="0"/>
              <a:t>Axel Von </a:t>
            </a:r>
            <a:r>
              <a:rPr lang="en-US" sz="1200" dirty="0" err="1"/>
              <a:t>Perfall</a:t>
            </a:r>
            <a:r>
              <a:rPr lang="en-US" sz="1200" dirty="0"/>
              <a:t>, </a:t>
            </a:r>
            <a:r>
              <a:rPr lang="en-US" sz="1200" dirty="0">
                <a:solidFill>
                  <a:srgbClr val="FF0000"/>
                </a:solidFill>
              </a:rPr>
              <a:t>Head of Innovation and Tech­nology, </a:t>
            </a:r>
            <a:r>
              <a:rPr lang="en-US" sz="1200" dirty="0">
                <a:solidFill>
                  <a:srgbClr val="FF0000"/>
                </a:solidFill>
                <a:hlinkClick r:id="rId2"/>
              </a:rPr>
              <a:t>PwC</a:t>
            </a:r>
            <a:r>
              <a:rPr lang="en-US" sz="1200" dirty="0"/>
              <a:t>, Germany</a:t>
            </a:r>
          </a:p>
          <a:p>
            <a:pPr lvl="1"/>
            <a:endParaRPr lang="en-US" sz="788" dirty="0"/>
          </a:p>
        </p:txBody>
      </p:sp>
      <p:pic>
        <p:nvPicPr>
          <p:cNvPr id="6146" name="Picture 2" descr="xel von Perf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950" y="3742635"/>
            <a:ext cx="2105030" cy="210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1094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</a:t>
            </a:r>
            <a:r>
              <a:rPr lang="mr-IN" dirty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6963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Bitcoin</a:t>
            </a:r>
            <a:r>
              <a:rPr lang="en-US" dirty="0"/>
              <a:t> price vs. time</a:t>
            </a:r>
          </a:p>
        </p:txBody>
      </p:sp>
      <p:pic>
        <p:nvPicPr>
          <p:cNvPr id="3" name="Picture 2" descr="Screen Shot 2018-10-22 at 5.15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78" y="2439312"/>
            <a:ext cx="7493620" cy="41083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22281" y="6558116"/>
            <a:ext cx="27217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www.coindesk.com</a:t>
            </a:r>
            <a:r>
              <a:rPr lang="en-US" sz="1200" dirty="0"/>
              <a:t>/price/</a:t>
            </a:r>
          </a:p>
        </p:txBody>
      </p:sp>
    </p:spTree>
    <p:extLst>
      <p:ext uri="{BB962C8B-B14F-4D97-AF65-F5344CB8AC3E}">
        <p14:creationId xmlns:p14="http://schemas.microsoft.com/office/powerpoint/2010/main" val="39494827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8-10-22 at 5.17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18" y="0"/>
            <a:ext cx="8107052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938674" y="1689900"/>
            <a:ext cx="913088" cy="199429"/>
          </a:xfrm>
          <a:prstGeom prst="ellipse">
            <a:avLst/>
          </a:prstGeom>
          <a:solidFill>
            <a:srgbClr val="FFFF00">
              <a:alpha val="38000"/>
            </a:srgbClr>
          </a:solidFill>
          <a:ln>
            <a:solidFill>
              <a:srgbClr val="FF0000">
                <a:alpha val="97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1415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Decentralized?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Mining pools are incentivized </a:t>
            </a:r>
            <a:r>
              <a:rPr lang="en-US" dirty="0"/>
              <a:t>by Bitcoin and concentrate power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819" y="2611155"/>
            <a:ext cx="5771072" cy="38993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668219"/>
            <a:ext cx="21916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https://</a:t>
            </a:r>
            <a:r>
              <a:rPr lang="en-US" sz="1100" dirty="0" err="1"/>
              <a:t>www.blockchain.com</a:t>
            </a:r>
            <a:r>
              <a:rPr lang="en-US" sz="1100" dirty="0"/>
              <a:t>/pools?</a:t>
            </a:r>
          </a:p>
        </p:txBody>
      </p:sp>
    </p:spTree>
    <p:extLst>
      <p:ext uri="{BB962C8B-B14F-4D97-AF65-F5344CB8AC3E}">
        <p14:creationId xmlns:p14="http://schemas.microsoft.com/office/powerpoint/2010/main" val="1445422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Private?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0000"/>
                </a:solidFill>
              </a:rPr>
              <a:t>Analysis of ledger can reveal private data</a:t>
            </a:r>
            <a:r>
              <a:rPr lang="en-US" dirty="0"/>
              <a:t>, such as the entities participating in each transaction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Even ‘private’ coins such as </a:t>
            </a:r>
            <a:r>
              <a:rPr lang="en-US" dirty="0" err="1"/>
              <a:t>ZeroCoin</a:t>
            </a:r>
            <a:r>
              <a:rPr lang="en-US" dirty="0"/>
              <a:t> are vulnerable to network analysis</a:t>
            </a:r>
          </a:p>
        </p:txBody>
      </p:sp>
      <p:pic>
        <p:nvPicPr>
          <p:cNvPr id="1026" name="Picture 2" descr="https://btcmanager.com/wp-content/uploads/bfi_thumb/3-Bitcoin-Improvement-Proposals-That-Aim-To-Increase-Privacy-For-Bitcoin-Users-nry24a2h0rw492j5aqatx72q4p26imf8j3kd2j0sk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615" y="4183812"/>
            <a:ext cx="333375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9177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buy a hot dog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979" y="1983388"/>
            <a:ext cx="7290055" cy="4023360"/>
          </a:xfrm>
        </p:spPr>
        <p:txBody>
          <a:bodyPr>
            <a:normAutofit/>
          </a:bodyPr>
          <a:lstStyle/>
          <a:p>
            <a:r>
              <a:rPr lang="en-US" dirty="0"/>
              <a:t>Go to the </a:t>
            </a:r>
            <a:r>
              <a:rPr lang="en-US" dirty="0">
                <a:solidFill>
                  <a:srgbClr val="FF0000"/>
                </a:solidFill>
              </a:rPr>
              <a:t>bank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9014" y="2541958"/>
            <a:ext cx="1922119" cy="144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8752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ASIC-based</a:t>
            </a:r>
            <a:r>
              <a:rPr lang="en-US" dirty="0"/>
              <a:t> Bitcoin miners outclass standard compute platforms</a:t>
            </a:r>
          </a:p>
          <a:p>
            <a:r>
              <a:rPr lang="en-US" dirty="0">
                <a:solidFill>
                  <a:srgbClr val="FF0000"/>
                </a:solidFill>
              </a:rPr>
              <a:t>Energy costs </a:t>
            </a:r>
            <a:r>
              <a:rPr lang="en-US" dirty="0"/>
              <a:t>are non-trivial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539" y="3700803"/>
            <a:ext cx="2900872" cy="2199186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4019066" y="5443268"/>
            <a:ext cx="1105025" cy="396815"/>
          </a:xfrm>
          <a:custGeom>
            <a:avLst/>
            <a:gdLst>
              <a:gd name="connsiteX0" fmla="*/ 768594 w 1105025"/>
              <a:gd name="connsiteY0" fmla="*/ 0 h 396815"/>
              <a:gd name="connsiteX1" fmla="*/ 561560 w 1105025"/>
              <a:gd name="connsiteY1" fmla="*/ 17253 h 396815"/>
              <a:gd name="connsiteX2" fmla="*/ 112987 w 1105025"/>
              <a:gd name="connsiteY2" fmla="*/ 25879 h 396815"/>
              <a:gd name="connsiteX3" fmla="*/ 35349 w 1105025"/>
              <a:gd name="connsiteY3" fmla="*/ 51758 h 396815"/>
              <a:gd name="connsiteX4" fmla="*/ 18096 w 1105025"/>
              <a:gd name="connsiteY4" fmla="*/ 77638 h 396815"/>
              <a:gd name="connsiteX5" fmla="*/ 9470 w 1105025"/>
              <a:gd name="connsiteY5" fmla="*/ 198407 h 396815"/>
              <a:gd name="connsiteX6" fmla="*/ 18096 w 1105025"/>
              <a:gd name="connsiteY6" fmla="*/ 224287 h 396815"/>
              <a:gd name="connsiteX7" fmla="*/ 43976 w 1105025"/>
              <a:gd name="connsiteY7" fmla="*/ 241540 h 396815"/>
              <a:gd name="connsiteX8" fmla="*/ 147492 w 1105025"/>
              <a:gd name="connsiteY8" fmla="*/ 301924 h 396815"/>
              <a:gd name="connsiteX9" fmla="*/ 199251 w 1105025"/>
              <a:gd name="connsiteY9" fmla="*/ 319177 h 396815"/>
              <a:gd name="connsiteX10" fmla="*/ 311394 w 1105025"/>
              <a:gd name="connsiteY10" fmla="*/ 345057 h 396815"/>
              <a:gd name="connsiteX11" fmla="*/ 345900 w 1105025"/>
              <a:gd name="connsiteY11" fmla="*/ 353683 h 396815"/>
              <a:gd name="connsiteX12" fmla="*/ 371779 w 1105025"/>
              <a:gd name="connsiteY12" fmla="*/ 362309 h 396815"/>
              <a:gd name="connsiteX13" fmla="*/ 492549 w 1105025"/>
              <a:gd name="connsiteY13" fmla="*/ 370936 h 396815"/>
              <a:gd name="connsiteX14" fmla="*/ 535681 w 1105025"/>
              <a:gd name="connsiteY14" fmla="*/ 379562 h 396815"/>
              <a:gd name="connsiteX15" fmla="*/ 570187 w 1105025"/>
              <a:gd name="connsiteY15" fmla="*/ 388189 h 396815"/>
              <a:gd name="connsiteX16" fmla="*/ 656451 w 1105025"/>
              <a:gd name="connsiteY16" fmla="*/ 396815 h 396815"/>
              <a:gd name="connsiteX17" fmla="*/ 889364 w 1105025"/>
              <a:gd name="connsiteY17" fmla="*/ 388189 h 396815"/>
              <a:gd name="connsiteX18" fmla="*/ 915243 w 1105025"/>
              <a:gd name="connsiteY18" fmla="*/ 379562 h 396815"/>
              <a:gd name="connsiteX19" fmla="*/ 967002 w 1105025"/>
              <a:gd name="connsiteY19" fmla="*/ 370936 h 396815"/>
              <a:gd name="connsiteX20" fmla="*/ 1001508 w 1105025"/>
              <a:gd name="connsiteY20" fmla="*/ 353683 h 396815"/>
              <a:gd name="connsiteX21" fmla="*/ 1027387 w 1105025"/>
              <a:gd name="connsiteY21" fmla="*/ 336430 h 396815"/>
              <a:gd name="connsiteX22" fmla="*/ 1053266 w 1105025"/>
              <a:gd name="connsiteY22" fmla="*/ 327804 h 396815"/>
              <a:gd name="connsiteX23" fmla="*/ 1096398 w 1105025"/>
              <a:gd name="connsiteY23" fmla="*/ 267419 h 396815"/>
              <a:gd name="connsiteX24" fmla="*/ 1105025 w 1105025"/>
              <a:gd name="connsiteY24" fmla="*/ 232913 h 396815"/>
              <a:gd name="connsiteX25" fmla="*/ 1096398 w 1105025"/>
              <a:gd name="connsiteY25" fmla="*/ 181155 h 396815"/>
              <a:gd name="connsiteX26" fmla="*/ 1087772 w 1105025"/>
              <a:gd name="connsiteY26" fmla="*/ 155275 h 396815"/>
              <a:gd name="connsiteX27" fmla="*/ 1010134 w 1105025"/>
              <a:gd name="connsiteY27" fmla="*/ 112143 h 396815"/>
              <a:gd name="connsiteX28" fmla="*/ 984255 w 1105025"/>
              <a:gd name="connsiteY28" fmla="*/ 94890 h 396815"/>
              <a:gd name="connsiteX29" fmla="*/ 923870 w 1105025"/>
              <a:gd name="connsiteY29" fmla="*/ 77638 h 396815"/>
              <a:gd name="connsiteX30" fmla="*/ 872111 w 1105025"/>
              <a:gd name="connsiteY30" fmla="*/ 60385 h 396815"/>
              <a:gd name="connsiteX31" fmla="*/ 794474 w 1105025"/>
              <a:gd name="connsiteY31" fmla="*/ 34506 h 396815"/>
              <a:gd name="connsiteX32" fmla="*/ 725462 w 1105025"/>
              <a:gd name="connsiteY32" fmla="*/ 17253 h 396815"/>
              <a:gd name="connsiteX33" fmla="*/ 716836 w 1105025"/>
              <a:gd name="connsiteY33" fmla="*/ 17253 h 396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05025" h="396815">
                <a:moveTo>
                  <a:pt x="768594" y="0"/>
                </a:moveTo>
                <a:cubicBezTo>
                  <a:pt x="678628" y="17992"/>
                  <a:pt x="714681" y="12940"/>
                  <a:pt x="561560" y="17253"/>
                </a:cubicBezTo>
                <a:lnTo>
                  <a:pt x="112987" y="25879"/>
                </a:lnTo>
                <a:cubicBezTo>
                  <a:pt x="78290" y="31662"/>
                  <a:pt x="59607" y="27500"/>
                  <a:pt x="35349" y="51758"/>
                </a:cubicBezTo>
                <a:cubicBezTo>
                  <a:pt x="28018" y="59089"/>
                  <a:pt x="23847" y="69011"/>
                  <a:pt x="18096" y="77638"/>
                </a:cubicBezTo>
                <a:cubicBezTo>
                  <a:pt x="-3978" y="143858"/>
                  <a:pt x="-4613" y="120951"/>
                  <a:pt x="9470" y="198407"/>
                </a:cubicBezTo>
                <a:cubicBezTo>
                  <a:pt x="11097" y="207354"/>
                  <a:pt x="12416" y="217186"/>
                  <a:pt x="18096" y="224287"/>
                </a:cubicBezTo>
                <a:cubicBezTo>
                  <a:pt x="24573" y="232383"/>
                  <a:pt x="35539" y="235514"/>
                  <a:pt x="43976" y="241540"/>
                </a:cubicBezTo>
                <a:cubicBezTo>
                  <a:pt x="84199" y="270271"/>
                  <a:pt x="92199" y="283493"/>
                  <a:pt x="147492" y="301924"/>
                </a:cubicBezTo>
                <a:cubicBezTo>
                  <a:pt x="164745" y="307675"/>
                  <a:pt x="181608" y="314766"/>
                  <a:pt x="199251" y="319177"/>
                </a:cubicBezTo>
                <a:cubicBezTo>
                  <a:pt x="368316" y="361444"/>
                  <a:pt x="191938" y="318511"/>
                  <a:pt x="311394" y="345057"/>
                </a:cubicBezTo>
                <a:cubicBezTo>
                  <a:pt x="322968" y="347629"/>
                  <a:pt x="334500" y="350426"/>
                  <a:pt x="345900" y="353683"/>
                </a:cubicBezTo>
                <a:cubicBezTo>
                  <a:pt x="354643" y="356181"/>
                  <a:pt x="362748" y="361247"/>
                  <a:pt x="371779" y="362309"/>
                </a:cubicBezTo>
                <a:cubicBezTo>
                  <a:pt x="411862" y="367025"/>
                  <a:pt x="452292" y="368060"/>
                  <a:pt x="492549" y="370936"/>
                </a:cubicBezTo>
                <a:cubicBezTo>
                  <a:pt x="506926" y="373811"/>
                  <a:pt x="521368" y="376381"/>
                  <a:pt x="535681" y="379562"/>
                </a:cubicBezTo>
                <a:cubicBezTo>
                  <a:pt x="547255" y="382134"/>
                  <a:pt x="558450" y="386512"/>
                  <a:pt x="570187" y="388189"/>
                </a:cubicBezTo>
                <a:cubicBezTo>
                  <a:pt x="598795" y="392276"/>
                  <a:pt x="627696" y="393940"/>
                  <a:pt x="656451" y="396815"/>
                </a:cubicBezTo>
                <a:cubicBezTo>
                  <a:pt x="734089" y="393940"/>
                  <a:pt x="811845" y="393357"/>
                  <a:pt x="889364" y="388189"/>
                </a:cubicBezTo>
                <a:cubicBezTo>
                  <a:pt x="898437" y="387584"/>
                  <a:pt x="906367" y="381535"/>
                  <a:pt x="915243" y="379562"/>
                </a:cubicBezTo>
                <a:cubicBezTo>
                  <a:pt x="932317" y="375768"/>
                  <a:pt x="949749" y="373811"/>
                  <a:pt x="967002" y="370936"/>
                </a:cubicBezTo>
                <a:cubicBezTo>
                  <a:pt x="978504" y="365185"/>
                  <a:pt x="990343" y="360063"/>
                  <a:pt x="1001508" y="353683"/>
                </a:cubicBezTo>
                <a:cubicBezTo>
                  <a:pt x="1010510" y="348539"/>
                  <a:pt x="1018114" y="341067"/>
                  <a:pt x="1027387" y="336430"/>
                </a:cubicBezTo>
                <a:cubicBezTo>
                  <a:pt x="1035520" y="332364"/>
                  <a:pt x="1044640" y="330679"/>
                  <a:pt x="1053266" y="327804"/>
                </a:cubicBezTo>
                <a:cubicBezTo>
                  <a:pt x="1056210" y="323879"/>
                  <a:pt x="1092194" y="277227"/>
                  <a:pt x="1096398" y="267419"/>
                </a:cubicBezTo>
                <a:cubicBezTo>
                  <a:pt x="1101068" y="256522"/>
                  <a:pt x="1102149" y="244415"/>
                  <a:pt x="1105025" y="232913"/>
                </a:cubicBezTo>
                <a:cubicBezTo>
                  <a:pt x="1102149" y="215660"/>
                  <a:pt x="1100192" y="198229"/>
                  <a:pt x="1096398" y="181155"/>
                </a:cubicBezTo>
                <a:cubicBezTo>
                  <a:pt x="1094425" y="172278"/>
                  <a:pt x="1094202" y="161705"/>
                  <a:pt x="1087772" y="155275"/>
                </a:cubicBezTo>
                <a:cubicBezTo>
                  <a:pt x="1033377" y="100880"/>
                  <a:pt x="1053522" y="133838"/>
                  <a:pt x="1010134" y="112143"/>
                </a:cubicBezTo>
                <a:cubicBezTo>
                  <a:pt x="1000861" y="107506"/>
                  <a:pt x="993528" y="99527"/>
                  <a:pt x="984255" y="94890"/>
                </a:cubicBezTo>
                <a:cubicBezTo>
                  <a:pt x="969760" y="87643"/>
                  <a:pt x="937689" y="81784"/>
                  <a:pt x="923870" y="77638"/>
                </a:cubicBezTo>
                <a:cubicBezTo>
                  <a:pt x="906451" y="72412"/>
                  <a:pt x="889364" y="66136"/>
                  <a:pt x="872111" y="60385"/>
                </a:cubicBezTo>
                <a:lnTo>
                  <a:pt x="794474" y="34506"/>
                </a:lnTo>
                <a:cubicBezTo>
                  <a:pt x="761137" y="23394"/>
                  <a:pt x="767107" y="24194"/>
                  <a:pt x="725462" y="17253"/>
                </a:cubicBezTo>
                <a:cubicBezTo>
                  <a:pt x="722626" y="16780"/>
                  <a:pt x="719711" y="17253"/>
                  <a:pt x="716836" y="17253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9419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Only if there are no </a:t>
            </a:r>
            <a:r>
              <a:rPr lang="en-US" dirty="0">
                <a:solidFill>
                  <a:srgbClr val="FF0000"/>
                </a:solidFill>
              </a:rPr>
              <a:t>network partitions</a:t>
            </a:r>
          </a:p>
          <a:p>
            <a:r>
              <a:rPr lang="en-US" dirty="0"/>
              <a:t>Forking leads to </a:t>
            </a:r>
            <a:r>
              <a:rPr lang="en-US" dirty="0">
                <a:solidFill>
                  <a:srgbClr val="FF0000"/>
                </a:solidFill>
              </a:rPr>
              <a:t>cancelled</a:t>
            </a:r>
            <a:r>
              <a:rPr lang="en-US" dirty="0"/>
              <a:t> transactions</a:t>
            </a:r>
          </a:p>
          <a:p>
            <a:r>
              <a:rPr lang="en-US" dirty="0">
                <a:solidFill>
                  <a:srgbClr val="FF0000"/>
                </a:solidFill>
              </a:rPr>
              <a:t>Serial corruption </a:t>
            </a:r>
            <a:r>
              <a:rPr lang="en-US" dirty="0"/>
              <a:t>attacks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96" y="4107900"/>
            <a:ext cx="5400136" cy="114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741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Secure?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957" y="2277374"/>
            <a:ext cx="5901211" cy="4031351"/>
          </a:xfrm>
        </p:spPr>
      </p:pic>
      <p:sp>
        <p:nvSpPr>
          <p:cNvPr id="5" name="TextBox 4"/>
          <p:cNvSpPr txBox="1"/>
          <p:nvPr/>
        </p:nvSpPr>
        <p:spPr>
          <a:xfrm>
            <a:off x="146649" y="6495691"/>
            <a:ext cx="36940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www.visualcapitalist.com</a:t>
            </a:r>
            <a:r>
              <a:rPr lang="en-US" sz="1400" dirty="0"/>
              <a:t>/secure-bitcoins/</a:t>
            </a:r>
          </a:p>
        </p:txBody>
      </p:sp>
    </p:spTree>
    <p:extLst>
      <p:ext uri="{BB962C8B-B14F-4D97-AF65-F5344CB8AC3E}">
        <p14:creationId xmlns:p14="http://schemas.microsoft.com/office/powerpoint/2010/main" val="3262320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20DB12-3546-034D-B4D3-F2C984DAC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Moreover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2D1354F-9757-E44E-86FC-EC9A7198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Scalability</a:t>
            </a:r>
            <a:r>
              <a:rPr lang="en-US" dirty="0"/>
              <a:t> is poor</a:t>
            </a:r>
          </a:p>
          <a:p>
            <a:pPr lvl="1"/>
            <a:r>
              <a:rPr lang="en-US" dirty="0"/>
              <a:t>Bitcoin  only supports </a:t>
            </a:r>
            <a:r>
              <a:rPr lang="en-US" dirty="0">
                <a:solidFill>
                  <a:srgbClr val="FF0000"/>
                </a:solidFill>
              </a:rPr>
              <a:t>7</a:t>
            </a:r>
            <a:r>
              <a:rPr lang="en-US" dirty="0"/>
              <a:t> transactions/sec (</a:t>
            </a:r>
            <a:r>
              <a:rPr lang="en-US" dirty="0" err="1"/>
              <a:t>tps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Ethereum supports ~10-100 </a:t>
            </a:r>
            <a:r>
              <a:rPr lang="en-US" dirty="0" err="1"/>
              <a:t>tps</a:t>
            </a:r>
            <a:endParaRPr lang="en-US" dirty="0"/>
          </a:p>
          <a:p>
            <a:pPr lvl="1"/>
            <a:r>
              <a:rPr lang="en-US" dirty="0"/>
              <a:t>Hyperledger supports 3,000 </a:t>
            </a:r>
            <a:r>
              <a:rPr lang="en-US" dirty="0" err="1"/>
              <a:t>tps</a:t>
            </a:r>
            <a:r>
              <a:rPr lang="en-US" dirty="0"/>
              <a:t> (20,000 </a:t>
            </a:r>
            <a:r>
              <a:rPr lang="en-US" dirty="0" err="1"/>
              <a:t>tps</a:t>
            </a:r>
            <a:r>
              <a:rPr lang="en-US" dirty="0"/>
              <a:t> under some circumstances)</a:t>
            </a:r>
          </a:p>
          <a:p>
            <a:pPr lvl="1"/>
            <a:r>
              <a:rPr lang="en-US" dirty="0"/>
              <a:t>Mastercard needs 50,000 </a:t>
            </a:r>
            <a:r>
              <a:rPr lang="en-US" dirty="0" err="1"/>
              <a:t>tps</a:t>
            </a:r>
            <a:r>
              <a:rPr lang="en-US" dirty="0"/>
              <a:t> peak, 4,000 </a:t>
            </a:r>
            <a:r>
              <a:rPr lang="en-US" dirty="0" err="1"/>
              <a:t>tps</a:t>
            </a:r>
            <a:r>
              <a:rPr lang="en-US" dirty="0"/>
              <a:t> </a:t>
            </a:r>
            <a:r>
              <a:rPr lang="en-US" dirty="0" smtClean="0"/>
              <a:t>average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5789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20DB12-3546-034D-B4D3-F2C984DAC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Moreover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2D1354F-9757-E44E-86FC-EC9A7198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Scalability</a:t>
            </a:r>
            <a:r>
              <a:rPr lang="en-US" dirty="0"/>
              <a:t> is poor</a:t>
            </a:r>
          </a:p>
          <a:p>
            <a:pPr lvl="1"/>
            <a:r>
              <a:rPr lang="en-US" dirty="0"/>
              <a:t>Bitcoin  only supports </a:t>
            </a:r>
            <a:r>
              <a:rPr lang="en-US" dirty="0">
                <a:solidFill>
                  <a:srgbClr val="FF0000"/>
                </a:solidFill>
              </a:rPr>
              <a:t>7</a:t>
            </a:r>
            <a:r>
              <a:rPr lang="en-US" dirty="0"/>
              <a:t> transactions/sec (</a:t>
            </a:r>
            <a:r>
              <a:rPr lang="en-US" dirty="0" err="1"/>
              <a:t>tps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Ethereum supports ~10-100 </a:t>
            </a:r>
            <a:r>
              <a:rPr lang="en-US" dirty="0" err="1"/>
              <a:t>tps</a:t>
            </a:r>
            <a:endParaRPr lang="en-US" dirty="0"/>
          </a:p>
          <a:p>
            <a:pPr lvl="1"/>
            <a:r>
              <a:rPr lang="en-US" dirty="0"/>
              <a:t>Hyperledger supports 3,000 </a:t>
            </a:r>
            <a:r>
              <a:rPr lang="en-US" dirty="0" err="1"/>
              <a:t>tps</a:t>
            </a:r>
            <a:r>
              <a:rPr lang="en-US" dirty="0"/>
              <a:t> (20,000 </a:t>
            </a:r>
            <a:r>
              <a:rPr lang="en-US" dirty="0" err="1"/>
              <a:t>tps</a:t>
            </a:r>
            <a:r>
              <a:rPr lang="en-US" dirty="0"/>
              <a:t> under some circumstances)</a:t>
            </a:r>
          </a:p>
          <a:p>
            <a:pPr lvl="1"/>
            <a:r>
              <a:rPr lang="en-US" dirty="0"/>
              <a:t>Mastercard needs 50,000 </a:t>
            </a:r>
            <a:r>
              <a:rPr lang="en-US" dirty="0" err="1"/>
              <a:t>tps</a:t>
            </a:r>
            <a:r>
              <a:rPr lang="en-US" dirty="0"/>
              <a:t> peak, 4,000 </a:t>
            </a:r>
            <a:r>
              <a:rPr lang="en-US" dirty="0" err="1"/>
              <a:t>tps</a:t>
            </a:r>
            <a:r>
              <a:rPr lang="en-US" dirty="0"/>
              <a:t> average</a:t>
            </a:r>
          </a:p>
          <a:p>
            <a:r>
              <a:rPr lang="en-US" dirty="0">
                <a:solidFill>
                  <a:srgbClr val="FF0000"/>
                </a:solidFill>
              </a:rPr>
              <a:t>Concentration of power </a:t>
            </a:r>
            <a:r>
              <a:rPr lang="en-US" dirty="0"/>
              <a:t>can harm </a:t>
            </a:r>
            <a:r>
              <a:rPr lang="en-US" dirty="0" smtClean="0"/>
              <a:t>security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9911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20DB12-3546-034D-B4D3-F2C984DAC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Moreover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2D1354F-9757-E44E-86FC-EC9A7198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Scalability</a:t>
            </a:r>
            <a:r>
              <a:rPr lang="en-US" dirty="0"/>
              <a:t> is poor</a:t>
            </a:r>
          </a:p>
          <a:p>
            <a:pPr lvl="1"/>
            <a:r>
              <a:rPr lang="en-US" dirty="0"/>
              <a:t>Bitcoin  only supports </a:t>
            </a:r>
            <a:r>
              <a:rPr lang="en-US" dirty="0">
                <a:solidFill>
                  <a:srgbClr val="FF0000"/>
                </a:solidFill>
              </a:rPr>
              <a:t>7</a:t>
            </a:r>
            <a:r>
              <a:rPr lang="en-US" dirty="0"/>
              <a:t> transactions/sec (</a:t>
            </a:r>
            <a:r>
              <a:rPr lang="en-US" dirty="0" err="1"/>
              <a:t>tps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Ethereum supports ~10-100 </a:t>
            </a:r>
            <a:r>
              <a:rPr lang="en-US" dirty="0" err="1"/>
              <a:t>tps</a:t>
            </a:r>
            <a:endParaRPr lang="en-US" dirty="0"/>
          </a:p>
          <a:p>
            <a:pPr lvl="1"/>
            <a:r>
              <a:rPr lang="en-US" dirty="0"/>
              <a:t>Hyperledger supports 3,000 </a:t>
            </a:r>
            <a:r>
              <a:rPr lang="en-US" dirty="0" err="1"/>
              <a:t>tps</a:t>
            </a:r>
            <a:r>
              <a:rPr lang="en-US" dirty="0"/>
              <a:t> (20,000 </a:t>
            </a:r>
            <a:r>
              <a:rPr lang="en-US" dirty="0" err="1"/>
              <a:t>tps</a:t>
            </a:r>
            <a:r>
              <a:rPr lang="en-US" dirty="0"/>
              <a:t> under some circumstances)</a:t>
            </a:r>
          </a:p>
          <a:p>
            <a:pPr lvl="1"/>
            <a:r>
              <a:rPr lang="en-US" dirty="0"/>
              <a:t>Mastercard needs 50,000 </a:t>
            </a:r>
            <a:r>
              <a:rPr lang="en-US" dirty="0" err="1"/>
              <a:t>tps</a:t>
            </a:r>
            <a:r>
              <a:rPr lang="en-US" dirty="0"/>
              <a:t> peak, 4,000 </a:t>
            </a:r>
            <a:r>
              <a:rPr lang="en-US" dirty="0" err="1"/>
              <a:t>tps</a:t>
            </a:r>
            <a:r>
              <a:rPr lang="en-US" dirty="0"/>
              <a:t> average</a:t>
            </a:r>
          </a:p>
          <a:p>
            <a:r>
              <a:rPr lang="en-US" dirty="0">
                <a:solidFill>
                  <a:srgbClr val="FF0000"/>
                </a:solidFill>
              </a:rPr>
              <a:t>Concentration of power </a:t>
            </a:r>
            <a:r>
              <a:rPr lang="en-US" dirty="0"/>
              <a:t>can harm security</a:t>
            </a:r>
          </a:p>
          <a:p>
            <a:r>
              <a:rPr lang="en-US" dirty="0"/>
              <a:t>Blockchain is </a:t>
            </a:r>
            <a:r>
              <a:rPr lang="en-US" dirty="0">
                <a:solidFill>
                  <a:srgbClr val="FF0000"/>
                </a:solidFill>
              </a:rPr>
              <a:t>inherently</a:t>
            </a:r>
            <a:r>
              <a:rPr lang="en-US" dirty="0"/>
              <a:t> more complex</a:t>
            </a:r>
          </a:p>
          <a:p>
            <a:pPr lvl="1"/>
            <a:r>
              <a:rPr lang="en-US" dirty="0"/>
              <a:t>More moving parts, more chances </a:t>
            </a:r>
            <a:r>
              <a:rPr lang="en-US"/>
              <a:t>to fail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45800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prediction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Blockchain</a:t>
            </a:r>
            <a:r>
              <a:rPr lang="en-US" dirty="0"/>
              <a:t> will be </a:t>
            </a:r>
            <a:r>
              <a:rPr lang="en-US" dirty="0">
                <a:solidFill>
                  <a:srgbClr val="FF0000"/>
                </a:solidFill>
              </a:rPr>
              <a:t>scorned by the end of 2019</a:t>
            </a:r>
          </a:p>
        </p:txBody>
      </p:sp>
    </p:spTree>
    <p:extLst>
      <p:ext uri="{BB962C8B-B14F-4D97-AF65-F5344CB8AC3E}">
        <p14:creationId xmlns:p14="http://schemas.microsoft.com/office/powerpoint/2010/main" val="13381107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prediction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Blockchain</a:t>
            </a:r>
            <a:r>
              <a:rPr lang="en-US" dirty="0"/>
              <a:t> will be scorned by the end of 2019</a:t>
            </a:r>
          </a:p>
          <a:p>
            <a:pPr marL="0" indent="0">
              <a:buNone/>
            </a:pPr>
            <a:r>
              <a:rPr lang="mr-IN" dirty="0"/>
              <a:t>…</a:t>
            </a:r>
            <a:r>
              <a:rPr lang="en-US" dirty="0"/>
              <a:t> and will </a:t>
            </a:r>
            <a:r>
              <a:rPr lang="en-US" dirty="0">
                <a:solidFill>
                  <a:srgbClr val="FF0000"/>
                </a:solidFill>
              </a:rPr>
              <a:t>change the world </a:t>
            </a:r>
            <a:r>
              <a:rPr lang="en-US" dirty="0"/>
              <a:t>by 2030!</a:t>
            </a:r>
          </a:p>
        </p:txBody>
      </p:sp>
    </p:spTree>
    <p:extLst>
      <p:ext uri="{BB962C8B-B14F-4D97-AF65-F5344CB8AC3E}">
        <p14:creationId xmlns:p14="http://schemas.microsoft.com/office/powerpoint/2010/main" val="36625505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you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Learn</a:t>
            </a:r>
          </a:p>
          <a:p>
            <a:r>
              <a:rPr lang="en-US" dirty="0"/>
              <a:t>Explore</a:t>
            </a:r>
          </a:p>
          <a:p>
            <a:r>
              <a:rPr lang="en-US" dirty="0"/>
              <a:t>Build</a:t>
            </a:r>
          </a:p>
          <a:p>
            <a:r>
              <a:rPr lang="en-US" dirty="0"/>
              <a:t>Network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1006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you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E94A00"/>
                </a:solidFill>
              </a:rPr>
              <a:t>Learn </a:t>
            </a:r>
            <a:r>
              <a:rPr lang="en-US" dirty="0"/>
              <a:t>about the underlying technologies</a:t>
            </a:r>
          </a:p>
          <a:p>
            <a:pPr lvl="1"/>
            <a:r>
              <a:rPr lang="en-US" dirty="0"/>
              <a:t>they are complex</a:t>
            </a:r>
          </a:p>
          <a:p>
            <a:r>
              <a:rPr lang="en-US" dirty="0"/>
              <a:t>Explore</a:t>
            </a:r>
          </a:p>
          <a:p>
            <a:r>
              <a:rPr lang="en-US" dirty="0"/>
              <a:t>Build</a:t>
            </a:r>
          </a:p>
          <a:p>
            <a:r>
              <a:rPr lang="en-US" dirty="0"/>
              <a:t>Network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089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buy a hot dog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979" y="1983388"/>
            <a:ext cx="7290055" cy="4023360"/>
          </a:xfrm>
        </p:spPr>
        <p:txBody>
          <a:bodyPr>
            <a:normAutofit/>
          </a:bodyPr>
          <a:lstStyle/>
          <a:p>
            <a:r>
              <a:rPr lang="en-US" dirty="0"/>
              <a:t>Go to the bank</a:t>
            </a:r>
          </a:p>
          <a:p>
            <a:r>
              <a:rPr lang="en-US" dirty="0">
                <a:solidFill>
                  <a:srgbClr val="FF0000"/>
                </a:solidFill>
              </a:rPr>
              <a:t>Get $5</a:t>
            </a:r>
          </a:p>
          <a:p>
            <a:pPr lvl="1"/>
            <a:r>
              <a:rPr lang="en-US" dirty="0"/>
              <a:t>Bank reduces your account balance by $5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9014" y="2541958"/>
            <a:ext cx="1922119" cy="14415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8319" y="2781105"/>
            <a:ext cx="1179832" cy="611572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10800000">
            <a:off x="5313185" y="3490873"/>
            <a:ext cx="647169" cy="24281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1868" y="4101382"/>
            <a:ext cx="1238111" cy="101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10226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you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Learn about the underlying technologies</a:t>
            </a:r>
          </a:p>
          <a:p>
            <a:r>
              <a:rPr lang="en-US" dirty="0">
                <a:solidFill>
                  <a:srgbClr val="E94A00"/>
                </a:solidFill>
              </a:rPr>
              <a:t>Explore</a:t>
            </a:r>
            <a:r>
              <a:rPr lang="en-US" dirty="0"/>
              <a:t> new ideas</a:t>
            </a:r>
          </a:p>
          <a:p>
            <a:pPr lvl="1"/>
            <a:r>
              <a:rPr lang="en-US" dirty="0"/>
              <a:t>most new ideas are wrong!</a:t>
            </a:r>
          </a:p>
          <a:p>
            <a:r>
              <a:rPr lang="en-US" dirty="0"/>
              <a:t>Build</a:t>
            </a:r>
          </a:p>
          <a:p>
            <a:r>
              <a:rPr lang="en-US" dirty="0"/>
              <a:t>Network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82989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you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Learn about the underlying technologies</a:t>
            </a:r>
          </a:p>
          <a:p>
            <a:r>
              <a:rPr lang="en-US" dirty="0"/>
              <a:t>Explore new ideas</a:t>
            </a:r>
          </a:p>
          <a:p>
            <a:r>
              <a:rPr lang="en-US" dirty="0">
                <a:solidFill>
                  <a:srgbClr val="E94A00"/>
                </a:solidFill>
              </a:rPr>
              <a:t>Build</a:t>
            </a:r>
            <a:r>
              <a:rPr lang="en-US" dirty="0"/>
              <a:t> prototypes</a:t>
            </a:r>
          </a:p>
          <a:p>
            <a:pPr lvl="1"/>
            <a:r>
              <a:rPr lang="en-US" dirty="0"/>
              <a:t>learn by doing </a:t>
            </a:r>
          </a:p>
          <a:p>
            <a:pPr lvl="1"/>
            <a:r>
              <a:rPr lang="en-US" dirty="0"/>
              <a:t>course project</a:t>
            </a:r>
          </a:p>
          <a:p>
            <a:r>
              <a:rPr lang="en-US" dirty="0"/>
              <a:t>Network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9150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you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Learn about the underlying technologies</a:t>
            </a:r>
          </a:p>
          <a:p>
            <a:r>
              <a:rPr lang="en-US" dirty="0"/>
              <a:t>Explore new ideas</a:t>
            </a:r>
          </a:p>
          <a:p>
            <a:r>
              <a:rPr lang="en-US" dirty="0"/>
              <a:t>Build prototypes</a:t>
            </a:r>
          </a:p>
          <a:p>
            <a:r>
              <a:rPr lang="en-US" dirty="0">
                <a:solidFill>
                  <a:srgbClr val="E94A00"/>
                </a:solidFill>
              </a:rPr>
              <a:t>Network</a:t>
            </a:r>
            <a:r>
              <a:rPr lang="en-US" dirty="0"/>
              <a:t> with others</a:t>
            </a:r>
          </a:p>
          <a:p>
            <a:pPr lvl="1"/>
            <a:r>
              <a:rPr lang="en-US" dirty="0"/>
              <a:t>accelerates learning, exploring, building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16209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7520" y="594011"/>
            <a:ext cx="2376433" cy="23764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9367"/>
            <a:ext cx="9144000" cy="609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75023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Blockchain ‘cake’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57199" y="5153668"/>
            <a:ext cx="6508377" cy="972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Systems, Security, Verification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57199" y="4088500"/>
            <a:ext cx="6508377" cy="97249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Blockchain</a:t>
            </a:r>
            <a:r>
              <a:rPr lang="en-US" dirty="0"/>
              <a:t>(s)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57199" y="3007385"/>
            <a:ext cx="6508377" cy="9724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Applications</a:t>
            </a:r>
          </a:p>
        </p:txBody>
      </p:sp>
    </p:spTree>
    <p:extLst>
      <p:ext uri="{BB962C8B-B14F-4D97-AF65-F5344CB8AC3E}">
        <p14:creationId xmlns:p14="http://schemas.microsoft.com/office/powerpoint/2010/main" val="17960654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3183795"/>
              </p:ext>
            </p:extLst>
          </p:nvPr>
        </p:nvGraphicFramePr>
        <p:xfrm>
          <a:off x="457199" y="1595433"/>
          <a:ext cx="7907528" cy="51536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3036838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0804653"/>
              </p:ext>
            </p:extLst>
          </p:nvPr>
        </p:nvGraphicFramePr>
        <p:xfrm>
          <a:off x="94457" y="1668908"/>
          <a:ext cx="8690079" cy="5521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3209796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Verification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529586"/>
              </p:ext>
            </p:extLst>
          </p:nvPr>
        </p:nvGraphicFramePr>
        <p:xfrm>
          <a:off x="457200" y="2057400"/>
          <a:ext cx="6508750" cy="4068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7475980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3966444"/>
              </p:ext>
            </p:extLst>
          </p:nvPr>
        </p:nvGraphicFramePr>
        <p:xfrm>
          <a:off x="457200" y="2057400"/>
          <a:ext cx="6508750" cy="4068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7319445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 with us!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 indent="0">
              <a:buNone/>
            </a:pPr>
            <a:endParaRPr lang="en-US" dirty="0"/>
          </a:p>
          <a:p>
            <a:pPr marL="228600" lvl="1" indent="0">
              <a:buNone/>
            </a:pPr>
            <a:r>
              <a:rPr lang="en-US" sz="2400" dirty="0"/>
              <a:t>Sirius </a:t>
            </a:r>
            <a:r>
              <a:rPr lang="en-US" sz="2400" dirty="0" err="1"/>
              <a:t>Blockchain</a:t>
            </a:r>
            <a:r>
              <a:rPr lang="en-US" sz="2400" dirty="0"/>
              <a:t> Research Group</a:t>
            </a:r>
          </a:p>
          <a:p>
            <a:pPr marL="228600" lvl="1" indent="0">
              <a:buNone/>
            </a:pPr>
            <a:r>
              <a:rPr lang="en-US" sz="2400" dirty="0"/>
              <a:t>http://</a:t>
            </a:r>
            <a:r>
              <a:rPr lang="en-US" sz="2400" dirty="0" err="1"/>
              <a:t>blizzard.cs.uwaterloo.ca</a:t>
            </a:r>
            <a:r>
              <a:rPr lang="en-US" sz="2400" dirty="0"/>
              <a:t>/</a:t>
            </a:r>
            <a:r>
              <a:rPr lang="en-US" sz="2400" dirty="0" err="1"/>
              <a:t>sirius</a:t>
            </a:r>
            <a:endParaRPr lang="en-US" sz="2400" dirty="0"/>
          </a:p>
        </p:txBody>
      </p:sp>
      <p:pic>
        <p:nvPicPr>
          <p:cNvPr id="4" name="Picture 3" descr="Screenshot_2018-10-23 The QR Code Generat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053" y="3799800"/>
            <a:ext cx="2854786" cy="285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38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Arrow 10"/>
          <p:cNvSpPr/>
          <p:nvPr/>
        </p:nvSpPr>
        <p:spPr>
          <a:xfrm rot="16200000">
            <a:off x="4482378" y="4241863"/>
            <a:ext cx="982954" cy="21365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buy a hot dog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979" y="1983388"/>
            <a:ext cx="7290055" cy="4023360"/>
          </a:xfrm>
        </p:spPr>
        <p:txBody>
          <a:bodyPr>
            <a:normAutofit/>
          </a:bodyPr>
          <a:lstStyle/>
          <a:p>
            <a:r>
              <a:rPr lang="en-US" dirty="0"/>
              <a:t>Go to the bank</a:t>
            </a:r>
          </a:p>
          <a:p>
            <a:r>
              <a:rPr lang="en-US" dirty="0"/>
              <a:t>Get $5</a:t>
            </a:r>
          </a:p>
          <a:p>
            <a:pPr lvl="1"/>
            <a:r>
              <a:rPr lang="en-US" dirty="0"/>
              <a:t>Bank reduces your account balance by $5</a:t>
            </a:r>
          </a:p>
          <a:p>
            <a:r>
              <a:rPr lang="en-US" dirty="0">
                <a:solidFill>
                  <a:srgbClr val="FF0000"/>
                </a:solidFill>
              </a:rPr>
              <a:t>Pay $5</a:t>
            </a:r>
            <a:r>
              <a:rPr lang="en-US" dirty="0"/>
              <a:t> to vendor and get a hot dog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9014" y="2541958"/>
            <a:ext cx="1922119" cy="14415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8319" y="2781105"/>
            <a:ext cx="1179832" cy="611572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10800000">
            <a:off x="5313185" y="3490873"/>
            <a:ext cx="647169" cy="24281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ight Arrow 6"/>
          <p:cNvSpPr/>
          <p:nvPr/>
        </p:nvSpPr>
        <p:spPr>
          <a:xfrm rot="5400000">
            <a:off x="4879407" y="4246740"/>
            <a:ext cx="982954" cy="21365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7296" y="4153945"/>
            <a:ext cx="1064361" cy="5176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2983" y="5000602"/>
            <a:ext cx="1849040" cy="138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654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Arrow 10"/>
          <p:cNvSpPr/>
          <p:nvPr/>
        </p:nvSpPr>
        <p:spPr>
          <a:xfrm rot="16200000">
            <a:off x="4350133" y="4374109"/>
            <a:ext cx="1247446" cy="21365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buy a hot dog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979" y="1983388"/>
            <a:ext cx="7290055" cy="4023360"/>
          </a:xfrm>
        </p:spPr>
        <p:txBody>
          <a:bodyPr>
            <a:normAutofit/>
          </a:bodyPr>
          <a:lstStyle/>
          <a:p>
            <a:r>
              <a:rPr lang="en-US" dirty="0"/>
              <a:t>Go to the bank</a:t>
            </a:r>
          </a:p>
          <a:p>
            <a:r>
              <a:rPr lang="en-US" dirty="0"/>
              <a:t>Get $5</a:t>
            </a:r>
          </a:p>
          <a:p>
            <a:pPr lvl="1"/>
            <a:r>
              <a:rPr lang="en-US" dirty="0"/>
              <a:t>Bank reduces your account balance by $5</a:t>
            </a:r>
          </a:p>
          <a:p>
            <a:r>
              <a:rPr lang="en-US" dirty="0"/>
              <a:t>Pay $5 to vendor and get a hot dog</a:t>
            </a:r>
          </a:p>
          <a:p>
            <a:r>
              <a:rPr lang="en-US" dirty="0"/>
              <a:t>Vendor </a:t>
            </a:r>
            <a:r>
              <a:rPr lang="en-US" dirty="0">
                <a:solidFill>
                  <a:srgbClr val="FF0000"/>
                </a:solidFill>
              </a:rPr>
              <a:t>deposits $5</a:t>
            </a:r>
          </a:p>
          <a:p>
            <a:pPr lvl="1"/>
            <a:r>
              <a:rPr lang="en-US" dirty="0"/>
              <a:t>Bank increases vendor’s account balance by $5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9014" y="2541958"/>
            <a:ext cx="1922119" cy="14415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8319" y="2781105"/>
            <a:ext cx="1179832" cy="611572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10800000">
            <a:off x="5313185" y="3490873"/>
            <a:ext cx="647169" cy="24281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ight Arrow 6"/>
          <p:cNvSpPr/>
          <p:nvPr/>
        </p:nvSpPr>
        <p:spPr>
          <a:xfrm rot="5400000">
            <a:off x="4749598" y="4376548"/>
            <a:ext cx="1242571" cy="21365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ight Arrow 7"/>
          <p:cNvSpPr/>
          <p:nvPr/>
        </p:nvSpPr>
        <p:spPr>
          <a:xfrm>
            <a:off x="6085390" y="5566298"/>
            <a:ext cx="1540528" cy="225391"/>
          </a:xfrm>
          <a:prstGeom prst="rightArrow">
            <a:avLst>
              <a:gd name="adj1" fmla="val 73077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ight Arrow 8"/>
          <p:cNvSpPr/>
          <p:nvPr/>
        </p:nvSpPr>
        <p:spPr>
          <a:xfrm rot="16200000">
            <a:off x="6803325" y="4727122"/>
            <a:ext cx="1677765" cy="21365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7296" y="4153945"/>
            <a:ext cx="1064361" cy="5176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6350" y="5200820"/>
            <a:ext cx="1849040" cy="13867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1868" y="4101382"/>
            <a:ext cx="1238111" cy="101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453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buy a hot dog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979" y="1983388"/>
            <a:ext cx="7290055" cy="4023360"/>
          </a:xfrm>
        </p:spPr>
        <p:txBody>
          <a:bodyPr>
            <a:normAutofit/>
          </a:bodyPr>
          <a:lstStyle/>
          <a:p>
            <a:r>
              <a:rPr lang="en-US" dirty="0"/>
              <a:t>Go to the bank</a:t>
            </a:r>
          </a:p>
          <a:p>
            <a:r>
              <a:rPr lang="en-US" dirty="0"/>
              <a:t>Get $5</a:t>
            </a:r>
          </a:p>
          <a:p>
            <a:pPr lvl="1"/>
            <a:r>
              <a:rPr lang="en-US" dirty="0"/>
              <a:t>Bank reduces your account balance by $5</a:t>
            </a:r>
          </a:p>
          <a:p>
            <a:r>
              <a:rPr lang="en-US" dirty="0"/>
              <a:t>Pay $5 to vendor and get a hot dog</a:t>
            </a:r>
          </a:p>
          <a:p>
            <a:r>
              <a:rPr lang="en-US" dirty="0"/>
              <a:t>Vendor deposits $5</a:t>
            </a:r>
          </a:p>
          <a:p>
            <a:pPr lvl="1"/>
            <a:r>
              <a:rPr lang="en-US" dirty="0"/>
              <a:t>Bank increases vendor’s account balance by $5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It’s all about manipulating a ledger</a:t>
            </a:r>
            <a:r>
              <a:rPr lang="en-US" dirty="0"/>
              <a:t>!</a:t>
            </a:r>
          </a:p>
          <a:p>
            <a:pPr lvl="1"/>
            <a:r>
              <a:rPr lang="en-US" dirty="0"/>
              <a:t>Why bother with bank notes?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9014" y="2541958"/>
            <a:ext cx="1922119" cy="14415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8319" y="2781105"/>
            <a:ext cx="1179832" cy="611572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 rot="16200000">
            <a:off x="7150729" y="4379718"/>
            <a:ext cx="982954" cy="21365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ight Arrow 14"/>
          <p:cNvSpPr/>
          <p:nvPr/>
        </p:nvSpPr>
        <p:spPr>
          <a:xfrm rot="10800000">
            <a:off x="5438221" y="3510513"/>
            <a:ext cx="647169" cy="24281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Right Arrow 15"/>
          <p:cNvSpPr/>
          <p:nvPr/>
        </p:nvSpPr>
        <p:spPr>
          <a:xfrm rot="5400000">
            <a:off x="4638475" y="4265426"/>
            <a:ext cx="1464816" cy="21365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Right Arrow 16"/>
          <p:cNvSpPr/>
          <p:nvPr/>
        </p:nvSpPr>
        <p:spPr>
          <a:xfrm>
            <a:off x="6085390" y="5566298"/>
            <a:ext cx="1540528" cy="225391"/>
          </a:xfrm>
          <a:prstGeom prst="rightArrow">
            <a:avLst>
              <a:gd name="adj1" fmla="val 73077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Right Arrow 17"/>
          <p:cNvSpPr/>
          <p:nvPr/>
        </p:nvSpPr>
        <p:spPr>
          <a:xfrm rot="16200000">
            <a:off x="6803325" y="4727122"/>
            <a:ext cx="1677765" cy="21365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6350" y="5200820"/>
            <a:ext cx="1849040" cy="138678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1868" y="4101382"/>
            <a:ext cx="1238111" cy="101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30596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4449</TotalTime>
  <Words>1215</Words>
  <Application>Microsoft Macintosh PowerPoint</Application>
  <PresentationFormat>On-screen Show (4:3)</PresentationFormat>
  <Paragraphs>295</Paragraphs>
  <Slides>69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5" baseType="lpstr">
      <vt:lpstr>Calibri</vt:lpstr>
      <vt:lpstr>Mangal</vt:lpstr>
      <vt:lpstr>Tw Cen MT</vt:lpstr>
      <vt:lpstr>Tw Cen MT Condensed</vt:lpstr>
      <vt:lpstr>Wingdings 3</vt:lpstr>
      <vt:lpstr>Integral</vt:lpstr>
      <vt:lpstr>Blockchain: Foundations and Applications</vt:lpstr>
      <vt:lpstr>What Is A blockchain?</vt:lpstr>
      <vt:lpstr>Why bother?</vt:lpstr>
      <vt:lpstr>How to buy a hot dog</vt:lpstr>
      <vt:lpstr>how to buy a hot dog</vt:lpstr>
      <vt:lpstr>how to buy a hot dog</vt:lpstr>
      <vt:lpstr>how to buy a hot dog</vt:lpstr>
      <vt:lpstr>how to buy a hot dog</vt:lpstr>
      <vt:lpstr>how to buy a hot dog</vt:lpstr>
      <vt:lpstr>Buying with a ledger</vt:lpstr>
      <vt:lpstr>Why not use a Private currency</vt:lpstr>
      <vt:lpstr>PowerPoint Presentation</vt:lpstr>
      <vt:lpstr>But…</vt:lpstr>
      <vt:lpstr>CS to the rescue!</vt:lpstr>
      <vt:lpstr>CS to the rescue!</vt:lpstr>
      <vt:lpstr>CS to the rescue!</vt:lpstr>
      <vt:lpstr>CS to the rescue!</vt:lpstr>
      <vt:lpstr>going beyond ledgers…</vt:lpstr>
      <vt:lpstr>PowerPoint Presentation</vt:lpstr>
      <vt:lpstr>no need for a trusted entity!</vt:lpstr>
      <vt:lpstr>Use case 1:selling excess solar energy</vt:lpstr>
      <vt:lpstr>Solar energy is on the rise!</vt:lpstr>
      <vt:lpstr>What to do with (excess) solar generation?</vt:lpstr>
      <vt:lpstr>The situation today</vt:lpstr>
      <vt:lpstr>An alternative</vt:lpstr>
      <vt:lpstr>An alternative</vt:lpstr>
      <vt:lpstr>PowerPoint Presentation</vt:lpstr>
      <vt:lpstr>Use case 2: genomic data</vt:lpstr>
      <vt:lpstr>Storing Genomic data</vt:lpstr>
      <vt:lpstr>Nebula value proposition</vt:lpstr>
      <vt:lpstr>Use case 3: distributed storage</vt:lpstr>
      <vt:lpstr>Decentralized storage</vt:lpstr>
      <vt:lpstr>Other use cases</vt:lpstr>
      <vt:lpstr>Other use cases</vt:lpstr>
      <vt:lpstr>Other use cases</vt:lpstr>
      <vt:lpstr>Other use cases</vt:lpstr>
      <vt:lpstr>Other use cases</vt:lpstr>
      <vt:lpstr>High-level view</vt:lpstr>
      <vt:lpstr>High-level view</vt:lpstr>
      <vt:lpstr>High-level view</vt:lpstr>
      <vt:lpstr>Blockchain ‘revolution’</vt:lpstr>
      <vt:lpstr>Blockchain ‘revolution’</vt:lpstr>
      <vt:lpstr>Blockchain ‘revolution’</vt:lpstr>
      <vt:lpstr>Blockchain ‘revolution’</vt:lpstr>
      <vt:lpstr>But…</vt:lpstr>
      <vt:lpstr>Bitcoin price vs. time</vt:lpstr>
      <vt:lpstr>PowerPoint Presentation</vt:lpstr>
      <vt:lpstr>Decentralized?</vt:lpstr>
      <vt:lpstr>Private?</vt:lpstr>
      <vt:lpstr>Fair?</vt:lpstr>
      <vt:lpstr>Secure?</vt:lpstr>
      <vt:lpstr>Secure?</vt:lpstr>
      <vt:lpstr>Moreover</vt:lpstr>
      <vt:lpstr>Moreover</vt:lpstr>
      <vt:lpstr>Moreover</vt:lpstr>
      <vt:lpstr>My prediction</vt:lpstr>
      <vt:lpstr>My prediction</vt:lpstr>
      <vt:lpstr>What can you do?</vt:lpstr>
      <vt:lpstr>What can you do?</vt:lpstr>
      <vt:lpstr>What can you do?</vt:lpstr>
      <vt:lpstr>What can you do?</vt:lpstr>
      <vt:lpstr>What can you do?</vt:lpstr>
      <vt:lpstr>PowerPoint Presentation</vt:lpstr>
      <vt:lpstr>Blockchain ‘cake’</vt:lpstr>
      <vt:lpstr>Systems</vt:lpstr>
      <vt:lpstr>Security</vt:lpstr>
      <vt:lpstr>Verification</vt:lpstr>
      <vt:lpstr>Applications</vt:lpstr>
      <vt:lpstr>Connect with us!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IEEE Blockchain Initiative K-W</dc:title>
  <dc:creator>S. Keshav</dc:creator>
  <cp:lastModifiedBy>Microsoft Office User</cp:lastModifiedBy>
  <cp:revision>90</cp:revision>
  <dcterms:created xsi:type="dcterms:W3CDTF">2018-10-22T21:18:01Z</dcterms:created>
  <dcterms:modified xsi:type="dcterms:W3CDTF">2019-01-08T16:30:40Z</dcterms:modified>
</cp:coreProperties>
</file>