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EA83C-04E3-4D6F-BBF2-A3FCB28E5B4B}" type="datetimeFigureOut">
              <a:rPr lang="tr-TR" smtClean="0"/>
              <a:t>28.06.2019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F6C5-ABA5-41C8-8A76-227D9607A95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Ramazan Bayramı Tatili olması nedeniyle ders yapılmamıştır.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6.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hafta</dc:title>
  <dc:creator>User</dc:creator>
  <cp:lastModifiedBy>User</cp:lastModifiedBy>
  <cp:revision>1</cp:revision>
  <dcterms:created xsi:type="dcterms:W3CDTF">2019-06-28T15:08:11Z</dcterms:created>
  <dcterms:modified xsi:type="dcterms:W3CDTF">2019-06-28T15:09:09Z</dcterms:modified>
</cp:coreProperties>
</file>