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4"/>
  </p:notesMasterIdLst>
  <p:handoutMasterIdLst>
    <p:handoutMasterId r:id="rId35"/>
  </p:handoutMasterIdLst>
  <p:sldIdLst>
    <p:sldId id="351" r:id="rId2"/>
    <p:sldId id="861" r:id="rId3"/>
    <p:sldId id="862" r:id="rId4"/>
    <p:sldId id="821" r:id="rId5"/>
    <p:sldId id="822" r:id="rId6"/>
    <p:sldId id="823" r:id="rId7"/>
    <p:sldId id="863" r:id="rId8"/>
    <p:sldId id="864" r:id="rId9"/>
    <p:sldId id="865" r:id="rId10"/>
    <p:sldId id="868" r:id="rId11"/>
    <p:sldId id="831" r:id="rId12"/>
    <p:sldId id="832" r:id="rId13"/>
    <p:sldId id="869" r:id="rId14"/>
    <p:sldId id="833" r:id="rId15"/>
    <p:sldId id="835" r:id="rId16"/>
    <p:sldId id="298" r:id="rId17"/>
    <p:sldId id="303" r:id="rId18"/>
    <p:sldId id="880" r:id="rId19"/>
    <p:sldId id="302" r:id="rId20"/>
    <p:sldId id="854" r:id="rId21"/>
    <p:sldId id="855" r:id="rId22"/>
    <p:sldId id="856" r:id="rId23"/>
    <p:sldId id="871" r:id="rId24"/>
    <p:sldId id="872" r:id="rId25"/>
    <p:sldId id="304" r:id="rId26"/>
    <p:sldId id="310" r:id="rId27"/>
    <p:sldId id="874" r:id="rId28"/>
    <p:sldId id="875" r:id="rId29"/>
    <p:sldId id="876" r:id="rId30"/>
    <p:sldId id="877" r:id="rId31"/>
    <p:sldId id="878" r:id="rId32"/>
    <p:sldId id="879" r:id="rId33"/>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9900"/>
    <a:srgbClr val="C00000"/>
    <a:srgbClr val="000000"/>
    <a:srgbClr val="008080"/>
    <a:srgbClr val="FFC000"/>
    <a:srgbClr val="009193"/>
    <a:srgbClr val="FF7E79"/>
    <a:srgbClr val="326A93"/>
    <a:srgbClr val="787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2" autoAdjust="0"/>
    <p:restoredTop sz="87985" autoAdjust="0"/>
  </p:normalViewPr>
  <p:slideViewPr>
    <p:cSldViewPr>
      <p:cViewPr varScale="1">
        <p:scale>
          <a:sx n="97" d="100"/>
          <a:sy n="97" d="100"/>
        </p:scale>
        <p:origin x="824" y="18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104"/>
    </p:cViewPr>
  </p:sorterViewPr>
  <p:notesViewPr>
    <p:cSldViewPr>
      <p:cViewPr varScale="1">
        <p:scale>
          <a:sx n="60" d="100"/>
          <a:sy n="60" d="100"/>
        </p:scale>
        <p:origin x="-181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734" tIns="48367" rIns="96734" bIns="48367" numCol="1" anchor="t" anchorCtr="0" compatLnSpc="1">
            <a:prstTxWarp prst="textNoShape">
              <a:avLst/>
            </a:prstTxWarp>
          </a:bodyPr>
          <a:lstStyle>
            <a:lvl1pPr defTabSz="966788">
              <a:defRPr sz="1200">
                <a:latin typeface="Arial" charset="0"/>
              </a:defRPr>
            </a:lvl1pPr>
          </a:lstStyle>
          <a:p>
            <a:pPr>
              <a:defRPr/>
            </a:pPr>
            <a:endParaRPr lang="en-US"/>
          </a:p>
        </p:txBody>
      </p:sp>
      <p:sp>
        <p:nvSpPr>
          <p:cNvPr id="1658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734" tIns="48367" rIns="96734" bIns="48367" numCol="1" anchor="t" anchorCtr="0" compatLnSpc="1">
            <a:prstTxWarp prst="textNoShape">
              <a:avLst/>
            </a:prstTxWarp>
          </a:bodyPr>
          <a:lstStyle>
            <a:lvl1pPr algn="r" defTabSz="966788">
              <a:defRPr sz="1200">
                <a:latin typeface="Arial" charset="0"/>
              </a:defRPr>
            </a:lvl1pPr>
          </a:lstStyle>
          <a:p>
            <a:pPr>
              <a:defRPr/>
            </a:pPr>
            <a:endParaRPr lang="en-US"/>
          </a:p>
        </p:txBody>
      </p:sp>
      <p:sp>
        <p:nvSpPr>
          <p:cNvPr id="1658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734" tIns="48367" rIns="96734" bIns="48367" numCol="1" anchor="b" anchorCtr="0" compatLnSpc="1">
            <a:prstTxWarp prst="textNoShape">
              <a:avLst/>
            </a:prstTxWarp>
          </a:bodyPr>
          <a:lstStyle>
            <a:lvl1pPr defTabSz="966788">
              <a:defRPr sz="1200">
                <a:latin typeface="Arial" charset="0"/>
              </a:defRPr>
            </a:lvl1pPr>
          </a:lstStyle>
          <a:p>
            <a:pPr>
              <a:defRPr/>
            </a:pPr>
            <a:endParaRPr lang="en-US"/>
          </a:p>
        </p:txBody>
      </p:sp>
      <p:sp>
        <p:nvSpPr>
          <p:cNvPr id="1658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734" tIns="48367" rIns="96734" bIns="48367" numCol="1" anchor="b" anchorCtr="0" compatLnSpc="1">
            <a:prstTxWarp prst="textNoShape">
              <a:avLst/>
            </a:prstTxWarp>
          </a:bodyPr>
          <a:lstStyle>
            <a:lvl1pPr algn="r" defTabSz="966788">
              <a:defRPr sz="1200">
                <a:latin typeface="Arial" charset="0"/>
              </a:defRPr>
            </a:lvl1pPr>
          </a:lstStyle>
          <a:p>
            <a:pPr>
              <a:defRPr/>
            </a:pPr>
            <a:fld id="{D455A7C9-4A80-4B6C-8675-6A50A3E1AD1B}" type="slidenum">
              <a:rPr lang="en-US"/>
              <a:pPr>
                <a:defRPr/>
              </a:pPr>
              <a:t>‹#›</a:t>
            </a:fld>
            <a:endParaRPr lang="en-US"/>
          </a:p>
        </p:txBody>
      </p:sp>
    </p:spTree>
    <p:extLst>
      <p:ext uri="{BB962C8B-B14F-4D97-AF65-F5344CB8AC3E}">
        <p14:creationId xmlns:p14="http://schemas.microsoft.com/office/powerpoint/2010/main" val="120081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734" tIns="48367" rIns="96734" bIns="48367" numCol="1" anchor="t" anchorCtr="0" compatLnSpc="1">
            <a:prstTxWarp prst="textNoShape">
              <a:avLst/>
            </a:prstTxWarp>
          </a:bodyPr>
          <a:lstStyle>
            <a:lvl1pPr defTabSz="966788">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734" tIns="48367" rIns="96734" bIns="48367" numCol="1" anchor="t" anchorCtr="0" compatLnSpc="1">
            <a:prstTxWarp prst="textNoShape">
              <a:avLst/>
            </a:prstTxWarp>
          </a:bodyPr>
          <a:lstStyle>
            <a:lvl1pPr algn="r" defTabSz="966788">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734" tIns="48367" rIns="96734" bIns="483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734" tIns="48367" rIns="96734" bIns="48367" numCol="1" anchor="b" anchorCtr="0" compatLnSpc="1">
            <a:prstTxWarp prst="textNoShape">
              <a:avLst/>
            </a:prstTxWarp>
          </a:bodyPr>
          <a:lstStyle>
            <a:lvl1pPr defTabSz="966788">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734" tIns="48367" rIns="96734" bIns="48367" numCol="1" anchor="b" anchorCtr="0" compatLnSpc="1">
            <a:prstTxWarp prst="textNoShape">
              <a:avLst/>
            </a:prstTxWarp>
          </a:bodyPr>
          <a:lstStyle>
            <a:lvl1pPr algn="r" defTabSz="966788">
              <a:defRPr sz="1200">
                <a:latin typeface="Arial" charset="0"/>
              </a:defRPr>
            </a:lvl1pPr>
          </a:lstStyle>
          <a:p>
            <a:pPr>
              <a:defRPr/>
            </a:pPr>
            <a:fld id="{2C310AFD-280B-4D60-BEAD-6213214B8EB6}" type="slidenum">
              <a:rPr lang="en-US"/>
              <a:pPr>
                <a:defRPr/>
              </a:pPr>
              <a:t>‹#›</a:t>
            </a:fld>
            <a:endParaRPr lang="en-US"/>
          </a:p>
        </p:txBody>
      </p:sp>
    </p:spTree>
    <p:extLst>
      <p:ext uri="{BB962C8B-B14F-4D97-AF65-F5344CB8AC3E}">
        <p14:creationId xmlns:p14="http://schemas.microsoft.com/office/powerpoint/2010/main" val="2313544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B648D65-8FB7-489E-8E76-EAE77A00FDF1}" type="slidenum">
              <a:rPr lang="en-US" smtClean="0"/>
              <a:pPr/>
              <a:t>1</a:t>
            </a:fld>
            <a:endParaRPr lang="en-US"/>
          </a:p>
        </p:txBody>
      </p:sp>
      <p:sp>
        <p:nvSpPr>
          <p:cNvPr id="32771" name="Rectangle 2"/>
          <p:cNvSpPr>
            <a:spLocks noGrp="1" noRot="1" noChangeAspect="1" noChangeArrowheads="1" noTextEdit="1"/>
          </p:cNvSpPr>
          <p:nvPr>
            <p:ph type="sldImg"/>
          </p:nvPr>
        </p:nvSpPr>
        <p:spPr>
          <a:xfrm>
            <a:off x="457200" y="720725"/>
            <a:ext cx="6400800" cy="3600450"/>
          </a:xfrm>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ED44080-A1C1-6D48-9090-593E79365BAF}" type="slidenum">
              <a:rPr lang="en-US" i="0" smtClean="0">
                <a:latin typeface="Times New Roman" charset="0"/>
              </a:rPr>
              <a:pPr>
                <a:defRPr/>
              </a:pPr>
              <a:t>14</a:t>
            </a:fld>
            <a:endParaRPr lang="en-US" i="0" dirty="0">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34540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643D48F-8711-C346-AC55-69781208CC1B}" type="slidenum">
              <a:rPr lang="en-US" i="0" smtClean="0">
                <a:latin typeface="Times New Roman" charset="0"/>
              </a:rPr>
              <a:pPr>
                <a:defRPr/>
              </a:pPr>
              <a:t>15</a:t>
            </a:fld>
            <a:endParaRPr lang="en-US" i="0" dirty="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91512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17</a:t>
            </a:fld>
            <a:endParaRPr lang="en-US"/>
          </a:p>
        </p:txBody>
      </p:sp>
    </p:spTree>
    <p:extLst>
      <p:ext uri="{BB962C8B-B14F-4D97-AF65-F5344CB8AC3E}">
        <p14:creationId xmlns:p14="http://schemas.microsoft.com/office/powerpoint/2010/main" val="53281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switch is not just a switch </a:t>
            </a:r>
          </a:p>
        </p:txBody>
      </p:sp>
      <p:sp>
        <p:nvSpPr>
          <p:cNvPr id="4" name="Slide Number Placeholder 3"/>
          <p:cNvSpPr>
            <a:spLocks noGrp="1"/>
          </p:cNvSpPr>
          <p:nvPr>
            <p:ph type="sldNum" sz="quarter" idx="10"/>
          </p:nvPr>
        </p:nvSpPr>
        <p:spPr/>
        <p:txBody>
          <a:bodyPr/>
          <a:lstStyle/>
          <a:p>
            <a:fld id="{C78B1E31-8139-D340-BE89-3F6CE06B3536}" type="slidenum">
              <a:rPr lang="en-US" smtClean="0"/>
              <a:t>19</a:t>
            </a:fld>
            <a:endParaRPr lang="en-US"/>
          </a:p>
        </p:txBody>
      </p:sp>
    </p:spTree>
    <p:extLst>
      <p:ext uri="{BB962C8B-B14F-4D97-AF65-F5344CB8AC3E}">
        <p14:creationId xmlns:p14="http://schemas.microsoft.com/office/powerpoint/2010/main" val="168480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A723D779-C292-7C49-8148-AB3AD59111C2}" type="slidenum">
              <a:rPr lang="en-US" i="0" smtClean="0">
                <a:solidFill>
                  <a:srgbClr val="000000"/>
                </a:solidFill>
                <a:latin typeface="Times New Roman" charset="0"/>
              </a:rPr>
              <a:pPr>
                <a:defRPr/>
              </a:pPr>
              <a:t>20</a:t>
            </a:fld>
            <a:endParaRPr lang="en-US" i="0" dirty="0">
              <a:solidFill>
                <a:srgbClr val="000000"/>
              </a:solidFill>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Times New Roman" charset="0"/>
                <a:cs typeface="+mn-cs"/>
              </a:rPr>
              <a:t>A link is not just a link …</a:t>
            </a:r>
          </a:p>
          <a:p>
            <a:pPr>
              <a:defRPr/>
            </a:pPr>
            <a:endParaRPr lang="en-US" dirty="0">
              <a:latin typeface="Times New Roman" charset="0"/>
              <a:cs typeface="+mn-cs"/>
            </a:endParaRPr>
          </a:p>
          <a:p>
            <a:pPr>
              <a:defRPr/>
            </a:pPr>
            <a:r>
              <a:rPr lang="en-US" dirty="0">
                <a:latin typeface="Times New Roman" charset="0"/>
                <a:cs typeface="+mn-cs"/>
              </a:rPr>
              <a:t>The first one is a tunnel entry point, adds the label stack</a:t>
            </a:r>
          </a:p>
          <a:p>
            <a:pPr>
              <a:defRPr/>
            </a:pPr>
            <a:r>
              <a:rPr lang="en-US" dirty="0">
                <a:latin typeface="Times New Roman" charset="0"/>
                <a:cs typeface="+mn-cs"/>
              </a:rPr>
              <a:t>The last one, exit point, removes the label stack and routes performing the classic IP lookup (this is called Ultimate Hop Popping)</a:t>
            </a:r>
          </a:p>
        </p:txBody>
      </p:sp>
    </p:spTree>
    <p:extLst>
      <p:ext uri="{BB962C8B-B14F-4D97-AF65-F5344CB8AC3E}">
        <p14:creationId xmlns:p14="http://schemas.microsoft.com/office/powerpoint/2010/main" val="281724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E9600B93-8034-F447-85CE-88E355B6FADD}" type="slidenum">
              <a:rPr lang="en-US" i="0" smtClean="0">
                <a:solidFill>
                  <a:srgbClr val="000000"/>
                </a:solidFill>
                <a:latin typeface="Times New Roman" charset="0"/>
              </a:rPr>
              <a:pPr>
                <a:defRPr/>
              </a:pPr>
              <a:t>21</a:t>
            </a:fld>
            <a:endParaRPr lang="en-US" i="0" dirty="0">
              <a:solidFill>
                <a:srgbClr val="000000"/>
              </a:solidFill>
              <a:latin typeface="Times New Roman"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95508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5827C07-B323-1E43-831B-E2E6BCD11768}" type="slidenum">
              <a:rPr lang="en-US" i="0" smtClean="0">
                <a:solidFill>
                  <a:srgbClr val="000000"/>
                </a:solidFill>
                <a:latin typeface="Times New Roman" charset="0"/>
              </a:rPr>
              <a:pPr>
                <a:defRPr/>
              </a:pPr>
              <a:t>22</a:t>
            </a:fld>
            <a:endParaRPr lang="en-US" i="0" dirty="0">
              <a:solidFill>
                <a:srgbClr val="000000"/>
              </a:solidFill>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07155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5827C07-B323-1E43-831B-E2E6BCD11768}" type="slidenum">
              <a:rPr lang="en-US" i="0" smtClean="0">
                <a:solidFill>
                  <a:srgbClr val="000000"/>
                </a:solidFill>
                <a:latin typeface="Times New Roman" charset="0"/>
              </a:rPr>
              <a:pPr>
                <a:defRPr/>
              </a:pPr>
              <a:t>23</a:t>
            </a:fld>
            <a:endParaRPr lang="en-US" i="0" dirty="0">
              <a:solidFill>
                <a:srgbClr val="000000"/>
              </a:solidFill>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21539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5827C07-B323-1E43-831B-E2E6BCD11768}" type="slidenum">
              <a:rPr lang="en-US" i="0" smtClean="0">
                <a:solidFill>
                  <a:srgbClr val="000000"/>
                </a:solidFill>
                <a:latin typeface="Times New Roman" charset="0"/>
              </a:rPr>
              <a:pPr>
                <a:defRPr/>
              </a:pPr>
              <a:t>24</a:t>
            </a:fld>
            <a:endParaRPr lang="en-US" i="0" dirty="0">
              <a:solidFill>
                <a:srgbClr val="000000"/>
              </a:solidFill>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62503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25</a:t>
            </a:fld>
            <a:endParaRPr lang="en-US"/>
          </a:p>
        </p:txBody>
      </p:sp>
    </p:spTree>
    <p:extLst>
      <p:ext uri="{BB962C8B-B14F-4D97-AF65-F5344CB8AC3E}">
        <p14:creationId xmlns:p14="http://schemas.microsoft.com/office/powerpoint/2010/main" val="116268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310AFD-280B-4D60-BEAD-6213214B8EB6}" type="slidenum">
              <a:rPr lang="en-US" smtClean="0"/>
              <a:pPr>
                <a:defRPr/>
              </a:pPr>
              <a:t>2</a:t>
            </a:fld>
            <a:endParaRPr lang="en-US"/>
          </a:p>
        </p:txBody>
      </p:sp>
    </p:spTree>
    <p:extLst>
      <p:ext uri="{BB962C8B-B14F-4D97-AF65-F5344CB8AC3E}">
        <p14:creationId xmlns:p14="http://schemas.microsoft.com/office/powerpoint/2010/main" val="2729349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boot up your laptop, connect it to an Ethernet cable, and try to get to the google landing page …</a:t>
            </a:r>
          </a:p>
          <a:p>
            <a:r>
              <a:rPr lang="en-US" dirty="0"/>
              <a:t>The school upstream provider is comcast who also provides the DNS service for the school</a:t>
            </a:r>
          </a:p>
          <a:p>
            <a:r>
              <a:rPr lang="en-US" dirty="0"/>
              <a:t>First thing first, you need an IP</a:t>
            </a:r>
          </a:p>
        </p:txBody>
      </p:sp>
      <p:sp>
        <p:nvSpPr>
          <p:cNvPr id="4" name="Slide Number Placeholder 3"/>
          <p:cNvSpPr>
            <a:spLocks noGrp="1"/>
          </p:cNvSpPr>
          <p:nvPr>
            <p:ph type="sldNum" sz="quarter" idx="5"/>
          </p:nvPr>
        </p:nvSpPr>
        <p:spPr/>
        <p:txBody>
          <a:bodyPr/>
          <a:lstStyle/>
          <a:p>
            <a:pPr>
              <a:defRPr/>
            </a:pPr>
            <a:fld id="{2C310AFD-280B-4D60-BEAD-6213214B8EB6}" type="slidenum">
              <a:rPr lang="en-US" smtClean="0"/>
              <a:pPr>
                <a:defRPr/>
              </a:pPr>
              <a:t>26</a:t>
            </a:fld>
            <a:endParaRPr lang="en-US"/>
          </a:p>
        </p:txBody>
      </p:sp>
    </p:spTree>
    <p:extLst>
      <p:ext uri="{BB962C8B-B14F-4D97-AF65-F5344CB8AC3E}">
        <p14:creationId xmlns:p14="http://schemas.microsoft.com/office/powerpoint/2010/main" val="84578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DHCP destination port is 67, source port is 68</a:t>
            </a:r>
          </a:p>
          <a:p>
            <a:r>
              <a:rPr lang="en-US" dirty="0"/>
              <a:t>UDP segment is encapsulated in an IP datagram with a broadcast IP destination 255.255.255.255 and a source IP 0.0.0.0</a:t>
            </a:r>
          </a:p>
          <a:p>
            <a:r>
              <a:rPr lang="en-US" dirty="0"/>
              <a:t>The IP datagram is placed within an Ethernet frame and broadcasted; source MAC address is the client’s </a:t>
            </a:r>
          </a:p>
          <a:p>
            <a:r>
              <a:rPr lang="en-US" dirty="0"/>
              <a:t>Switch broadcasts the incoming frame on all outgoing ports, including the one connected to the router running the DHCP server</a:t>
            </a:r>
          </a:p>
          <a:p>
            <a:r>
              <a:rPr lang="en-US" dirty="0"/>
              <a:t>IP datagram is extracted, destination address means it should be processed by upper layer, payload (UDP) is demultiplexed to to UDP, DHCP request is extracted</a:t>
            </a:r>
          </a:p>
          <a:p>
            <a:endParaRPr lang="en-US" dirty="0"/>
          </a:p>
        </p:txBody>
      </p:sp>
      <p:sp>
        <p:nvSpPr>
          <p:cNvPr id="4" name="Slide Number Placeholder 3"/>
          <p:cNvSpPr>
            <a:spLocks noGrp="1"/>
          </p:cNvSpPr>
          <p:nvPr>
            <p:ph type="sldNum" sz="quarter" idx="5"/>
          </p:nvPr>
        </p:nvSpPr>
        <p:spPr/>
        <p:txBody>
          <a:bodyPr/>
          <a:lstStyle/>
          <a:p>
            <a:pPr>
              <a:defRPr/>
            </a:pPr>
            <a:fld id="{2C310AFD-280B-4D60-BEAD-6213214B8EB6}" type="slidenum">
              <a:rPr lang="en-US" smtClean="0"/>
              <a:pPr>
                <a:defRPr/>
              </a:pPr>
              <a:t>27</a:t>
            </a:fld>
            <a:endParaRPr lang="en-US"/>
          </a:p>
        </p:txBody>
      </p:sp>
    </p:spTree>
    <p:extLst>
      <p:ext uri="{BB962C8B-B14F-4D97-AF65-F5344CB8AC3E}">
        <p14:creationId xmlns:p14="http://schemas.microsoft.com/office/powerpoint/2010/main" val="974074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DHCP reply is encapsulated in a UDP segment, which is put inside a IP datagram which is put inside an Ethernet frame which has a destination MAC address of the client</a:t>
            </a:r>
          </a:p>
          <a:p>
            <a:r>
              <a:rPr lang="en-US" dirty="0"/>
              <a:t>The self-learning switch that receives the frame has seen the MAC address of the client and know to forward only to the output port leading to the client’s machine</a:t>
            </a:r>
          </a:p>
          <a:p>
            <a:r>
              <a:rPr lang="en-US" dirty="0"/>
              <a:t>The client has now its IP address, that of its DNS server, the default gateway (which adds to its IP forwarding table) – any packet going to a destination outside its own subnet will go to the default gateway </a:t>
            </a:r>
          </a:p>
        </p:txBody>
      </p:sp>
      <p:sp>
        <p:nvSpPr>
          <p:cNvPr id="4" name="Slide Number Placeholder 3"/>
          <p:cNvSpPr>
            <a:spLocks noGrp="1"/>
          </p:cNvSpPr>
          <p:nvPr>
            <p:ph type="sldNum" sz="quarter" idx="5"/>
          </p:nvPr>
        </p:nvSpPr>
        <p:spPr/>
        <p:txBody>
          <a:bodyPr/>
          <a:lstStyle/>
          <a:p>
            <a:pPr>
              <a:defRPr/>
            </a:pPr>
            <a:fld id="{2C310AFD-280B-4D60-BEAD-6213214B8EB6}" type="slidenum">
              <a:rPr lang="en-US" smtClean="0"/>
              <a:pPr>
                <a:defRPr/>
              </a:pPr>
              <a:t>28</a:t>
            </a:fld>
            <a:endParaRPr lang="en-US"/>
          </a:p>
        </p:txBody>
      </p:sp>
    </p:spTree>
    <p:extLst>
      <p:ext uri="{BB962C8B-B14F-4D97-AF65-F5344CB8AC3E}">
        <p14:creationId xmlns:p14="http://schemas.microsoft.com/office/powerpoint/2010/main" val="121466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creates a DNS request …</a:t>
            </a:r>
          </a:p>
          <a:p>
            <a:r>
              <a:rPr lang="en-US" dirty="0"/>
              <a:t>The frame containing the UDP segment containing the DNS request will be sent to the gateway router but while the client knows the IP doesn’t know the MAC of the gateway router</a:t>
            </a:r>
          </a:p>
        </p:txBody>
      </p:sp>
      <p:sp>
        <p:nvSpPr>
          <p:cNvPr id="4" name="Slide Number Placeholder 3"/>
          <p:cNvSpPr>
            <a:spLocks noGrp="1"/>
          </p:cNvSpPr>
          <p:nvPr>
            <p:ph type="sldNum" sz="quarter" idx="5"/>
          </p:nvPr>
        </p:nvSpPr>
        <p:spPr/>
        <p:txBody>
          <a:bodyPr/>
          <a:lstStyle/>
          <a:p>
            <a:pPr>
              <a:defRPr/>
            </a:pPr>
            <a:fld id="{2C310AFD-280B-4D60-BEAD-6213214B8EB6}" type="slidenum">
              <a:rPr lang="en-US" smtClean="0"/>
              <a:pPr>
                <a:defRPr/>
              </a:pPr>
              <a:t>29</a:t>
            </a:fld>
            <a:endParaRPr lang="en-US"/>
          </a:p>
        </p:txBody>
      </p:sp>
    </p:spTree>
    <p:extLst>
      <p:ext uri="{BB962C8B-B14F-4D97-AF65-F5344CB8AC3E}">
        <p14:creationId xmlns:p14="http://schemas.microsoft.com/office/powerpoint/2010/main" val="403947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8DC36F2B-1838-7D43-A1F0-2700684F567E}" type="slidenum">
              <a:rPr lang="en-US" i="0" smtClean="0">
                <a:latin typeface="Times New Roman" charset="0"/>
              </a:rPr>
              <a:pPr>
                <a:defRPr/>
              </a:pPr>
              <a:t>3</a:t>
            </a:fld>
            <a:endParaRPr lang="en-US" i="0" dirty="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12358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410934A6-469E-5846-AA37-F91A0F6B127C}" type="slidenum">
              <a:rPr lang="en-US" i="0" smtClean="0">
                <a:latin typeface="Times New Roman" charset="0"/>
              </a:rPr>
              <a:pPr>
                <a:defRPr/>
              </a:pPr>
              <a:t>4</a:t>
            </a:fld>
            <a:endParaRPr lang="en-US" i="0" dirty="0">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3688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CCFCE89-56C3-414D-BFB3-B0D9ACE8FC6D}" type="slidenum">
              <a:rPr lang="en-US" i="0" smtClean="0">
                <a:latin typeface="Times New Roman" charset="0"/>
              </a:rPr>
              <a:pPr>
                <a:defRPr/>
              </a:pPr>
              <a:t>5</a:t>
            </a:fld>
            <a:endParaRPr lang="en-US" i="0" dirty="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09062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FBDDC76-7329-B84A-8E56-FF1317E0AB5F}" type="slidenum">
              <a:rPr lang="en-US" i="0" smtClean="0">
                <a:latin typeface="Times New Roman" charset="0"/>
              </a:rPr>
              <a:pPr>
                <a:defRPr/>
              </a:pPr>
              <a:t>6</a:t>
            </a:fld>
            <a:endParaRPr lang="en-US" i="0" dirty="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Times New Roman" charset="0"/>
                <a:cs typeface="+mn-cs"/>
              </a:rPr>
              <a:t>ARP logically between layers – ARP packet is encapsulated within a link-layer frame and thus lies above the link layer</a:t>
            </a:r>
          </a:p>
          <a:p>
            <a:pPr>
              <a:defRPr/>
            </a:pPr>
            <a:r>
              <a:rPr lang="en-US" dirty="0">
                <a:latin typeface="Times New Roman" charset="0"/>
                <a:cs typeface="+mn-cs"/>
              </a:rPr>
              <a:t>However, an ARP packet has fields containing link-layer addresses and thus s a link-layer protocol …but also has network-layer addresses …</a:t>
            </a:r>
          </a:p>
        </p:txBody>
      </p:sp>
    </p:spTree>
    <p:extLst>
      <p:ext uri="{BB962C8B-B14F-4D97-AF65-F5344CB8AC3E}">
        <p14:creationId xmlns:p14="http://schemas.microsoft.com/office/powerpoint/2010/main" val="8559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84BF121E-9906-AC41-BFFB-85364A968541}" type="slidenum">
              <a:rPr lang="en-US" i="0" smtClean="0">
                <a:latin typeface="Times New Roman" charset="0"/>
              </a:rPr>
              <a:pPr>
                <a:defRPr/>
              </a:pPr>
              <a:t>11</a:t>
            </a:fld>
            <a:endParaRPr lang="en-US" i="0" dirty="0">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37033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C4DF883-D50D-014F-AA3F-58F969D03B5E}" type="slidenum">
              <a:rPr lang="en-US" i="0" smtClean="0">
                <a:latin typeface="Times New Roman" charset="0"/>
              </a:rPr>
              <a:pPr>
                <a:defRPr/>
              </a:pPr>
              <a:t>12</a:t>
            </a:fld>
            <a:endParaRPr lang="en-US" i="0" dirty="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19319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ED44080-A1C1-6D48-9090-593E79365BAF}" type="slidenum">
              <a:rPr lang="en-US" i="0" smtClean="0">
                <a:latin typeface="Times New Roman" charset="0"/>
              </a:rPr>
              <a:pPr>
                <a:defRPr/>
              </a:pPr>
              <a:t>13</a:t>
            </a:fld>
            <a:endParaRPr lang="en-US" i="0" dirty="0">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Times New Roman" charset="0"/>
                <a:cs typeface="+mn-cs"/>
              </a:rPr>
              <a:t>We have learn a lot of each protocol we covered by looking at their frame</a:t>
            </a:r>
          </a:p>
        </p:txBody>
      </p:sp>
    </p:spTree>
    <p:extLst>
      <p:ext uri="{BB962C8B-B14F-4D97-AF65-F5344CB8AC3E}">
        <p14:creationId xmlns:p14="http://schemas.microsoft.com/office/powerpoint/2010/main" val="3722186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2" name="Rectangle 4"/>
          <p:cNvSpPr>
            <a:spLocks noGrp="1" noChangeArrowheads="1"/>
          </p:cNvSpPr>
          <p:nvPr>
            <p:ph type="subTitle" sz="quarter" idx="1"/>
          </p:nvPr>
        </p:nvSpPr>
        <p:spPr>
          <a:xfrm>
            <a:off x="1222247" y="3505200"/>
            <a:ext cx="6377517" cy="2393950"/>
          </a:xfrm>
        </p:spPr>
        <p:txBody>
          <a:bodyPr/>
          <a:lstStyle>
            <a:lvl1pPr marL="342900" indent="-342900">
              <a:buFont typeface="Wingdings" charset="2"/>
              <a:buChar char="q"/>
              <a:defRPr sz="2000"/>
            </a:lvl1pPr>
          </a:lstStyle>
          <a:p>
            <a:r>
              <a:rPr lang="en-US" dirty="0"/>
              <a:t>Click to edit</a:t>
            </a:r>
          </a:p>
          <a:p>
            <a:endParaRPr lang="en-US" dirty="0"/>
          </a:p>
        </p:txBody>
      </p:sp>
      <p:sp>
        <p:nvSpPr>
          <p:cNvPr id="12293" name="Rectangle 5"/>
          <p:cNvSpPr>
            <a:spLocks noGrp="1" noChangeArrowheads="1"/>
          </p:cNvSpPr>
          <p:nvPr>
            <p:ph type="ctrTitle" sz="quarter"/>
          </p:nvPr>
        </p:nvSpPr>
        <p:spPr>
          <a:xfrm>
            <a:off x="1222247" y="2106245"/>
            <a:ext cx="10707164" cy="646331"/>
          </a:xfrm>
        </p:spPr>
        <p:txBody>
          <a:bodyPr wrap="square" anchor="b">
            <a:spAutoFit/>
          </a:bodyPr>
          <a:lstStyle>
            <a:lvl1pPr algn="l">
              <a:defRPr sz="3600">
                <a:solidFill>
                  <a:srgbClr val="7779A4"/>
                </a:solidFill>
                <a:effectLst>
                  <a:outerShdw blurRad="38100" dist="38100" dir="2700000" algn="tl">
                    <a:srgbClr val="C0C0C0"/>
                  </a:outerShdw>
                </a:effectLst>
              </a:defRPr>
            </a:lvl1pPr>
          </a:lstStyle>
          <a:p>
            <a:r>
              <a:rPr lang="en-US" dirty="0"/>
              <a:t>Click to edit Master title style</a:t>
            </a:r>
          </a:p>
        </p:txBody>
      </p:sp>
      <p:sp>
        <p:nvSpPr>
          <p:cNvPr id="2" name="TextBox 1"/>
          <p:cNvSpPr txBox="1"/>
          <p:nvPr userDrawn="1"/>
        </p:nvSpPr>
        <p:spPr>
          <a:xfrm rot="21275947">
            <a:off x="1121070" y="3066416"/>
            <a:ext cx="1359690" cy="461665"/>
          </a:xfrm>
          <a:prstGeom prst="rect">
            <a:avLst/>
          </a:prstGeom>
          <a:noFill/>
        </p:spPr>
        <p:txBody>
          <a:bodyPr wrap="square" rtlCol="0">
            <a:spAutoFit/>
          </a:bodyPr>
          <a:lstStyle/>
          <a:p>
            <a:r>
              <a:rPr lang="en-US" sz="2400" dirty="0">
                <a:latin typeface="Bradley Hand Bold"/>
                <a:cs typeface="Bradley Hand Bold"/>
              </a:rPr>
              <a:t>To</a:t>
            </a:r>
            <a:r>
              <a:rPr lang="en-US" sz="2400" baseline="0" dirty="0">
                <a:latin typeface="Bradley Hand Bold"/>
                <a:cs typeface="Bradley Hand Bold"/>
              </a:rPr>
              <a:t> do </a:t>
            </a:r>
            <a:r>
              <a:rPr lang="is-IS" sz="2400" baseline="0" dirty="0">
                <a:latin typeface="Bradley Hand Bold"/>
                <a:cs typeface="Bradley Hand Bold"/>
              </a:rPr>
              <a:t>…</a:t>
            </a:r>
            <a:r>
              <a:rPr lang="en-US" sz="2400" baseline="0" dirty="0">
                <a:latin typeface="Bradley Hand Bold"/>
                <a:cs typeface="Bradley Hand Bold"/>
              </a:rPr>
              <a:t> </a:t>
            </a:r>
            <a:endParaRPr lang="en-US" sz="2400" dirty="0">
              <a:latin typeface="Bradley Hand Bold"/>
              <a:cs typeface="Bradley Hand Bold"/>
            </a:endParaRPr>
          </a:p>
        </p:txBody>
      </p:sp>
      <p:pic>
        <p:nvPicPr>
          <p:cNvPr id="9" name="Picture 8" descr="Northwestern_horizontal_CMYK_micro.jpg">
            <a:extLst>
              <a:ext uri="{FF2B5EF4-FFF2-40B4-BE49-F238E27FC236}">
                <a16:creationId xmlns:a16="http://schemas.microsoft.com/office/drawing/2014/main" id="{66ED9D72-C2F5-B24C-8F5B-108D819479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00" y="6248400"/>
            <a:ext cx="2404411" cy="2949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pPr>
              <a:defRPr/>
            </a:pPr>
            <a:fld id="{1B331470-48E3-4A15-875E-860FBDD65B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914400"/>
            <a:ext cx="5181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914400"/>
            <a:ext cx="5181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lvl1pPr>
              <a:defRPr/>
            </a:lvl1pPr>
          </a:lstStyle>
          <a:p>
            <a:pPr>
              <a:defRPr/>
            </a:pPr>
            <a:fld id="{B4E9DCC4-EBF0-4261-9BC5-9AA15CBF3E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lvl1pPr>
              <a:defRPr/>
            </a:lvl1pPr>
          </a:lstStyle>
          <a:p>
            <a:pPr>
              <a:defRPr/>
            </a:pPr>
            <a:fld id="{8AA6E48D-A57B-405D-880E-418D29CAE9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lvl1pPr>
          </a:lstStyle>
          <a:p>
            <a:pPr>
              <a:defRPr/>
            </a:pPr>
            <a:fld id="{A922FDDE-57FC-4CBB-864C-1B48D9104B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817F30A-AB5B-401A-8FE6-14A1555A4C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566400" cy="5334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lvl1pPr>
              <a:defRPr/>
            </a:lvl1pPr>
          </a:lstStyle>
          <a:p>
            <a:pPr>
              <a:defRPr/>
            </a:pPr>
            <a:fld id="{484164CD-7401-4235-B334-39EAA9350A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1270" name="Rectangle 6"/>
          <p:cNvSpPr>
            <a:spLocks noChangeArrowheads="1"/>
          </p:cNvSpPr>
          <p:nvPr/>
        </p:nvSpPr>
        <p:spPr bwMode="auto">
          <a:xfrm rot="10800000">
            <a:off x="0" y="76198"/>
            <a:ext cx="12192000" cy="685801"/>
          </a:xfrm>
          <a:prstGeom prst="rect">
            <a:avLst/>
          </a:prstGeom>
          <a:solidFill>
            <a:srgbClr val="666699">
              <a:alpha val="50000"/>
            </a:srgbClr>
          </a:solidFill>
          <a:ln w="9525">
            <a:noFill/>
            <a:miter lim="800000"/>
            <a:headEnd/>
            <a:tailEnd/>
          </a:ln>
          <a:effectLst/>
        </p:spPr>
        <p:txBody>
          <a:bodyPr wrap="none" anchor="ctr"/>
          <a:lstStyle/>
          <a:p>
            <a:pPr>
              <a:defRPr/>
            </a:pPr>
            <a:endParaRPr lang="en-US" sz="2400"/>
          </a:p>
        </p:txBody>
      </p:sp>
      <p:sp>
        <p:nvSpPr>
          <p:cNvPr id="11272" name="Rectangle 8"/>
          <p:cNvSpPr>
            <a:spLocks noChangeArrowheads="1"/>
          </p:cNvSpPr>
          <p:nvPr/>
        </p:nvSpPr>
        <p:spPr bwMode="auto">
          <a:xfrm rot="10800000">
            <a:off x="0" y="76198"/>
            <a:ext cx="12192000" cy="685801"/>
          </a:xfrm>
          <a:prstGeom prst="rect">
            <a:avLst/>
          </a:prstGeom>
          <a:solidFill>
            <a:srgbClr val="666699">
              <a:alpha val="50000"/>
            </a:srgbClr>
          </a:solidFill>
          <a:ln w="9525">
            <a:noFill/>
            <a:miter lim="800000"/>
            <a:headEnd/>
            <a:tailEnd/>
          </a:ln>
          <a:effectLst/>
        </p:spPr>
        <p:txBody>
          <a:bodyPr wrap="none" anchor="ctr"/>
          <a:lstStyle/>
          <a:p>
            <a:pPr>
              <a:defRPr/>
            </a:pPr>
            <a:endParaRPr lang="en-US" sz="2400"/>
          </a:p>
        </p:txBody>
      </p:sp>
      <p:sp>
        <p:nvSpPr>
          <p:cNvPr id="11274" name="Rectangle 10"/>
          <p:cNvSpPr>
            <a:spLocks noChangeArrowheads="1"/>
          </p:cNvSpPr>
          <p:nvPr userDrawn="1"/>
        </p:nvSpPr>
        <p:spPr bwMode="auto">
          <a:xfrm rot="10800000">
            <a:off x="0" y="76198"/>
            <a:ext cx="12192000" cy="685801"/>
          </a:xfrm>
          <a:prstGeom prst="rect">
            <a:avLst/>
          </a:prstGeom>
          <a:solidFill>
            <a:srgbClr val="666699">
              <a:alpha val="50000"/>
            </a:srgbClr>
          </a:solidFill>
          <a:ln w="9525">
            <a:noFill/>
            <a:miter lim="800000"/>
            <a:headEnd/>
            <a:tailEnd/>
          </a:ln>
          <a:effectLst/>
        </p:spPr>
        <p:txBody>
          <a:bodyPr wrap="none" anchor="ctr"/>
          <a:lstStyle/>
          <a:p>
            <a:pPr>
              <a:defRPr/>
            </a:pPr>
            <a:endParaRPr lang="en-US" sz="2400"/>
          </a:p>
        </p:txBody>
      </p:sp>
      <p:sp>
        <p:nvSpPr>
          <p:cNvPr id="1027" name="Rectangle 3"/>
          <p:cNvSpPr>
            <a:spLocks noGrp="1" noChangeArrowheads="1"/>
          </p:cNvSpPr>
          <p:nvPr>
            <p:ph type="body" idx="1"/>
          </p:nvPr>
        </p:nvSpPr>
        <p:spPr bwMode="auto">
          <a:xfrm>
            <a:off x="609600" y="914400"/>
            <a:ext cx="10871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5" name="Rectangle 11"/>
          <p:cNvSpPr>
            <a:spLocks noGrp="1" noChangeArrowheads="1"/>
          </p:cNvSpPr>
          <p:nvPr>
            <p:ph type="sldNum" sz="quarter" idx="4"/>
          </p:nvPr>
        </p:nvSpPr>
        <p:spPr bwMode="auto">
          <a:xfrm>
            <a:off x="11645901" y="6400800"/>
            <a:ext cx="5461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1">
                    <a:lumMod val="50000"/>
                  </a:schemeClr>
                </a:solidFill>
                <a:latin typeface="+mn-lt"/>
              </a:defRPr>
            </a:lvl1pPr>
          </a:lstStyle>
          <a:p>
            <a:pPr>
              <a:defRPr/>
            </a:pPr>
            <a:fld id="{C7CBF5ED-C928-4488-9845-2777048AD265}" type="slidenum">
              <a:rPr lang="en-US" smtClean="0"/>
              <a:pPr>
                <a:defRPr/>
              </a:pPr>
              <a:t>‹#›</a:t>
            </a:fld>
            <a:endParaRPr lang="en-US"/>
          </a:p>
        </p:txBody>
      </p:sp>
      <p:sp>
        <p:nvSpPr>
          <p:cNvPr id="1026" name="Rectangle 2"/>
          <p:cNvSpPr>
            <a:spLocks noGrp="1" noChangeArrowheads="1"/>
          </p:cNvSpPr>
          <p:nvPr>
            <p:ph type="title"/>
          </p:nvPr>
        </p:nvSpPr>
        <p:spPr bwMode="auto">
          <a:xfrm>
            <a:off x="609600" y="152400"/>
            <a:ext cx="10871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3" r:id="rId3"/>
    <p:sldLayoutId id="2147483704" r:id="rId4"/>
    <p:sldLayoutId id="2147483705" r:id="rId5"/>
    <p:sldLayoutId id="2147483706" r:id="rId6"/>
    <p:sldLayoutId id="2147483711" r:id="rId7"/>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Blip>
          <a:blip r:embed="rId9"/>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6.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wdp"/><Relationship Id="rId5" Type="http://schemas.microsoft.com/office/2007/relationships/hdphoto" Target="../media/hdphoto4.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8.wdp"/><Relationship Id="rId5" Type="http://schemas.microsoft.com/office/2007/relationships/hdphoto" Target="../media/hdphoto7.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5.png"/><Relationship Id="rId7" Type="http://schemas.microsoft.com/office/2007/relationships/hdphoto" Target="../media/hdphoto1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0.wdp"/><Relationship Id="rId5" Type="http://schemas.microsoft.com/office/2007/relationships/hdphoto" Target="../media/hdphoto9.wdp"/><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5.png"/><Relationship Id="rId7" Type="http://schemas.microsoft.com/office/2007/relationships/hdphoto" Target="../media/hdphoto15.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4.wdp"/><Relationship Id="rId5" Type="http://schemas.microsoft.com/office/2007/relationships/hdphoto" Target="../media/hdphoto13.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microsoft.com/office/2007/relationships/hdphoto" Target="../media/hdphoto19.wdp"/><Relationship Id="rId13" Type="http://schemas.openxmlformats.org/officeDocument/2006/relationships/image" Target="../media/image11.tiff"/><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8.wdp"/><Relationship Id="rId11" Type="http://schemas.microsoft.com/office/2007/relationships/hdphoto" Target="../media/hdphoto22.wdp"/><Relationship Id="rId5" Type="http://schemas.microsoft.com/office/2007/relationships/hdphoto" Target="../media/hdphoto17.wdp"/><Relationship Id="rId10" Type="http://schemas.microsoft.com/office/2007/relationships/hdphoto" Target="../media/hdphoto21.wdp"/><Relationship Id="rId4" Type="http://schemas.microsoft.com/office/2007/relationships/hdphoto" Target="../media/hdphoto1.wdp"/><Relationship Id="rId9" Type="http://schemas.microsoft.com/office/2007/relationships/hdphoto" Target="../media/hdphoto20.wdp"/></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7.wdp"/><Relationship Id="rId3" Type="http://schemas.openxmlformats.org/officeDocument/2006/relationships/hyperlink" Target="http://www.google.com/" TargetMode="External"/><Relationship Id="rId7" Type="http://schemas.openxmlformats.org/officeDocument/2006/relationships/image" Target="../media/image4.png"/><Relationship Id="rId12" Type="http://schemas.microsoft.com/office/2007/relationships/hdphoto" Target="../media/hdphoto26.wdp"/><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4.png"/><Relationship Id="rId11" Type="http://schemas.microsoft.com/office/2007/relationships/hdphoto" Target="../media/hdphoto25.wdp"/><Relationship Id="rId5" Type="http://schemas.openxmlformats.org/officeDocument/2006/relationships/image" Target="../media/image13.png"/><Relationship Id="rId10" Type="http://schemas.microsoft.com/office/2007/relationships/hdphoto" Target="../media/hdphoto24.wdp"/><Relationship Id="rId4" Type="http://schemas.openxmlformats.org/officeDocument/2006/relationships/image" Target="../media/image12.png"/><Relationship Id="rId9" Type="http://schemas.microsoft.com/office/2007/relationships/hdphoto" Target="../media/hdphoto23.wdp"/><Relationship Id="rId14" Type="http://schemas.microsoft.com/office/2007/relationships/hdphoto" Target="../media/hdphoto28.wdp"/></Relationships>
</file>

<file path=ppt/slides/_rels/slide27.xml.rels><?xml version="1.0" encoding="UTF-8" standalone="yes"?>
<Relationships xmlns="http://schemas.openxmlformats.org/package/2006/relationships"><Relationship Id="rId8" Type="http://schemas.microsoft.com/office/2007/relationships/hdphoto" Target="../media/hdphoto29.wdp"/><Relationship Id="rId3" Type="http://schemas.openxmlformats.org/officeDocument/2006/relationships/hyperlink" Target="http://www.google.com/" TargetMode="External"/><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microsoft.com/office/2007/relationships/hdphoto" Target="../media/hdphoto7.wdp"/><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microsoft.com/office/2007/relationships/hdphoto" Target="../media/hdphoto30.wdp"/><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25.wdp"/><Relationship Id="rId3" Type="http://schemas.openxmlformats.org/officeDocument/2006/relationships/image" Target="../media/image14.png"/><Relationship Id="rId7" Type="http://schemas.microsoft.com/office/2007/relationships/hdphoto" Target="../media/hdphoto29.wdp"/><Relationship Id="rId2" Type="http://schemas.openxmlformats.org/officeDocument/2006/relationships/image" Target="../media/image13.png"/><Relationship Id="rId1" Type="http://schemas.openxmlformats.org/officeDocument/2006/relationships/slideLayout" Target="../slideLayouts/slideLayout5.xml"/><Relationship Id="rId6" Type="http://schemas.microsoft.com/office/2007/relationships/hdphoto" Target="../media/hdphoto31.wdp"/><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4.png"/><Relationship Id="rId9" Type="http://schemas.microsoft.com/office/2007/relationships/hdphoto" Target="../media/hdphoto32.wdp"/></Relationships>
</file>

<file path=ppt/slides/_rels/slide31.xml.rels><?xml version="1.0" encoding="UTF-8" standalone="yes"?>
<Relationships xmlns="http://schemas.openxmlformats.org/package/2006/relationships"><Relationship Id="rId8" Type="http://schemas.microsoft.com/office/2007/relationships/hdphoto" Target="../media/hdphoto29.wdp"/><Relationship Id="rId3" Type="http://schemas.openxmlformats.org/officeDocument/2006/relationships/image" Target="../media/image14.png"/><Relationship Id="rId7" Type="http://schemas.microsoft.com/office/2007/relationships/hdphoto" Target="../media/hdphoto33.wdp"/><Relationship Id="rId2" Type="http://schemas.openxmlformats.org/officeDocument/2006/relationships/image" Target="../media/image13.png"/><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4.png"/><Relationship Id="rId9" Type="http://schemas.microsoft.com/office/2007/relationships/hdphoto" Target="../media/hdphoto34.wdp"/></Relationships>
</file>

<file path=ppt/slides/_rels/slide32.xml.rels><?xml version="1.0" encoding="UTF-8" standalone="yes"?>
<Relationships xmlns="http://schemas.openxmlformats.org/package/2006/relationships"><Relationship Id="rId8" Type="http://schemas.microsoft.com/office/2007/relationships/hdphoto" Target="../media/hdphoto36.wdp"/><Relationship Id="rId3" Type="http://schemas.openxmlformats.org/officeDocument/2006/relationships/image" Target="../media/image14.png"/><Relationship Id="rId7" Type="http://schemas.microsoft.com/office/2007/relationships/hdphoto" Target="../media/hdphoto31.wdp"/><Relationship Id="rId12"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 Id="rId6" Type="http://schemas.microsoft.com/office/2007/relationships/hdphoto" Target="../media/hdphoto35.wdp"/><Relationship Id="rId11" Type="http://schemas.openxmlformats.org/officeDocument/2006/relationships/hyperlink" Target="http://www.google.com/" TargetMode="External"/><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4.png"/><Relationship Id="rId9" Type="http://schemas.microsoft.com/office/2007/relationships/hdphoto" Target="../media/hdphoto37.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67F07E-B563-5F43-BD69-BC2A629F6C4F}"/>
              </a:ext>
            </a:extLst>
          </p:cNvPr>
          <p:cNvSpPr>
            <a:spLocks noGrp="1"/>
          </p:cNvSpPr>
          <p:nvPr>
            <p:ph type="subTitle" sz="quarter" idx="1"/>
          </p:nvPr>
        </p:nvSpPr>
        <p:spPr>
          <a:xfrm>
            <a:off x="1222247" y="3505200"/>
            <a:ext cx="7083553" cy="2393950"/>
          </a:xfrm>
        </p:spPr>
        <p:txBody>
          <a:bodyPr/>
          <a:lstStyle/>
          <a:p>
            <a:r>
              <a:rPr lang="en-US" dirty="0"/>
              <a:t>LANs and virtual LANs</a:t>
            </a:r>
          </a:p>
          <a:p>
            <a:r>
              <a:rPr lang="en-US" dirty="0"/>
              <a:t>MPLS </a:t>
            </a:r>
          </a:p>
          <a:p>
            <a:r>
              <a:rPr lang="en-US" dirty="0"/>
              <a:t>Data center networks</a:t>
            </a:r>
          </a:p>
        </p:txBody>
      </p:sp>
      <p:sp>
        <p:nvSpPr>
          <p:cNvPr id="506882" name="Rectangle 2"/>
          <p:cNvSpPr>
            <a:spLocks noGrp="1" noChangeArrowheads="1"/>
          </p:cNvSpPr>
          <p:nvPr>
            <p:ph type="ctrTitle" sz="quarter"/>
          </p:nvPr>
        </p:nvSpPr>
        <p:spPr/>
        <p:txBody>
          <a:bodyPr/>
          <a:lstStyle/>
          <a:p>
            <a:r>
              <a:rPr lang="en-US" dirty="0"/>
              <a:t>The link layer – Switched LANs and More</a:t>
            </a:r>
          </a:p>
        </p:txBody>
      </p:sp>
      <p:sp>
        <p:nvSpPr>
          <p:cNvPr id="4" name="TextBox 3">
            <a:extLst>
              <a:ext uri="{FF2B5EF4-FFF2-40B4-BE49-F238E27FC236}">
                <a16:creationId xmlns:a16="http://schemas.microsoft.com/office/drawing/2014/main" id="{D6A34F5D-353F-234D-862D-8155E0D8683D}"/>
              </a:ext>
            </a:extLst>
          </p:cNvPr>
          <p:cNvSpPr txBox="1"/>
          <p:nvPr/>
        </p:nvSpPr>
        <p:spPr>
          <a:xfrm>
            <a:off x="12700" y="6414413"/>
            <a:ext cx="4114800" cy="430887"/>
          </a:xfrm>
          <a:prstGeom prst="rect">
            <a:avLst/>
          </a:prstGeom>
          <a:noFill/>
        </p:spPr>
        <p:txBody>
          <a:bodyPr wrap="square" rtlCol="0">
            <a:spAutoFit/>
          </a:bodyPr>
          <a:lstStyle/>
          <a:p>
            <a:r>
              <a:rPr lang="en-US" sz="1100" dirty="0">
                <a:latin typeface="Avenir Book" panose="02000503020000020003" pitchFamily="2" charset="0"/>
              </a:rPr>
              <a:t>Slides partially based on J. Kurose and K. Ross, “Computer Networking: A Top Down Approach”, 7Ed.,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9575-69D8-0A49-8287-C57B94A66593}"/>
              </a:ext>
            </a:extLst>
          </p:cNvPr>
          <p:cNvSpPr>
            <a:spLocks noGrp="1"/>
          </p:cNvSpPr>
          <p:nvPr>
            <p:ph type="title"/>
          </p:nvPr>
        </p:nvSpPr>
        <p:spPr/>
        <p:txBody>
          <a:bodyPr/>
          <a:lstStyle/>
          <a:p>
            <a:r>
              <a:rPr lang="en-US" dirty="0"/>
              <a:t>Addressing: routing to another LAN</a:t>
            </a:r>
          </a:p>
        </p:txBody>
      </p:sp>
      <p:sp>
        <p:nvSpPr>
          <p:cNvPr id="3" name="Content Placeholder 2">
            <a:extLst>
              <a:ext uri="{FF2B5EF4-FFF2-40B4-BE49-F238E27FC236}">
                <a16:creationId xmlns:a16="http://schemas.microsoft.com/office/drawing/2014/main" id="{1C561BA9-D415-554D-8761-308F88828054}"/>
              </a:ext>
            </a:extLst>
          </p:cNvPr>
          <p:cNvSpPr>
            <a:spLocks noGrp="1"/>
          </p:cNvSpPr>
          <p:nvPr>
            <p:ph idx="1"/>
          </p:nvPr>
        </p:nvSpPr>
        <p:spPr/>
        <p:txBody>
          <a:bodyPr/>
          <a:lstStyle/>
          <a:p>
            <a:r>
              <a:rPr lang="en-US" dirty="0">
                <a:latin typeface="Gill Sans MT" charset="0"/>
              </a:rPr>
              <a:t>When the frame arrives, the destination passes the datagram up</a:t>
            </a:r>
          </a:p>
          <a:p>
            <a:endParaRPr lang="en-US" dirty="0"/>
          </a:p>
        </p:txBody>
      </p:sp>
      <p:sp>
        <p:nvSpPr>
          <p:cNvPr id="4" name="Slide Number Placeholder 3">
            <a:extLst>
              <a:ext uri="{FF2B5EF4-FFF2-40B4-BE49-F238E27FC236}">
                <a16:creationId xmlns:a16="http://schemas.microsoft.com/office/drawing/2014/main" id="{759D0EC0-1FC5-8E4E-B589-587E3F7CDAFA}"/>
              </a:ext>
            </a:extLst>
          </p:cNvPr>
          <p:cNvSpPr>
            <a:spLocks noGrp="1"/>
          </p:cNvSpPr>
          <p:nvPr>
            <p:ph type="sldNum" sz="quarter" idx="11"/>
          </p:nvPr>
        </p:nvSpPr>
        <p:spPr/>
        <p:txBody>
          <a:bodyPr/>
          <a:lstStyle/>
          <a:p>
            <a:pPr>
              <a:defRPr/>
            </a:pPr>
            <a:fld id="{1B331470-48E3-4A15-875E-860FBDD65B60}" type="slidenum">
              <a:rPr lang="en-US" smtClean="0"/>
              <a:pPr>
                <a:defRPr/>
              </a:pPr>
              <a:t>10</a:t>
            </a:fld>
            <a:endParaRPr lang="en-US"/>
          </a:p>
        </p:txBody>
      </p:sp>
      <p:grpSp>
        <p:nvGrpSpPr>
          <p:cNvPr id="91" name="Group 64">
            <a:extLst>
              <a:ext uri="{FF2B5EF4-FFF2-40B4-BE49-F238E27FC236}">
                <a16:creationId xmlns:a16="http://schemas.microsoft.com/office/drawing/2014/main" id="{281F163D-7F98-9B4F-9041-F95A27DAA267}"/>
              </a:ext>
            </a:extLst>
          </p:cNvPr>
          <p:cNvGrpSpPr>
            <a:grpSpLocks/>
          </p:cNvGrpSpPr>
          <p:nvPr/>
        </p:nvGrpSpPr>
        <p:grpSpPr bwMode="auto">
          <a:xfrm>
            <a:off x="9037637" y="3074987"/>
            <a:ext cx="2011363" cy="760413"/>
            <a:chOff x="1197" y="1665"/>
            <a:chExt cx="1267" cy="479"/>
          </a:xfrm>
        </p:grpSpPr>
        <p:grpSp>
          <p:nvGrpSpPr>
            <p:cNvPr id="92" name="Group 65">
              <a:extLst>
                <a:ext uri="{FF2B5EF4-FFF2-40B4-BE49-F238E27FC236}">
                  <a16:creationId xmlns:a16="http://schemas.microsoft.com/office/drawing/2014/main" id="{5D043327-89E4-0E4A-A417-64D7BAFA2174}"/>
                </a:ext>
              </a:extLst>
            </p:cNvPr>
            <p:cNvGrpSpPr>
              <a:grpSpLocks/>
            </p:cNvGrpSpPr>
            <p:nvPr/>
          </p:nvGrpSpPr>
          <p:grpSpPr bwMode="auto">
            <a:xfrm>
              <a:off x="1231" y="1990"/>
              <a:ext cx="691" cy="154"/>
              <a:chOff x="1231" y="1990"/>
              <a:chExt cx="691" cy="154"/>
            </a:xfrm>
          </p:grpSpPr>
          <p:sp>
            <p:nvSpPr>
              <p:cNvPr id="94" name="Rectangle 66">
                <a:extLst>
                  <a:ext uri="{FF2B5EF4-FFF2-40B4-BE49-F238E27FC236}">
                    <a16:creationId xmlns:a16="http://schemas.microsoft.com/office/drawing/2014/main" id="{278E6A29-D6E1-D449-B65C-0F97F63A2257}"/>
                  </a:ext>
                </a:extLst>
              </p:cNvPr>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95" name="Line 67">
                <a:extLst>
                  <a:ext uri="{FF2B5EF4-FFF2-40B4-BE49-F238E27FC236}">
                    <a16:creationId xmlns:a16="http://schemas.microsoft.com/office/drawing/2014/main" id="{88E23DB0-CF37-9442-B311-20672D336D72}"/>
                  </a:ext>
                </a:extLst>
              </p:cNvPr>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6" name="Line 68">
                <a:extLst>
                  <a:ext uri="{FF2B5EF4-FFF2-40B4-BE49-F238E27FC236}">
                    <a16:creationId xmlns:a16="http://schemas.microsoft.com/office/drawing/2014/main" id="{EF781630-CCFE-064D-917F-DC2AB83002B2}"/>
                  </a:ext>
                </a:extLst>
              </p:cNvPr>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93" name="Text Box 69">
              <a:extLst>
                <a:ext uri="{FF2B5EF4-FFF2-40B4-BE49-F238E27FC236}">
                  <a16:creationId xmlns:a16="http://schemas.microsoft.com/office/drawing/2014/main" id="{752DB56E-1513-8A45-9D92-9479C2DED8E4}"/>
                </a:ext>
              </a:extLst>
            </p:cNvPr>
            <p:cNvSpPr txBox="1">
              <a:spLocks noChangeArrowheads="1"/>
            </p:cNvSpPr>
            <p:nvPr/>
          </p:nvSpPr>
          <p:spPr bwMode="auto">
            <a:xfrm>
              <a:off x="1197"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rPr>
                <a:t>IP src: 111.111.111.111</a:t>
              </a:r>
            </a:p>
            <a:p>
              <a:pPr>
                <a:defRPr/>
              </a:pPr>
              <a:r>
                <a:rPr lang="en-US" sz="1200" i="0" dirty="0">
                  <a:latin typeface="Arial" charset="0"/>
                </a:rPr>
                <a:t>   IP dest: 222.222.222.222</a:t>
              </a:r>
            </a:p>
          </p:txBody>
        </p:sp>
      </p:grpSp>
      <p:grpSp>
        <p:nvGrpSpPr>
          <p:cNvPr id="97" name="Group 70">
            <a:extLst>
              <a:ext uri="{FF2B5EF4-FFF2-40B4-BE49-F238E27FC236}">
                <a16:creationId xmlns:a16="http://schemas.microsoft.com/office/drawing/2014/main" id="{1F7A46D7-7C74-E24D-84D2-E2C7467FE9F9}"/>
              </a:ext>
            </a:extLst>
          </p:cNvPr>
          <p:cNvGrpSpPr>
            <a:grpSpLocks/>
          </p:cNvGrpSpPr>
          <p:nvPr/>
        </p:nvGrpSpPr>
        <p:grpSpPr bwMode="auto">
          <a:xfrm>
            <a:off x="9161461" y="3325812"/>
            <a:ext cx="146050" cy="385763"/>
            <a:chOff x="1272" y="1762"/>
            <a:chExt cx="92" cy="243"/>
          </a:xfrm>
        </p:grpSpPr>
        <p:sp>
          <p:nvSpPr>
            <p:cNvPr id="98" name="Line 71">
              <a:extLst>
                <a:ext uri="{FF2B5EF4-FFF2-40B4-BE49-F238E27FC236}">
                  <a16:creationId xmlns:a16="http://schemas.microsoft.com/office/drawing/2014/main" id="{EEC09E04-DF20-534A-99B5-211281693F22}"/>
                </a:ext>
              </a:extLst>
            </p:cNvPr>
            <p:cNvSpPr>
              <a:spLocks noChangeShapeType="1"/>
            </p:cNvSpPr>
            <p:nvPr/>
          </p:nvSpPr>
          <p:spPr bwMode="auto">
            <a:xfrm>
              <a:off x="1272" y="1762"/>
              <a:ext cx="0" cy="2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9" name="Line 72">
              <a:extLst>
                <a:ext uri="{FF2B5EF4-FFF2-40B4-BE49-F238E27FC236}">
                  <a16:creationId xmlns:a16="http://schemas.microsoft.com/office/drawing/2014/main" id="{91646B9D-0AAE-4940-981F-1B86AD63AF4F}"/>
                </a:ext>
              </a:extLst>
            </p:cNvPr>
            <p:cNvSpPr>
              <a:spLocks noChangeShapeType="1"/>
            </p:cNvSpPr>
            <p:nvPr/>
          </p:nvSpPr>
          <p:spPr bwMode="auto">
            <a:xfrm>
              <a:off x="1364" y="1878"/>
              <a:ext cx="0" cy="12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100" name="Group 73">
            <a:extLst>
              <a:ext uri="{FF2B5EF4-FFF2-40B4-BE49-F238E27FC236}">
                <a16:creationId xmlns:a16="http://schemas.microsoft.com/office/drawing/2014/main" id="{23B4B11A-394F-BC47-801C-9132E3DE2825}"/>
              </a:ext>
            </a:extLst>
          </p:cNvPr>
          <p:cNvGrpSpPr>
            <a:grpSpLocks/>
          </p:cNvGrpSpPr>
          <p:nvPr/>
        </p:nvGrpSpPr>
        <p:grpSpPr bwMode="auto">
          <a:xfrm>
            <a:off x="8612186" y="2667000"/>
            <a:ext cx="2428876" cy="1519237"/>
            <a:chOff x="931" y="1414"/>
            <a:chExt cx="1530" cy="957"/>
          </a:xfrm>
        </p:grpSpPr>
        <p:sp>
          <p:nvSpPr>
            <p:cNvPr id="101" name="Text Box 74">
              <a:extLst>
                <a:ext uri="{FF2B5EF4-FFF2-40B4-BE49-F238E27FC236}">
                  <a16:creationId xmlns:a16="http://schemas.microsoft.com/office/drawing/2014/main" id="{D958F7C1-3472-3042-84C9-F515B766F5C6}"/>
                </a:ext>
              </a:extLst>
            </p:cNvPr>
            <p:cNvSpPr txBox="1">
              <a:spLocks noChangeArrowheads="1"/>
            </p:cNvSpPr>
            <p:nvPr/>
          </p:nvSpPr>
          <p:spPr bwMode="auto">
            <a:xfrm>
              <a:off x="931" y="1414"/>
              <a:ext cx="1530" cy="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rPr>
                <a:t>MAC src: </a:t>
              </a:r>
              <a:r>
                <a:rPr lang="en-US" sz="1200" i="0" dirty="0">
                  <a:solidFill>
                    <a:srgbClr val="FF0000"/>
                  </a:solidFill>
                  <a:latin typeface="Arial" charset="0"/>
                </a:rPr>
                <a:t>1A-23-F9-CD-06-9B</a:t>
              </a:r>
            </a:p>
            <a:p>
              <a:pPr>
                <a:defRPr/>
              </a:pPr>
              <a:r>
                <a:rPr lang="en-US" sz="1200" i="0" dirty="0">
                  <a:latin typeface="Arial" charset="0"/>
                </a:rPr>
                <a:t>  MAC dest: </a:t>
              </a:r>
              <a:r>
                <a:rPr lang="en-US" sz="1200" i="0" dirty="0">
                  <a:solidFill>
                    <a:srgbClr val="FF0000"/>
                  </a:solidFill>
                  <a:latin typeface="Arial" charset="0"/>
                </a:rPr>
                <a:t>49-BD-D2-C7-56-2A</a:t>
              </a:r>
            </a:p>
            <a:p>
              <a:pPr>
                <a:defRPr/>
              </a:pPr>
              <a:endParaRPr lang="en-US" sz="1200" i="0" dirty="0">
                <a:solidFill>
                  <a:srgbClr val="FF0000"/>
                </a:solidFill>
                <a:latin typeface="Arial" charset="0"/>
              </a:endParaRPr>
            </a:p>
          </p:txBody>
        </p:sp>
        <p:grpSp>
          <p:nvGrpSpPr>
            <p:cNvPr id="102" name="Group 75">
              <a:extLst>
                <a:ext uri="{FF2B5EF4-FFF2-40B4-BE49-F238E27FC236}">
                  <a16:creationId xmlns:a16="http://schemas.microsoft.com/office/drawing/2014/main" id="{853E7294-2315-624F-B46E-5B7304B365A7}"/>
                </a:ext>
              </a:extLst>
            </p:cNvPr>
            <p:cNvGrpSpPr>
              <a:grpSpLocks/>
            </p:cNvGrpSpPr>
            <p:nvPr/>
          </p:nvGrpSpPr>
          <p:grpSpPr bwMode="auto">
            <a:xfrm>
              <a:off x="981" y="2182"/>
              <a:ext cx="1049" cy="189"/>
              <a:chOff x="2829" y="2040"/>
              <a:chExt cx="1049" cy="189"/>
            </a:xfrm>
          </p:grpSpPr>
          <p:sp>
            <p:nvSpPr>
              <p:cNvPr id="107" name="Rectangle 76">
                <a:extLst>
                  <a:ext uri="{FF2B5EF4-FFF2-40B4-BE49-F238E27FC236}">
                    <a16:creationId xmlns:a16="http://schemas.microsoft.com/office/drawing/2014/main" id="{33AB1491-E351-064F-AE1A-F24E59D06536}"/>
                  </a:ext>
                </a:extLst>
              </p:cNvPr>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08" name="Rectangle 77">
                <a:extLst>
                  <a:ext uri="{FF2B5EF4-FFF2-40B4-BE49-F238E27FC236}">
                    <a16:creationId xmlns:a16="http://schemas.microsoft.com/office/drawing/2014/main" id="{5AC2BD11-60F1-3341-8299-78BB27BA1173}"/>
                  </a:ext>
                </a:extLst>
              </p:cNvPr>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09" name="Line 78">
                <a:extLst>
                  <a:ext uri="{FF2B5EF4-FFF2-40B4-BE49-F238E27FC236}">
                    <a16:creationId xmlns:a16="http://schemas.microsoft.com/office/drawing/2014/main" id="{8F5BEA0C-F3D5-994D-B5F7-68122AD56165}"/>
                  </a:ext>
                </a:extLst>
              </p:cNvPr>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10" name="Line 79">
                <a:extLst>
                  <a:ext uri="{FF2B5EF4-FFF2-40B4-BE49-F238E27FC236}">
                    <a16:creationId xmlns:a16="http://schemas.microsoft.com/office/drawing/2014/main" id="{7EAF9D07-4257-4344-B205-3E13553F38EA}"/>
                  </a:ext>
                </a:extLst>
              </p:cNvPr>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11" name="Line 80">
                <a:extLst>
                  <a:ext uri="{FF2B5EF4-FFF2-40B4-BE49-F238E27FC236}">
                    <a16:creationId xmlns:a16="http://schemas.microsoft.com/office/drawing/2014/main" id="{B670FD89-A2F0-284C-9DB6-BB207B900090}"/>
                  </a:ext>
                </a:extLst>
              </p:cNvPr>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12" name="Line 81">
                <a:extLst>
                  <a:ext uri="{FF2B5EF4-FFF2-40B4-BE49-F238E27FC236}">
                    <a16:creationId xmlns:a16="http://schemas.microsoft.com/office/drawing/2014/main" id="{F2E24E15-ED80-C44C-A9C0-2C0B67A3482F}"/>
                  </a:ext>
                </a:extLst>
              </p:cNvPr>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103" name="Line 82">
              <a:extLst>
                <a:ext uri="{FF2B5EF4-FFF2-40B4-BE49-F238E27FC236}">
                  <a16:creationId xmlns:a16="http://schemas.microsoft.com/office/drawing/2014/main" id="{2733FC83-541C-EB45-90F4-71F92E40887B}"/>
                </a:ext>
              </a:extLst>
            </p:cNvPr>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04" name="Line 83">
              <a:extLst>
                <a:ext uri="{FF2B5EF4-FFF2-40B4-BE49-F238E27FC236}">
                  <a16:creationId xmlns:a16="http://schemas.microsoft.com/office/drawing/2014/main" id="{988A7007-A329-EC40-B24B-C184A4E4B863}"/>
                </a:ext>
              </a:extLst>
            </p:cNvPr>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05" name="Line 84">
              <a:extLst>
                <a:ext uri="{FF2B5EF4-FFF2-40B4-BE49-F238E27FC236}">
                  <a16:creationId xmlns:a16="http://schemas.microsoft.com/office/drawing/2014/main" id="{64EE5DB4-3B1B-C244-9CC5-74359C23C988}"/>
                </a:ext>
              </a:extLst>
            </p:cNvPr>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06" name="Line 85">
              <a:extLst>
                <a:ext uri="{FF2B5EF4-FFF2-40B4-BE49-F238E27FC236}">
                  <a16:creationId xmlns:a16="http://schemas.microsoft.com/office/drawing/2014/main" id="{1AA51922-1D93-3346-B1AB-8A51A0E36C4D}"/>
                </a:ext>
              </a:extLst>
            </p:cNvPr>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aphicFrame>
        <p:nvGraphicFramePr>
          <p:cNvPr id="119" name="Table 118">
            <a:extLst>
              <a:ext uri="{FF2B5EF4-FFF2-40B4-BE49-F238E27FC236}">
                <a16:creationId xmlns:a16="http://schemas.microsoft.com/office/drawing/2014/main" id="{EFC7CA47-6B6C-5241-846E-A328F2BF86B9}"/>
              </a:ext>
            </a:extLst>
          </p:cNvPr>
          <p:cNvGraphicFramePr>
            <a:graphicFrameLocks noGrp="1"/>
          </p:cNvGraphicFramePr>
          <p:nvPr>
            <p:extLst>
              <p:ext uri="{D42A27DB-BD31-4B8C-83A1-F6EECF244321}">
                <p14:modId xmlns:p14="http://schemas.microsoft.com/office/powerpoint/2010/main" val="2065634040"/>
              </p:ext>
            </p:extLst>
          </p:nvPr>
        </p:nvGraphicFramePr>
        <p:xfrm>
          <a:off x="11327926" y="2596744"/>
          <a:ext cx="750249" cy="1371600"/>
        </p:xfrm>
        <a:graphic>
          <a:graphicData uri="http://schemas.openxmlformats.org/drawingml/2006/table">
            <a:tbl>
              <a:tblPr firstRow="1" bandRow="1">
                <a:tableStyleId>{5940675A-B579-460E-94D1-54222C63F5DA}</a:tableStyleId>
              </a:tblPr>
              <a:tblGrid>
                <a:gridCol w="750249">
                  <a:extLst>
                    <a:ext uri="{9D8B030D-6E8A-4147-A177-3AD203B41FA5}">
                      <a16:colId xmlns:a16="http://schemas.microsoft.com/office/drawing/2014/main" val="1846888515"/>
                    </a:ext>
                  </a:extLst>
                </a:gridCol>
              </a:tblGrid>
              <a:tr h="222885">
                <a:tc>
                  <a:txBody>
                    <a:bodyPr/>
                    <a:lstStyle/>
                    <a:p>
                      <a:pPr algn="ctr"/>
                      <a:endParaRPr lang="en-US" sz="1200" dirty="0">
                        <a:latin typeface="Avenir Book" panose="02000503020000020003" pitchFamily="2" charset="0"/>
                      </a:endParaRPr>
                    </a:p>
                  </a:txBody>
                  <a:tcPr/>
                </a:tc>
                <a:extLst>
                  <a:ext uri="{0D108BD9-81ED-4DB2-BD59-A6C34878D82A}">
                    <a16:rowId xmlns:a16="http://schemas.microsoft.com/office/drawing/2014/main" val="1784769297"/>
                  </a:ext>
                </a:extLst>
              </a:tr>
              <a:tr h="222885">
                <a:tc>
                  <a:txBody>
                    <a:bodyPr/>
                    <a:lstStyle/>
                    <a:p>
                      <a:pPr algn="ctr"/>
                      <a:endParaRPr lang="en-US" sz="1200" dirty="0">
                        <a:latin typeface="Avenir Book" panose="02000503020000020003" pitchFamily="2" charset="0"/>
                      </a:endParaRPr>
                    </a:p>
                  </a:txBody>
                  <a:tcPr/>
                </a:tc>
                <a:extLst>
                  <a:ext uri="{0D108BD9-81ED-4DB2-BD59-A6C34878D82A}">
                    <a16:rowId xmlns:a16="http://schemas.microsoft.com/office/drawing/2014/main" val="3924711484"/>
                  </a:ext>
                </a:extLst>
              </a:tr>
              <a:tr h="222885">
                <a:tc>
                  <a:txBody>
                    <a:bodyPr/>
                    <a:lstStyle/>
                    <a:p>
                      <a:pPr algn="ctr"/>
                      <a:r>
                        <a:rPr lang="en-US" sz="1200" dirty="0">
                          <a:latin typeface="Avenir Book" panose="02000503020000020003" pitchFamily="2" charset="0"/>
                        </a:rPr>
                        <a:t>IP</a:t>
                      </a:r>
                    </a:p>
                  </a:txBody>
                  <a:tcPr/>
                </a:tc>
                <a:extLst>
                  <a:ext uri="{0D108BD9-81ED-4DB2-BD59-A6C34878D82A}">
                    <a16:rowId xmlns:a16="http://schemas.microsoft.com/office/drawing/2014/main" val="4179911379"/>
                  </a:ext>
                </a:extLst>
              </a:tr>
              <a:tr h="222885">
                <a:tc>
                  <a:txBody>
                    <a:bodyPr/>
                    <a:lstStyle/>
                    <a:p>
                      <a:pPr algn="ctr"/>
                      <a:r>
                        <a:rPr lang="en-US" sz="1200" dirty="0">
                          <a:latin typeface="Avenir Book" panose="02000503020000020003" pitchFamily="2" charset="0"/>
                        </a:rPr>
                        <a:t>Eth</a:t>
                      </a:r>
                    </a:p>
                  </a:txBody>
                  <a:tcPr/>
                </a:tc>
                <a:extLst>
                  <a:ext uri="{0D108BD9-81ED-4DB2-BD59-A6C34878D82A}">
                    <a16:rowId xmlns:a16="http://schemas.microsoft.com/office/drawing/2014/main" val="4151257516"/>
                  </a:ext>
                </a:extLst>
              </a:tr>
              <a:tr h="222885">
                <a:tc>
                  <a:txBody>
                    <a:bodyPr/>
                    <a:lstStyle/>
                    <a:p>
                      <a:pPr algn="ctr"/>
                      <a:r>
                        <a:rPr lang="en-US" sz="1200" dirty="0" err="1">
                          <a:latin typeface="Avenir Book" panose="02000503020000020003" pitchFamily="2" charset="0"/>
                        </a:rPr>
                        <a:t>Phy</a:t>
                      </a:r>
                      <a:endParaRPr lang="en-US" sz="1200" dirty="0">
                        <a:latin typeface="Avenir Book" panose="02000503020000020003" pitchFamily="2" charset="0"/>
                      </a:endParaRPr>
                    </a:p>
                  </a:txBody>
                  <a:tcPr/>
                </a:tc>
                <a:extLst>
                  <a:ext uri="{0D108BD9-81ED-4DB2-BD59-A6C34878D82A}">
                    <a16:rowId xmlns:a16="http://schemas.microsoft.com/office/drawing/2014/main" val="3324929093"/>
                  </a:ext>
                </a:extLst>
              </a:tr>
            </a:tbl>
          </a:graphicData>
        </a:graphic>
      </p:graphicFrame>
      <p:grpSp>
        <p:nvGrpSpPr>
          <p:cNvPr id="120" name="Group 119">
            <a:extLst>
              <a:ext uri="{FF2B5EF4-FFF2-40B4-BE49-F238E27FC236}">
                <a16:creationId xmlns:a16="http://schemas.microsoft.com/office/drawing/2014/main" id="{D7DBEE0F-B32F-A44A-A643-00E256682D3E}"/>
              </a:ext>
            </a:extLst>
          </p:cNvPr>
          <p:cNvGrpSpPr/>
          <p:nvPr/>
        </p:nvGrpSpPr>
        <p:grpSpPr>
          <a:xfrm>
            <a:off x="3682999" y="3951289"/>
            <a:ext cx="8235952" cy="2362200"/>
            <a:chOff x="2233613" y="3962400"/>
            <a:chExt cx="8235952" cy="2362200"/>
          </a:xfrm>
        </p:grpSpPr>
        <p:grpSp>
          <p:nvGrpSpPr>
            <p:cNvPr id="121" name="Group 95">
              <a:extLst>
                <a:ext uri="{FF2B5EF4-FFF2-40B4-BE49-F238E27FC236}">
                  <a16:creationId xmlns:a16="http://schemas.microsoft.com/office/drawing/2014/main" id="{054774D2-1D04-EC4E-AE69-C5B1D0DA9893}"/>
                </a:ext>
              </a:extLst>
            </p:cNvPr>
            <p:cNvGrpSpPr>
              <a:grpSpLocks/>
            </p:cNvGrpSpPr>
            <p:nvPr/>
          </p:nvGrpSpPr>
          <p:grpSpPr bwMode="auto">
            <a:xfrm>
              <a:off x="8503920" y="5354320"/>
              <a:ext cx="711200" cy="601028"/>
              <a:chOff x="7179310" y="4033520"/>
              <a:chExt cx="1009650" cy="855028"/>
            </a:xfrm>
          </p:grpSpPr>
          <p:grpSp>
            <p:nvGrpSpPr>
              <p:cNvPr id="171" name="Group 44">
                <a:extLst>
                  <a:ext uri="{FF2B5EF4-FFF2-40B4-BE49-F238E27FC236}">
                    <a16:creationId xmlns:a16="http://schemas.microsoft.com/office/drawing/2014/main" id="{0301DFDC-E090-1F46-AD96-A731F3945BFA}"/>
                  </a:ext>
                </a:extLst>
              </p:cNvPr>
              <p:cNvGrpSpPr>
                <a:grpSpLocks/>
              </p:cNvGrpSpPr>
              <p:nvPr/>
            </p:nvGrpSpPr>
            <p:grpSpPr bwMode="auto">
              <a:xfrm>
                <a:off x="7179310" y="4033520"/>
                <a:ext cx="1009650" cy="855028"/>
                <a:chOff x="-44" y="1473"/>
                <a:chExt cx="981" cy="1105"/>
              </a:xfrm>
            </p:grpSpPr>
            <p:pic>
              <p:nvPicPr>
                <p:cNvPr id="173" name="Picture 45" descr="desktop_computer_stylized_medium">
                  <a:extLst>
                    <a:ext uri="{FF2B5EF4-FFF2-40B4-BE49-F238E27FC236}">
                      <a16:creationId xmlns:a16="http://schemas.microsoft.com/office/drawing/2014/main" id="{BF6789D4-74A3-8942-B815-E2D52414A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 name="Freeform 46">
                  <a:extLst>
                    <a:ext uri="{FF2B5EF4-FFF2-40B4-BE49-F238E27FC236}">
                      <a16:creationId xmlns:a16="http://schemas.microsoft.com/office/drawing/2014/main" id="{B8A7518F-521D-DE44-8C2F-0481F6A9939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172" name="Rectangle 43">
                <a:extLst>
                  <a:ext uri="{FF2B5EF4-FFF2-40B4-BE49-F238E27FC236}">
                    <a16:creationId xmlns:a16="http://schemas.microsoft.com/office/drawing/2014/main" id="{5685FCDF-E3AE-1443-BDC2-4BE43E36D2C2}"/>
                  </a:ext>
                </a:extLst>
              </p:cNvPr>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grpSp>
          <p:nvGrpSpPr>
            <p:cNvPr id="122" name="Group 96">
              <a:extLst>
                <a:ext uri="{FF2B5EF4-FFF2-40B4-BE49-F238E27FC236}">
                  <a16:creationId xmlns:a16="http://schemas.microsoft.com/office/drawing/2014/main" id="{07DECEE9-BAAC-2F4E-AD8C-C0447909F6B9}"/>
                </a:ext>
              </a:extLst>
            </p:cNvPr>
            <p:cNvGrpSpPr>
              <a:grpSpLocks/>
            </p:cNvGrpSpPr>
            <p:nvPr/>
          </p:nvGrpSpPr>
          <p:grpSpPr bwMode="auto">
            <a:xfrm>
              <a:off x="2570480" y="3962400"/>
              <a:ext cx="1026163" cy="761428"/>
              <a:chOff x="1046480" y="3962400"/>
              <a:chExt cx="1026163" cy="761428"/>
            </a:xfrm>
          </p:grpSpPr>
          <p:sp>
            <p:nvSpPr>
              <p:cNvPr id="167" name="Rectangle 48">
                <a:extLst>
                  <a:ext uri="{FF2B5EF4-FFF2-40B4-BE49-F238E27FC236}">
                    <a16:creationId xmlns:a16="http://schemas.microsoft.com/office/drawing/2014/main" id="{EC6D5399-F345-DB4A-839B-64A54ECA4A05}"/>
                  </a:ext>
                </a:extLst>
              </p:cNvPr>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168" name="Group 49">
                <a:extLst>
                  <a:ext uri="{FF2B5EF4-FFF2-40B4-BE49-F238E27FC236}">
                    <a16:creationId xmlns:a16="http://schemas.microsoft.com/office/drawing/2014/main" id="{9936B6ED-4364-2548-8FC6-227A7F63EEFC}"/>
                  </a:ext>
                </a:extLst>
              </p:cNvPr>
              <p:cNvGrpSpPr>
                <a:grpSpLocks/>
              </p:cNvGrpSpPr>
              <p:nvPr/>
            </p:nvGrpSpPr>
            <p:grpSpPr bwMode="auto">
              <a:xfrm>
                <a:off x="1046480" y="3962400"/>
                <a:ext cx="936071" cy="761428"/>
                <a:chOff x="-44" y="1473"/>
                <a:chExt cx="981" cy="1105"/>
              </a:xfrm>
            </p:grpSpPr>
            <p:pic>
              <p:nvPicPr>
                <p:cNvPr id="169" name="Picture 50" descr="desktop_computer_stylized_medium">
                  <a:extLst>
                    <a:ext uri="{FF2B5EF4-FFF2-40B4-BE49-F238E27FC236}">
                      <a16:creationId xmlns:a16="http://schemas.microsoft.com/office/drawing/2014/main" id="{A14C62F9-4E08-584B-B476-AB056673A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0" name="Freeform 51">
                  <a:extLst>
                    <a:ext uri="{FF2B5EF4-FFF2-40B4-BE49-F238E27FC236}">
                      <a16:creationId xmlns:a16="http://schemas.microsoft.com/office/drawing/2014/main" id="{3160BA2E-C26B-4E49-A38F-E491D5403DC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sp>
          <p:nvSpPr>
            <p:cNvPr id="123" name="Text Box 4">
              <a:extLst>
                <a:ext uri="{FF2B5EF4-FFF2-40B4-BE49-F238E27FC236}">
                  <a16:creationId xmlns:a16="http://schemas.microsoft.com/office/drawing/2014/main" id="{2ACCF7CE-A53D-684A-B634-7E9C0B0BFA96}"/>
                </a:ext>
              </a:extLst>
            </p:cNvPr>
            <p:cNvSpPr txBox="1">
              <a:spLocks noChangeArrowheads="1"/>
            </p:cNvSpPr>
            <p:nvPr/>
          </p:nvSpPr>
          <p:spPr bwMode="auto">
            <a:xfrm>
              <a:off x="5804792" y="4267200"/>
              <a:ext cx="336952"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000" dirty="0">
                  <a:latin typeface="Avenir Book" panose="02000503020000020003" pitchFamily="2" charset="0"/>
                </a:rPr>
                <a:t>R</a:t>
              </a:r>
            </a:p>
          </p:txBody>
        </p:sp>
        <p:sp>
          <p:nvSpPr>
            <p:cNvPr id="124" name="Text Box 21">
              <a:extLst>
                <a:ext uri="{FF2B5EF4-FFF2-40B4-BE49-F238E27FC236}">
                  <a16:creationId xmlns:a16="http://schemas.microsoft.com/office/drawing/2014/main" id="{62E8804B-C451-BD45-944D-BFB7EF448DD4}"/>
                </a:ext>
              </a:extLst>
            </p:cNvPr>
            <p:cNvSpPr txBox="1">
              <a:spLocks noChangeArrowheads="1"/>
            </p:cNvSpPr>
            <p:nvPr/>
          </p:nvSpPr>
          <p:spPr bwMode="auto">
            <a:xfrm>
              <a:off x="5392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1A-23-F9-CD-06-9B</a:t>
              </a:r>
            </a:p>
          </p:txBody>
        </p:sp>
        <p:sp>
          <p:nvSpPr>
            <p:cNvPr id="125" name="Text Box 22">
              <a:extLst>
                <a:ext uri="{FF2B5EF4-FFF2-40B4-BE49-F238E27FC236}">
                  <a16:creationId xmlns:a16="http://schemas.microsoft.com/office/drawing/2014/main" id="{62202EE1-5CC1-7843-900A-0588D0265E62}"/>
                </a:ext>
              </a:extLst>
            </p:cNvPr>
            <p:cNvSpPr txBox="1">
              <a:spLocks noChangeArrowheads="1"/>
            </p:cNvSpPr>
            <p:nvPr/>
          </p:nvSpPr>
          <p:spPr bwMode="auto">
            <a:xfrm>
              <a:off x="5540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222.222.222.220</a:t>
              </a:r>
            </a:p>
          </p:txBody>
        </p:sp>
        <p:grpSp>
          <p:nvGrpSpPr>
            <p:cNvPr id="126" name="Group 23">
              <a:extLst>
                <a:ext uri="{FF2B5EF4-FFF2-40B4-BE49-F238E27FC236}">
                  <a16:creationId xmlns:a16="http://schemas.microsoft.com/office/drawing/2014/main" id="{CA29A2B8-DD81-164B-A4AD-6EB8B9E7FDEE}"/>
                </a:ext>
              </a:extLst>
            </p:cNvPr>
            <p:cNvGrpSpPr>
              <a:grpSpLocks/>
            </p:cNvGrpSpPr>
            <p:nvPr/>
          </p:nvGrpSpPr>
          <p:grpSpPr bwMode="auto">
            <a:xfrm>
              <a:off x="4568825" y="5794375"/>
              <a:ext cx="1541463" cy="449263"/>
              <a:chOff x="1934" y="2405"/>
              <a:chExt cx="971" cy="283"/>
            </a:xfrm>
          </p:grpSpPr>
          <p:sp>
            <p:nvSpPr>
              <p:cNvPr id="165" name="Text Box 24">
                <a:extLst>
                  <a:ext uri="{FF2B5EF4-FFF2-40B4-BE49-F238E27FC236}">
                    <a16:creationId xmlns:a16="http://schemas.microsoft.com/office/drawing/2014/main" id="{F34AE4A8-BC19-754E-AA5E-9046447B534A}"/>
                  </a:ext>
                </a:extLst>
              </p:cNvPr>
              <p:cNvSpPr txBox="1">
                <a:spLocks noChangeArrowheads="1"/>
              </p:cNvSpPr>
              <p:nvPr/>
            </p:nvSpPr>
            <p:spPr bwMode="auto">
              <a:xfrm>
                <a:off x="1934" y="2405"/>
                <a:ext cx="840"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111.111.111.110</a:t>
                </a:r>
              </a:p>
            </p:txBody>
          </p:sp>
          <p:sp>
            <p:nvSpPr>
              <p:cNvPr id="166" name="Text Box 25">
                <a:extLst>
                  <a:ext uri="{FF2B5EF4-FFF2-40B4-BE49-F238E27FC236}">
                    <a16:creationId xmlns:a16="http://schemas.microsoft.com/office/drawing/2014/main" id="{D97459FF-04A3-4D4A-BAD8-C429FFA83475}"/>
                  </a:ext>
                </a:extLst>
              </p:cNvPr>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E6-E9-00-17-BB-4B</a:t>
                </a:r>
              </a:p>
            </p:txBody>
          </p:sp>
        </p:grpSp>
        <p:sp>
          <p:nvSpPr>
            <p:cNvPr id="127" name="Text Box 26">
              <a:extLst>
                <a:ext uri="{FF2B5EF4-FFF2-40B4-BE49-F238E27FC236}">
                  <a16:creationId xmlns:a16="http://schemas.microsoft.com/office/drawing/2014/main" id="{85734451-28AA-724A-B7CC-C8210D4814BE}"/>
                </a:ext>
              </a:extLst>
            </p:cNvPr>
            <p:cNvSpPr txBox="1">
              <a:spLocks noChangeArrowheads="1"/>
            </p:cNvSpPr>
            <p:nvPr/>
          </p:nvSpPr>
          <p:spPr bwMode="auto">
            <a:xfrm>
              <a:off x="2476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CC-49-DE-D0-AB-7D</a:t>
              </a:r>
            </a:p>
          </p:txBody>
        </p:sp>
        <p:sp>
          <p:nvSpPr>
            <p:cNvPr id="128" name="Text Box 27">
              <a:extLst>
                <a:ext uri="{FF2B5EF4-FFF2-40B4-BE49-F238E27FC236}">
                  <a16:creationId xmlns:a16="http://schemas.microsoft.com/office/drawing/2014/main" id="{DA80A170-641B-224D-AC18-EB3A866F7F30}"/>
                </a:ext>
              </a:extLst>
            </p:cNvPr>
            <p:cNvSpPr txBox="1">
              <a:spLocks noChangeArrowheads="1"/>
            </p:cNvSpPr>
            <p:nvPr/>
          </p:nvSpPr>
          <p:spPr bwMode="auto">
            <a:xfrm>
              <a:off x="2466975" y="5854700"/>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111.111.111.112</a:t>
              </a:r>
            </a:p>
          </p:txBody>
        </p:sp>
        <p:sp>
          <p:nvSpPr>
            <p:cNvPr id="129" name="Text Box 30">
              <a:extLst>
                <a:ext uri="{FF2B5EF4-FFF2-40B4-BE49-F238E27FC236}">
                  <a16:creationId xmlns:a16="http://schemas.microsoft.com/office/drawing/2014/main" id="{1F3D8EA5-2968-5142-B56F-7F40106855F1}"/>
                </a:ext>
              </a:extLst>
            </p:cNvPr>
            <p:cNvSpPr txBox="1">
              <a:spLocks noChangeArrowheads="1"/>
            </p:cNvSpPr>
            <p:nvPr/>
          </p:nvSpPr>
          <p:spPr bwMode="auto">
            <a:xfrm>
              <a:off x="2233613" y="4741863"/>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111.111.111.111</a:t>
              </a:r>
            </a:p>
          </p:txBody>
        </p:sp>
        <p:sp>
          <p:nvSpPr>
            <p:cNvPr id="130" name="Text Box 33">
              <a:extLst>
                <a:ext uri="{FF2B5EF4-FFF2-40B4-BE49-F238E27FC236}">
                  <a16:creationId xmlns:a16="http://schemas.microsoft.com/office/drawing/2014/main" id="{4C031B8C-9747-3F42-BF6A-32B07DDDCBA3}"/>
                </a:ext>
              </a:extLst>
            </p:cNvPr>
            <p:cNvSpPr txBox="1">
              <a:spLocks noChangeArrowheads="1"/>
            </p:cNvSpPr>
            <p:nvPr/>
          </p:nvSpPr>
          <p:spPr bwMode="auto">
            <a:xfrm>
              <a:off x="2254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74-29-9C-E8-FF-55</a:t>
              </a:r>
            </a:p>
          </p:txBody>
        </p:sp>
        <p:sp>
          <p:nvSpPr>
            <p:cNvPr id="131" name="Freeform 39">
              <a:extLst>
                <a:ext uri="{FF2B5EF4-FFF2-40B4-BE49-F238E27FC236}">
                  <a16:creationId xmlns:a16="http://schemas.microsoft.com/office/drawing/2014/main" id="{1DB9486F-0A08-3A44-80EA-738B8828C00A}"/>
                </a:ext>
              </a:extLst>
            </p:cNvPr>
            <p:cNvSpPr>
              <a:spLocks/>
            </p:cNvSpPr>
            <p:nvPr/>
          </p:nvSpPr>
          <p:spPr bwMode="auto">
            <a:xfrm>
              <a:off x="3889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132" name="Line 40">
              <a:extLst>
                <a:ext uri="{FF2B5EF4-FFF2-40B4-BE49-F238E27FC236}">
                  <a16:creationId xmlns:a16="http://schemas.microsoft.com/office/drawing/2014/main" id="{E59CB8F8-C499-2B43-8601-C5232400274D}"/>
                </a:ext>
              </a:extLst>
            </p:cNvPr>
            <p:cNvSpPr>
              <a:spLocks noChangeShapeType="1"/>
            </p:cNvSpPr>
            <p:nvPr/>
          </p:nvSpPr>
          <p:spPr bwMode="auto">
            <a:xfrm>
              <a:off x="3586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3" name="Line 41">
              <a:extLst>
                <a:ext uri="{FF2B5EF4-FFF2-40B4-BE49-F238E27FC236}">
                  <a16:creationId xmlns:a16="http://schemas.microsoft.com/office/drawing/2014/main" id="{3C80A8A4-2994-1544-8827-82DA818AA3AD}"/>
                </a:ext>
              </a:extLst>
            </p:cNvPr>
            <p:cNvSpPr>
              <a:spLocks noChangeShapeType="1"/>
            </p:cNvSpPr>
            <p:nvPr/>
          </p:nvSpPr>
          <p:spPr bwMode="auto">
            <a:xfrm flipV="1">
              <a:off x="3709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4" name="Line 42">
              <a:extLst>
                <a:ext uri="{FF2B5EF4-FFF2-40B4-BE49-F238E27FC236}">
                  <a16:creationId xmlns:a16="http://schemas.microsoft.com/office/drawing/2014/main" id="{8D871143-919D-DC44-89B3-DC64A2A8CE28}"/>
                </a:ext>
              </a:extLst>
            </p:cNvPr>
            <p:cNvSpPr>
              <a:spLocks noChangeShapeType="1"/>
            </p:cNvSpPr>
            <p:nvPr/>
          </p:nvSpPr>
          <p:spPr bwMode="auto">
            <a:xfrm>
              <a:off x="4708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5" name="Line 44">
              <a:extLst>
                <a:ext uri="{FF2B5EF4-FFF2-40B4-BE49-F238E27FC236}">
                  <a16:creationId xmlns:a16="http://schemas.microsoft.com/office/drawing/2014/main" id="{8B3B1052-97F5-6A40-94D4-DAF1CEFDF7A5}"/>
                </a:ext>
              </a:extLst>
            </p:cNvPr>
            <p:cNvSpPr>
              <a:spLocks noChangeShapeType="1"/>
            </p:cNvSpPr>
            <p:nvPr/>
          </p:nvSpPr>
          <p:spPr bwMode="auto">
            <a:xfrm flipV="1">
              <a:off x="3625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6" name="Line 45">
              <a:extLst>
                <a:ext uri="{FF2B5EF4-FFF2-40B4-BE49-F238E27FC236}">
                  <a16:creationId xmlns:a16="http://schemas.microsoft.com/office/drawing/2014/main" id="{2095F72F-69EC-0149-8503-CB13F0D140EB}"/>
                </a:ext>
              </a:extLst>
            </p:cNvPr>
            <p:cNvSpPr>
              <a:spLocks noChangeShapeType="1"/>
            </p:cNvSpPr>
            <p:nvPr/>
          </p:nvSpPr>
          <p:spPr bwMode="auto">
            <a:xfrm flipH="1" flipV="1">
              <a:off x="3500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7" name="Line 46">
              <a:extLst>
                <a:ext uri="{FF2B5EF4-FFF2-40B4-BE49-F238E27FC236}">
                  <a16:creationId xmlns:a16="http://schemas.microsoft.com/office/drawing/2014/main" id="{318CEE53-C9DE-6047-AD7D-6007B56DE492}"/>
                </a:ext>
              </a:extLst>
            </p:cNvPr>
            <p:cNvSpPr>
              <a:spLocks noChangeShapeType="1"/>
            </p:cNvSpPr>
            <p:nvPr/>
          </p:nvSpPr>
          <p:spPr bwMode="auto">
            <a:xfrm>
              <a:off x="5378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8" name="Line 47">
              <a:extLst>
                <a:ext uri="{FF2B5EF4-FFF2-40B4-BE49-F238E27FC236}">
                  <a16:creationId xmlns:a16="http://schemas.microsoft.com/office/drawing/2014/main" id="{CDAD5AC3-5A3D-3248-9026-C013480F3165}"/>
                </a:ext>
              </a:extLst>
            </p:cNvPr>
            <p:cNvSpPr>
              <a:spLocks noChangeShapeType="1"/>
            </p:cNvSpPr>
            <p:nvPr/>
          </p:nvSpPr>
          <p:spPr bwMode="auto">
            <a:xfrm flipH="1" flipV="1">
              <a:off x="6459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9" name="Text Box 58">
              <a:extLst>
                <a:ext uri="{FF2B5EF4-FFF2-40B4-BE49-F238E27FC236}">
                  <a16:creationId xmlns:a16="http://schemas.microsoft.com/office/drawing/2014/main" id="{93772360-21C2-774C-B14A-6342CEABA8C3}"/>
                </a:ext>
              </a:extLst>
            </p:cNvPr>
            <p:cNvSpPr txBox="1">
              <a:spLocks noChangeArrowheads="1"/>
            </p:cNvSpPr>
            <p:nvPr/>
          </p:nvSpPr>
          <p:spPr bwMode="auto">
            <a:xfrm>
              <a:off x="2243138" y="4156075"/>
              <a:ext cx="36099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A</a:t>
              </a:r>
            </a:p>
          </p:txBody>
        </p:sp>
        <p:sp>
          <p:nvSpPr>
            <p:cNvPr id="140" name="Line 60">
              <a:extLst>
                <a:ext uri="{FF2B5EF4-FFF2-40B4-BE49-F238E27FC236}">
                  <a16:creationId xmlns:a16="http://schemas.microsoft.com/office/drawing/2014/main" id="{BF110566-0641-2945-9FA9-4D64760C4213}"/>
                </a:ext>
              </a:extLst>
            </p:cNvPr>
            <p:cNvSpPr>
              <a:spLocks noChangeShapeType="1"/>
            </p:cNvSpPr>
            <p:nvPr/>
          </p:nvSpPr>
          <p:spPr bwMode="auto">
            <a:xfrm>
              <a:off x="6569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nvGrpSpPr>
            <p:cNvPr id="141" name="Group 63">
              <a:extLst>
                <a:ext uri="{FF2B5EF4-FFF2-40B4-BE49-F238E27FC236}">
                  <a16:creationId xmlns:a16="http://schemas.microsoft.com/office/drawing/2014/main" id="{DCD35C51-F420-3340-A256-4F56A4D02EBE}"/>
                </a:ext>
              </a:extLst>
            </p:cNvPr>
            <p:cNvGrpSpPr>
              <a:grpSpLocks/>
            </p:cNvGrpSpPr>
            <p:nvPr/>
          </p:nvGrpSpPr>
          <p:grpSpPr bwMode="auto">
            <a:xfrm>
              <a:off x="8896352" y="4845060"/>
              <a:ext cx="1573213" cy="463551"/>
              <a:chOff x="4351" y="2786"/>
              <a:chExt cx="991" cy="292"/>
            </a:xfrm>
          </p:grpSpPr>
          <p:sp>
            <p:nvSpPr>
              <p:cNvPr id="163" name="Text Box 64">
                <a:extLst>
                  <a:ext uri="{FF2B5EF4-FFF2-40B4-BE49-F238E27FC236}">
                    <a16:creationId xmlns:a16="http://schemas.microsoft.com/office/drawing/2014/main" id="{918A937A-998E-6F4E-AF2C-342DD654148E}"/>
                  </a:ext>
                </a:extLst>
              </p:cNvPr>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222.222.222.222</a:t>
                </a:r>
              </a:p>
            </p:txBody>
          </p:sp>
          <p:sp>
            <p:nvSpPr>
              <p:cNvPr id="164" name="Text Box 65">
                <a:extLst>
                  <a:ext uri="{FF2B5EF4-FFF2-40B4-BE49-F238E27FC236}">
                    <a16:creationId xmlns:a16="http://schemas.microsoft.com/office/drawing/2014/main" id="{9D377045-703E-A948-8E9B-E96DAFF43EF3}"/>
                  </a:ext>
                </a:extLst>
              </p:cNvPr>
              <p:cNvSpPr txBox="1">
                <a:spLocks noChangeArrowheads="1"/>
              </p:cNvSpPr>
              <p:nvPr/>
            </p:nvSpPr>
            <p:spPr bwMode="auto">
              <a:xfrm>
                <a:off x="4351" y="2904"/>
                <a:ext cx="991"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49-BD-D2-C7-56-2A</a:t>
                </a:r>
              </a:p>
            </p:txBody>
          </p:sp>
        </p:grpSp>
        <p:sp>
          <p:nvSpPr>
            <p:cNvPr id="142" name="Line 67">
              <a:extLst>
                <a:ext uri="{FF2B5EF4-FFF2-40B4-BE49-F238E27FC236}">
                  <a16:creationId xmlns:a16="http://schemas.microsoft.com/office/drawing/2014/main" id="{9BBB3A2C-25BC-9642-AB4A-7BF78CE51BF0}"/>
                </a:ext>
              </a:extLst>
            </p:cNvPr>
            <p:cNvSpPr>
              <a:spLocks noChangeShapeType="1"/>
            </p:cNvSpPr>
            <p:nvPr/>
          </p:nvSpPr>
          <p:spPr bwMode="auto">
            <a:xfrm flipV="1">
              <a:off x="8467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3" name="Line 68">
              <a:extLst>
                <a:ext uri="{FF2B5EF4-FFF2-40B4-BE49-F238E27FC236}">
                  <a16:creationId xmlns:a16="http://schemas.microsoft.com/office/drawing/2014/main" id="{C32F173F-E1B8-5F4B-A0FF-27CE348C5B35}"/>
                </a:ext>
              </a:extLst>
            </p:cNvPr>
            <p:cNvSpPr>
              <a:spLocks noChangeShapeType="1"/>
            </p:cNvSpPr>
            <p:nvPr/>
          </p:nvSpPr>
          <p:spPr bwMode="auto">
            <a:xfrm flipH="1" flipV="1">
              <a:off x="8993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4" name="Text Box 71">
              <a:extLst>
                <a:ext uri="{FF2B5EF4-FFF2-40B4-BE49-F238E27FC236}">
                  <a16:creationId xmlns:a16="http://schemas.microsoft.com/office/drawing/2014/main" id="{CD54D8D9-55D6-6247-8511-0307EF61C454}"/>
                </a:ext>
              </a:extLst>
            </p:cNvPr>
            <p:cNvSpPr txBox="1">
              <a:spLocks noChangeArrowheads="1"/>
            </p:cNvSpPr>
            <p:nvPr/>
          </p:nvSpPr>
          <p:spPr bwMode="auto">
            <a:xfrm>
              <a:off x="8597900" y="58753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222.222.222.221</a:t>
              </a:r>
            </a:p>
          </p:txBody>
        </p:sp>
        <p:sp>
          <p:nvSpPr>
            <p:cNvPr id="145" name="Text Box 72">
              <a:extLst>
                <a:ext uri="{FF2B5EF4-FFF2-40B4-BE49-F238E27FC236}">
                  <a16:creationId xmlns:a16="http://schemas.microsoft.com/office/drawing/2014/main" id="{7F98A5CA-B9CA-5F4F-8121-F0973CA0E240}"/>
                </a:ext>
              </a:extLst>
            </p:cNvPr>
            <p:cNvSpPr txBox="1">
              <a:spLocks noChangeArrowheads="1"/>
            </p:cNvSpPr>
            <p:nvPr/>
          </p:nvSpPr>
          <p:spPr bwMode="auto">
            <a:xfrm>
              <a:off x="8601075" y="60499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88-B2-2F-54-1A-0F</a:t>
              </a:r>
            </a:p>
          </p:txBody>
        </p:sp>
        <p:sp>
          <p:nvSpPr>
            <p:cNvPr id="146" name="Line 73">
              <a:extLst>
                <a:ext uri="{FF2B5EF4-FFF2-40B4-BE49-F238E27FC236}">
                  <a16:creationId xmlns:a16="http://schemas.microsoft.com/office/drawing/2014/main" id="{860E2982-9859-4542-817B-711355EC50F7}"/>
                </a:ext>
              </a:extLst>
            </p:cNvPr>
            <p:cNvSpPr>
              <a:spLocks noChangeShapeType="1"/>
            </p:cNvSpPr>
            <p:nvPr/>
          </p:nvSpPr>
          <p:spPr bwMode="auto">
            <a:xfrm flipH="1" flipV="1">
              <a:off x="8397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7" name="Line 74">
              <a:extLst>
                <a:ext uri="{FF2B5EF4-FFF2-40B4-BE49-F238E27FC236}">
                  <a16:creationId xmlns:a16="http://schemas.microsoft.com/office/drawing/2014/main" id="{6B41E982-7366-4044-8C36-AC16B1249DF1}"/>
                </a:ext>
              </a:extLst>
            </p:cNvPr>
            <p:cNvSpPr>
              <a:spLocks noChangeShapeType="1"/>
            </p:cNvSpPr>
            <p:nvPr/>
          </p:nvSpPr>
          <p:spPr bwMode="auto">
            <a:xfrm flipH="1">
              <a:off x="8732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8" name="Freeform 75">
              <a:extLst>
                <a:ext uri="{FF2B5EF4-FFF2-40B4-BE49-F238E27FC236}">
                  <a16:creationId xmlns:a16="http://schemas.microsoft.com/office/drawing/2014/main" id="{DD01D97E-F8A8-BB43-BC39-C6FA9816165F}"/>
                </a:ext>
              </a:extLst>
            </p:cNvPr>
            <p:cNvSpPr>
              <a:spLocks/>
            </p:cNvSpPr>
            <p:nvPr/>
          </p:nvSpPr>
          <p:spPr bwMode="auto">
            <a:xfrm>
              <a:off x="7727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149" name="Text Box 76">
              <a:extLst>
                <a:ext uri="{FF2B5EF4-FFF2-40B4-BE49-F238E27FC236}">
                  <a16:creationId xmlns:a16="http://schemas.microsoft.com/office/drawing/2014/main" id="{3E52F6F4-F09D-3248-A622-5283AD5FCCCA}"/>
                </a:ext>
              </a:extLst>
            </p:cNvPr>
            <p:cNvSpPr txBox="1">
              <a:spLocks noChangeArrowheads="1"/>
            </p:cNvSpPr>
            <p:nvPr/>
          </p:nvSpPr>
          <p:spPr bwMode="auto">
            <a:xfrm>
              <a:off x="9831388" y="4073525"/>
              <a:ext cx="34657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B</a:t>
              </a:r>
            </a:p>
          </p:txBody>
        </p:sp>
        <p:grpSp>
          <p:nvGrpSpPr>
            <p:cNvPr id="150" name="Group 124">
              <a:extLst>
                <a:ext uri="{FF2B5EF4-FFF2-40B4-BE49-F238E27FC236}">
                  <a16:creationId xmlns:a16="http://schemas.microsoft.com/office/drawing/2014/main" id="{401ACAA1-D1CE-194F-881E-6086188E526E}"/>
                </a:ext>
              </a:extLst>
            </p:cNvPr>
            <p:cNvGrpSpPr>
              <a:grpSpLocks/>
            </p:cNvGrpSpPr>
            <p:nvPr/>
          </p:nvGrpSpPr>
          <p:grpSpPr bwMode="auto">
            <a:xfrm>
              <a:off x="8703310" y="4033520"/>
              <a:ext cx="1009650" cy="855028"/>
              <a:chOff x="7179310" y="4033520"/>
              <a:chExt cx="1009650" cy="855028"/>
            </a:xfrm>
          </p:grpSpPr>
          <p:grpSp>
            <p:nvGrpSpPr>
              <p:cNvPr id="159" name="Group 158">
                <a:extLst>
                  <a:ext uri="{FF2B5EF4-FFF2-40B4-BE49-F238E27FC236}">
                    <a16:creationId xmlns:a16="http://schemas.microsoft.com/office/drawing/2014/main" id="{4FF7424E-8F69-F149-ABF3-BB2D3D5A3C70}"/>
                  </a:ext>
                </a:extLst>
              </p:cNvPr>
              <p:cNvGrpSpPr>
                <a:grpSpLocks/>
              </p:cNvGrpSpPr>
              <p:nvPr/>
            </p:nvGrpSpPr>
            <p:grpSpPr bwMode="auto">
              <a:xfrm>
                <a:off x="7179310" y="4033520"/>
                <a:ext cx="1009650" cy="855028"/>
                <a:chOff x="-44" y="1473"/>
                <a:chExt cx="981" cy="1105"/>
              </a:xfrm>
            </p:grpSpPr>
            <p:pic>
              <p:nvPicPr>
                <p:cNvPr id="161" name="Picture 160" descr="desktop_computer_stylized_medium">
                  <a:extLst>
                    <a:ext uri="{FF2B5EF4-FFF2-40B4-BE49-F238E27FC236}">
                      <a16:creationId xmlns:a16="http://schemas.microsoft.com/office/drawing/2014/main" id="{DD402357-845C-3E4D-99AB-DC9638DCD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 name="Freeform 161">
                  <a:extLst>
                    <a:ext uri="{FF2B5EF4-FFF2-40B4-BE49-F238E27FC236}">
                      <a16:creationId xmlns:a16="http://schemas.microsoft.com/office/drawing/2014/main" id="{FB8CEC12-3650-924D-8A73-40A4CE09633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160" name="Rectangle 43">
                <a:extLst>
                  <a:ext uri="{FF2B5EF4-FFF2-40B4-BE49-F238E27FC236}">
                    <a16:creationId xmlns:a16="http://schemas.microsoft.com/office/drawing/2014/main" id="{0D9D1822-93D7-0C4A-9F2B-596C64916013}"/>
                  </a:ext>
                </a:extLst>
              </p:cNvPr>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sp>
          <p:nvSpPr>
            <p:cNvPr id="151" name="Rectangle 43">
              <a:extLst>
                <a:ext uri="{FF2B5EF4-FFF2-40B4-BE49-F238E27FC236}">
                  <a16:creationId xmlns:a16="http://schemas.microsoft.com/office/drawing/2014/main" id="{6CF8DF02-11D8-0947-8220-739A61887ECC}"/>
                </a:ext>
              </a:extLst>
            </p:cNvPr>
            <p:cNvSpPr>
              <a:spLocks noChangeArrowheads="1"/>
            </p:cNvSpPr>
            <p:nvPr/>
          </p:nvSpPr>
          <p:spPr bwMode="auto">
            <a:xfrm rot="16200000">
              <a:off x="6403976" y="4827587"/>
              <a:ext cx="139700"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sp>
          <p:nvSpPr>
            <p:cNvPr id="152" name="Rectangle 43">
              <a:extLst>
                <a:ext uri="{FF2B5EF4-FFF2-40B4-BE49-F238E27FC236}">
                  <a16:creationId xmlns:a16="http://schemas.microsoft.com/office/drawing/2014/main" id="{9C14E9C9-6DBE-674F-9B19-623958B7DA1D}"/>
                </a:ext>
              </a:extLst>
            </p:cNvPr>
            <p:cNvSpPr>
              <a:spLocks noChangeArrowheads="1"/>
            </p:cNvSpPr>
            <p:nvPr/>
          </p:nvSpPr>
          <p:spPr bwMode="auto">
            <a:xfrm rot="16200000">
              <a:off x="5312570" y="4837906"/>
              <a:ext cx="138113"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153" name="Group 126">
              <a:extLst>
                <a:ext uri="{FF2B5EF4-FFF2-40B4-BE49-F238E27FC236}">
                  <a16:creationId xmlns:a16="http://schemas.microsoft.com/office/drawing/2014/main" id="{65EFEC4E-D294-454B-88E0-68681CF198A9}"/>
                </a:ext>
              </a:extLst>
            </p:cNvPr>
            <p:cNvGrpSpPr>
              <a:grpSpLocks/>
            </p:cNvGrpSpPr>
            <p:nvPr/>
          </p:nvGrpSpPr>
          <p:grpSpPr bwMode="auto">
            <a:xfrm>
              <a:off x="3007360" y="5313680"/>
              <a:ext cx="701043" cy="517588"/>
              <a:chOff x="1046480" y="3962400"/>
              <a:chExt cx="1026163" cy="761428"/>
            </a:xfrm>
          </p:grpSpPr>
          <p:sp>
            <p:nvSpPr>
              <p:cNvPr id="155" name="Rectangle 48">
                <a:extLst>
                  <a:ext uri="{FF2B5EF4-FFF2-40B4-BE49-F238E27FC236}">
                    <a16:creationId xmlns:a16="http://schemas.microsoft.com/office/drawing/2014/main" id="{FABEA778-2D23-8F46-BE8C-85D67FEF59E1}"/>
                  </a:ext>
                </a:extLst>
              </p:cNvPr>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156" name="Group 49">
                <a:extLst>
                  <a:ext uri="{FF2B5EF4-FFF2-40B4-BE49-F238E27FC236}">
                    <a16:creationId xmlns:a16="http://schemas.microsoft.com/office/drawing/2014/main" id="{7F178CDA-2C99-E348-8F43-3D471F74031D}"/>
                  </a:ext>
                </a:extLst>
              </p:cNvPr>
              <p:cNvGrpSpPr>
                <a:grpSpLocks/>
              </p:cNvGrpSpPr>
              <p:nvPr/>
            </p:nvGrpSpPr>
            <p:grpSpPr bwMode="auto">
              <a:xfrm>
                <a:off x="1046480" y="3962400"/>
                <a:ext cx="936071" cy="761428"/>
                <a:chOff x="-44" y="1473"/>
                <a:chExt cx="981" cy="1105"/>
              </a:xfrm>
            </p:grpSpPr>
            <p:pic>
              <p:nvPicPr>
                <p:cNvPr id="157" name="Picture 50" descr="desktop_computer_stylized_medium">
                  <a:extLst>
                    <a:ext uri="{FF2B5EF4-FFF2-40B4-BE49-F238E27FC236}">
                      <a16:creationId xmlns:a16="http://schemas.microsoft.com/office/drawing/2014/main" id="{34BD4A14-CB72-B646-A35A-DF0ADF4BC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8" name="Freeform 51">
                  <a:extLst>
                    <a:ext uri="{FF2B5EF4-FFF2-40B4-BE49-F238E27FC236}">
                      <a16:creationId xmlns:a16="http://schemas.microsoft.com/office/drawing/2014/main" id="{F61B9461-F566-0D42-9C2B-FACAB5B028C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pic>
          <p:nvPicPr>
            <p:cNvPr id="154" name="Picture 153">
              <a:extLst>
                <a:ext uri="{FF2B5EF4-FFF2-40B4-BE49-F238E27FC236}">
                  <a16:creationId xmlns:a16="http://schemas.microsoft.com/office/drawing/2014/main" id="{DF15994F-B050-2A40-B5E5-2DC9D39C29B5}"/>
                </a:ext>
              </a:extLst>
            </p:cNvPr>
            <p:cNvPicPr>
              <a:picLocks noChangeAspect="1"/>
            </p:cNvPicPr>
            <p:nvPr/>
          </p:nvPicPr>
          <p:blipFill>
            <a:blip r:embed="rId4"/>
            <a:stretch>
              <a:fillRect/>
            </a:stretch>
          </p:blipFill>
          <p:spPr>
            <a:xfrm>
              <a:off x="5509167" y="4695279"/>
              <a:ext cx="875757" cy="506959"/>
            </a:xfrm>
            <a:prstGeom prst="rect">
              <a:avLst/>
            </a:prstGeom>
          </p:spPr>
        </p:pic>
      </p:grpSp>
    </p:spTree>
    <p:extLst>
      <p:ext uri="{BB962C8B-B14F-4D97-AF65-F5344CB8AC3E}">
        <p14:creationId xmlns:p14="http://schemas.microsoft.com/office/powerpoint/2010/main" val="228330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r>
              <a:rPr lang="en-US" dirty="0"/>
              <a:t>Ethernet</a:t>
            </a:r>
          </a:p>
        </p:txBody>
      </p:sp>
      <p:sp>
        <p:nvSpPr>
          <p:cNvPr id="52229" name="Rectangle 3"/>
          <p:cNvSpPr>
            <a:spLocks noGrp="1" noChangeArrowheads="1"/>
          </p:cNvSpPr>
          <p:nvPr>
            <p:ph idx="1"/>
          </p:nvPr>
        </p:nvSpPr>
        <p:spPr/>
        <p:txBody>
          <a:bodyPr/>
          <a:lstStyle/>
          <a:p>
            <a:r>
              <a:rPr lang="en-US" dirty="0"/>
              <a:t>The dominant wired LAN technology</a:t>
            </a:r>
          </a:p>
          <a:p>
            <a:pPr lvl="1"/>
            <a:r>
              <a:rPr lang="en-US" dirty="0"/>
              <a:t>Alternatives included token ring, FDDI and ATM</a:t>
            </a:r>
          </a:p>
          <a:p>
            <a:r>
              <a:rPr lang="en-US" dirty="0"/>
              <a:t>Some reasons for domination</a:t>
            </a:r>
          </a:p>
          <a:p>
            <a:pPr lvl="1"/>
            <a:r>
              <a:rPr lang="en-US" dirty="0"/>
              <a:t>First widely used LAN technology</a:t>
            </a:r>
          </a:p>
          <a:p>
            <a:pPr lvl="1"/>
            <a:r>
              <a:rPr lang="en-US" dirty="0"/>
              <a:t>Simpler, cheap</a:t>
            </a:r>
          </a:p>
          <a:p>
            <a:pPr lvl="1"/>
            <a:r>
              <a:rPr lang="en-US" dirty="0"/>
              <a:t>Kept up with speed race (higher data rate was the most compelling reason to change to another LAN technology): 10 Mbps – 10 Gbps </a:t>
            </a:r>
          </a:p>
          <a:p>
            <a:endParaRPr lang="en-US" dirty="0"/>
          </a:p>
        </p:txBody>
      </p:sp>
      <p:pic>
        <p:nvPicPr>
          <p:cNvPr id="146437" name="Picture 4" descr="551 metcalfe-e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237" y="4303405"/>
            <a:ext cx="4318000" cy="2311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Text Box 5"/>
          <p:cNvSpPr txBox="1">
            <a:spLocks noChangeArrowheads="1"/>
          </p:cNvSpPr>
          <p:nvPr/>
        </p:nvSpPr>
        <p:spPr bwMode="auto">
          <a:xfrm>
            <a:off x="3810001" y="5105400"/>
            <a:ext cx="3352800" cy="7078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i="0" dirty="0">
                <a:latin typeface="Avenir Book" panose="02000503020000020003" pitchFamily="2" charset="0"/>
                <a:cs typeface="Arial"/>
              </a:rPr>
              <a:t>Metcalfe</a:t>
            </a:r>
            <a:r>
              <a:rPr lang="ja-JP" altLang="en-US" sz="2000" i="0" dirty="0">
                <a:latin typeface="Avenir Book" panose="02000503020000020003" pitchFamily="2" charset="0"/>
                <a:cs typeface="Arial"/>
              </a:rPr>
              <a:t>’</a:t>
            </a:r>
            <a:r>
              <a:rPr lang="en-US" sz="2000" i="0" dirty="0">
                <a:latin typeface="Avenir Book" panose="02000503020000020003" pitchFamily="2" charset="0"/>
                <a:cs typeface="Arial"/>
              </a:rPr>
              <a:t>s Ethernet sketch (1970s while at Xerox)</a:t>
            </a:r>
          </a:p>
        </p:txBody>
      </p:sp>
      <p:sp>
        <p:nvSpPr>
          <p:cNvPr id="12" name="Slide Number Placeholder 3">
            <a:extLst>
              <a:ext uri="{FF2B5EF4-FFF2-40B4-BE49-F238E27FC236}">
                <a16:creationId xmlns:a16="http://schemas.microsoft.com/office/drawing/2014/main" id="{B748B621-ED6D-544B-9EAD-7BC3F3A88C51}"/>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11</a:t>
            </a:fld>
            <a:endParaRPr lang="en-US"/>
          </a:p>
        </p:txBody>
      </p:sp>
    </p:spTree>
    <p:extLst>
      <p:ext uri="{BB962C8B-B14F-4D97-AF65-F5344CB8AC3E}">
        <p14:creationId xmlns:p14="http://schemas.microsoft.com/office/powerpoint/2010/main" val="32136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US" dirty="0"/>
              <a:t>Ethernet: physical topology</a:t>
            </a:r>
          </a:p>
        </p:txBody>
      </p:sp>
      <p:sp>
        <p:nvSpPr>
          <p:cNvPr id="53253" name="Rectangle 6"/>
          <p:cNvSpPr>
            <a:spLocks noGrp="1" noChangeArrowheads="1"/>
          </p:cNvSpPr>
          <p:nvPr>
            <p:ph idx="1"/>
          </p:nvPr>
        </p:nvSpPr>
        <p:spPr/>
        <p:txBody>
          <a:bodyPr/>
          <a:lstStyle/>
          <a:p>
            <a:r>
              <a:rPr lang="en-US" dirty="0"/>
              <a:t>Initially and through the mid 90s, a bus</a:t>
            </a:r>
          </a:p>
          <a:p>
            <a:pPr lvl="1"/>
            <a:r>
              <a:rPr lang="en-US" dirty="0"/>
              <a:t>All nodes in same collision domain (can collide with each other)</a:t>
            </a:r>
          </a:p>
          <a:p>
            <a:r>
              <a:rPr lang="en-US" dirty="0"/>
              <a:t>Late 90s a move from bus to star with a hub in the center</a:t>
            </a:r>
          </a:p>
          <a:p>
            <a:pPr lvl="1"/>
            <a:r>
              <a:rPr lang="en-US" dirty="0"/>
              <a:t>Hub – physical-layer device, gets bit, recreates it, </a:t>
            </a:r>
            <a:br>
              <a:rPr lang="en-US" dirty="0"/>
            </a:br>
            <a:r>
              <a:rPr lang="en-US" dirty="0"/>
              <a:t>boots its energy and drops it on all interfaces</a:t>
            </a:r>
          </a:p>
          <a:p>
            <a:r>
              <a:rPr lang="en-US" i="1" dirty="0"/>
              <a:t>Both bus and hub-based start, broadcast</a:t>
            </a:r>
          </a:p>
          <a:p>
            <a:r>
              <a:rPr lang="en-US" dirty="0"/>
              <a:t>Early 2000s, a switch instead of hub</a:t>
            </a:r>
          </a:p>
          <a:p>
            <a:pPr lvl="1"/>
            <a:r>
              <a:rPr lang="en-US" dirty="0"/>
              <a:t>Active, store-and-forward switch in center</a:t>
            </a:r>
          </a:p>
          <a:p>
            <a:pPr lvl="1"/>
            <a:r>
              <a:rPr lang="en-US" dirty="0"/>
              <a:t>Each </a:t>
            </a:r>
            <a:r>
              <a:rPr lang="ja-JP" altLang="en-US" dirty="0"/>
              <a:t>“</a:t>
            </a:r>
            <a:r>
              <a:rPr lang="en-US" dirty="0"/>
              <a:t>spoke</a:t>
            </a:r>
            <a:r>
              <a:rPr lang="ja-JP" altLang="en-US" dirty="0"/>
              <a:t>”</a:t>
            </a:r>
            <a:r>
              <a:rPr lang="en-US" dirty="0"/>
              <a:t> runs a (separate) Ethernet </a:t>
            </a:r>
            <a:br>
              <a:rPr lang="en-US" dirty="0"/>
            </a:br>
            <a:r>
              <a:rPr lang="en-US" dirty="0"/>
              <a:t>protocol (nodes do not collide with each other)</a:t>
            </a:r>
          </a:p>
        </p:txBody>
      </p:sp>
      <p:grpSp>
        <p:nvGrpSpPr>
          <p:cNvPr id="6" name="Group 5">
            <a:extLst>
              <a:ext uri="{FF2B5EF4-FFF2-40B4-BE49-F238E27FC236}">
                <a16:creationId xmlns:a16="http://schemas.microsoft.com/office/drawing/2014/main" id="{A5CF5CC9-A979-6042-9283-02141DF6797E}"/>
              </a:ext>
            </a:extLst>
          </p:cNvPr>
          <p:cNvGrpSpPr/>
          <p:nvPr/>
        </p:nvGrpSpPr>
        <p:grpSpPr>
          <a:xfrm>
            <a:off x="10367795" y="1134532"/>
            <a:ext cx="1647643" cy="1462266"/>
            <a:chOff x="9172756" y="2332921"/>
            <a:chExt cx="2165349" cy="1708150"/>
          </a:xfrm>
        </p:grpSpPr>
        <p:sp>
          <p:nvSpPr>
            <p:cNvPr id="54" name="Rectangle 53"/>
            <p:cNvSpPr>
              <a:spLocks noChangeArrowheads="1"/>
            </p:cNvSpPr>
            <p:nvPr/>
          </p:nvSpPr>
          <p:spPr bwMode="auto">
            <a:xfrm rot="16200000">
              <a:off x="9752194" y="3709284"/>
              <a:ext cx="74612" cy="16986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nvGrpSpPr>
            <p:cNvPr id="148531" name="Group 54"/>
            <p:cNvGrpSpPr>
              <a:grpSpLocks/>
            </p:cNvGrpSpPr>
            <p:nvPr/>
          </p:nvGrpSpPr>
          <p:grpSpPr bwMode="auto">
            <a:xfrm>
              <a:off x="9172756" y="3480684"/>
              <a:ext cx="640071" cy="517525"/>
              <a:chOff x="-44" y="1473"/>
              <a:chExt cx="981" cy="1105"/>
            </a:xfrm>
          </p:grpSpPr>
          <p:pic>
            <p:nvPicPr>
              <p:cNvPr id="148532" name="Picture 5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33" name="Freeform 5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53260" name="Line 32"/>
            <p:cNvSpPr>
              <a:spLocks noChangeShapeType="1"/>
            </p:cNvSpPr>
            <p:nvPr/>
          </p:nvSpPr>
          <p:spPr bwMode="auto">
            <a:xfrm flipH="1">
              <a:off x="10053819" y="2472620"/>
              <a:ext cx="752475" cy="14684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53261" name="Line 33"/>
            <p:cNvSpPr>
              <a:spLocks noChangeShapeType="1"/>
            </p:cNvSpPr>
            <p:nvPr/>
          </p:nvSpPr>
          <p:spPr bwMode="auto">
            <a:xfrm>
              <a:off x="10025243" y="3250495"/>
              <a:ext cx="392112"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53262" name="Line 34"/>
            <p:cNvSpPr>
              <a:spLocks noChangeShapeType="1"/>
            </p:cNvSpPr>
            <p:nvPr/>
          </p:nvSpPr>
          <p:spPr bwMode="auto">
            <a:xfrm>
              <a:off x="9807756" y="3804534"/>
              <a:ext cx="307975" cy="3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53263" name="Line 35"/>
            <p:cNvSpPr>
              <a:spLocks noChangeShapeType="1"/>
            </p:cNvSpPr>
            <p:nvPr/>
          </p:nvSpPr>
          <p:spPr bwMode="auto">
            <a:xfrm flipV="1">
              <a:off x="10525305" y="3018720"/>
              <a:ext cx="287338" cy="142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53264" name="Line 37"/>
            <p:cNvSpPr>
              <a:spLocks noChangeShapeType="1"/>
            </p:cNvSpPr>
            <p:nvPr/>
          </p:nvSpPr>
          <p:spPr bwMode="auto">
            <a:xfrm>
              <a:off x="10317343" y="2645659"/>
              <a:ext cx="392112"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53265" name="Line 38"/>
            <p:cNvSpPr>
              <a:spLocks noChangeShapeType="1"/>
            </p:cNvSpPr>
            <p:nvPr/>
          </p:nvSpPr>
          <p:spPr bwMode="auto">
            <a:xfrm>
              <a:off x="10317343" y="2645659"/>
              <a:ext cx="392112"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53266" name="Line 39"/>
            <p:cNvSpPr>
              <a:spLocks noChangeShapeType="1"/>
            </p:cNvSpPr>
            <p:nvPr/>
          </p:nvSpPr>
          <p:spPr bwMode="auto">
            <a:xfrm>
              <a:off x="10207806" y="3694996"/>
              <a:ext cx="307975" cy="3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nvGrpSpPr>
            <p:cNvPr id="148501" name="Group 37"/>
            <p:cNvGrpSpPr>
              <a:grpSpLocks/>
            </p:cNvGrpSpPr>
            <p:nvPr/>
          </p:nvGrpSpPr>
          <p:grpSpPr bwMode="auto">
            <a:xfrm>
              <a:off x="10626905" y="2769483"/>
              <a:ext cx="711200" cy="601662"/>
              <a:chOff x="7179310" y="4033520"/>
              <a:chExt cx="1009650" cy="855028"/>
            </a:xfrm>
          </p:grpSpPr>
          <p:grpSp>
            <p:nvGrpSpPr>
              <p:cNvPr id="148542" name="Group 44"/>
              <p:cNvGrpSpPr>
                <a:grpSpLocks/>
              </p:cNvGrpSpPr>
              <p:nvPr/>
            </p:nvGrpSpPr>
            <p:grpSpPr bwMode="auto">
              <a:xfrm>
                <a:off x="7179310" y="4033520"/>
                <a:ext cx="1009650" cy="855028"/>
                <a:chOff x="-44" y="1473"/>
                <a:chExt cx="981" cy="1105"/>
              </a:xfrm>
            </p:grpSpPr>
            <p:pic>
              <p:nvPicPr>
                <p:cNvPr id="148544"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4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40" name="Rectangle 43"/>
              <p:cNvSpPr>
                <a:spLocks noChangeArrowheads="1"/>
              </p:cNvSpPr>
              <p:nvPr/>
            </p:nvSpPr>
            <p:spPr bwMode="auto">
              <a:xfrm rot="16200000">
                <a:off x="7438418" y="4308853"/>
                <a:ext cx="128593" cy="19607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grpSp>
          <p:nvGrpSpPr>
            <p:cNvPr id="148502" name="Group 42"/>
            <p:cNvGrpSpPr>
              <a:grpSpLocks/>
            </p:cNvGrpSpPr>
            <p:nvPr/>
          </p:nvGrpSpPr>
          <p:grpSpPr bwMode="auto">
            <a:xfrm>
              <a:off x="9650594" y="2332921"/>
              <a:ext cx="701675" cy="517525"/>
              <a:chOff x="1046480" y="3962400"/>
              <a:chExt cx="1026163" cy="761428"/>
            </a:xfrm>
          </p:grpSpPr>
          <p:sp>
            <p:nvSpPr>
              <p:cNvPr id="44" name="Rectangle 48"/>
              <p:cNvSpPr>
                <a:spLocks noChangeArrowheads="1"/>
              </p:cNvSpPr>
              <p:nvPr/>
            </p:nvSpPr>
            <p:spPr bwMode="auto">
              <a:xfrm rot="16200000">
                <a:off x="1893547" y="4299487"/>
                <a:ext cx="109777" cy="24841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nvGrpSpPr>
              <p:cNvPr id="148539" name="Group 49"/>
              <p:cNvGrpSpPr>
                <a:grpSpLocks/>
              </p:cNvGrpSpPr>
              <p:nvPr/>
            </p:nvGrpSpPr>
            <p:grpSpPr bwMode="auto">
              <a:xfrm>
                <a:off x="1046480" y="3962400"/>
                <a:ext cx="936071" cy="761428"/>
                <a:chOff x="-44" y="1473"/>
                <a:chExt cx="981" cy="1105"/>
              </a:xfrm>
            </p:grpSpPr>
            <p:pic>
              <p:nvPicPr>
                <p:cNvPr id="148540"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41"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48503" name="Group 47"/>
            <p:cNvGrpSpPr>
              <a:grpSpLocks/>
            </p:cNvGrpSpPr>
            <p:nvPr/>
          </p:nvGrpSpPr>
          <p:grpSpPr bwMode="auto">
            <a:xfrm>
              <a:off x="9366431" y="2921884"/>
              <a:ext cx="701675" cy="517525"/>
              <a:chOff x="1046480" y="3962400"/>
              <a:chExt cx="1026163" cy="761428"/>
            </a:xfrm>
          </p:grpSpPr>
          <p:sp>
            <p:nvSpPr>
              <p:cNvPr id="49" name="Rectangle 48"/>
              <p:cNvSpPr>
                <a:spLocks noChangeArrowheads="1"/>
              </p:cNvSpPr>
              <p:nvPr/>
            </p:nvSpPr>
            <p:spPr bwMode="auto">
              <a:xfrm rot="16200000">
                <a:off x="1893548" y="4299487"/>
                <a:ext cx="109776" cy="248414"/>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nvGrpSpPr>
              <p:cNvPr id="148535" name="Group 49"/>
              <p:cNvGrpSpPr>
                <a:grpSpLocks/>
              </p:cNvGrpSpPr>
              <p:nvPr/>
            </p:nvGrpSpPr>
            <p:grpSpPr bwMode="auto">
              <a:xfrm>
                <a:off x="1046480" y="3962400"/>
                <a:ext cx="936071" cy="761428"/>
                <a:chOff x="-44" y="1473"/>
                <a:chExt cx="981" cy="1105"/>
              </a:xfrm>
            </p:grpSpPr>
            <p:pic>
              <p:nvPicPr>
                <p:cNvPr id="148536"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37"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48505" name="Group 57"/>
            <p:cNvGrpSpPr>
              <a:grpSpLocks/>
            </p:cNvGrpSpPr>
            <p:nvPr/>
          </p:nvGrpSpPr>
          <p:grpSpPr bwMode="auto">
            <a:xfrm>
              <a:off x="10341155" y="3440996"/>
              <a:ext cx="711200" cy="600075"/>
              <a:chOff x="7179310" y="4033520"/>
              <a:chExt cx="1009650" cy="855028"/>
            </a:xfrm>
          </p:grpSpPr>
          <p:grpSp>
            <p:nvGrpSpPr>
              <p:cNvPr id="148526" name="Group 44"/>
              <p:cNvGrpSpPr>
                <a:grpSpLocks/>
              </p:cNvGrpSpPr>
              <p:nvPr/>
            </p:nvGrpSpPr>
            <p:grpSpPr bwMode="auto">
              <a:xfrm>
                <a:off x="7179310" y="4033520"/>
                <a:ext cx="1009650" cy="855028"/>
                <a:chOff x="-44" y="1473"/>
                <a:chExt cx="981" cy="1105"/>
              </a:xfrm>
            </p:grpSpPr>
            <p:pic>
              <p:nvPicPr>
                <p:cNvPr id="148528"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2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60" name="Rectangle 43"/>
              <p:cNvSpPr>
                <a:spLocks noChangeArrowheads="1"/>
              </p:cNvSpPr>
              <p:nvPr/>
            </p:nvSpPr>
            <p:spPr bwMode="auto">
              <a:xfrm rot="16200000">
                <a:off x="7439379" y="4308711"/>
                <a:ext cx="126671" cy="19607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grpSp>
      <p:grpSp>
        <p:nvGrpSpPr>
          <p:cNvPr id="3" name="Group 2">
            <a:extLst>
              <a:ext uri="{FF2B5EF4-FFF2-40B4-BE49-F238E27FC236}">
                <a16:creationId xmlns:a16="http://schemas.microsoft.com/office/drawing/2014/main" id="{F100FB70-EC73-FB44-BCDB-67F896089C5E}"/>
              </a:ext>
            </a:extLst>
          </p:cNvPr>
          <p:cNvGrpSpPr/>
          <p:nvPr/>
        </p:nvGrpSpPr>
        <p:grpSpPr>
          <a:xfrm>
            <a:off x="8991600" y="3443882"/>
            <a:ext cx="2753257" cy="2234369"/>
            <a:chOff x="8991600" y="3443882"/>
            <a:chExt cx="2753257" cy="2234369"/>
          </a:xfrm>
        </p:grpSpPr>
        <p:sp>
          <p:nvSpPr>
            <p:cNvPr id="53254" name="Line 17"/>
            <p:cNvSpPr>
              <a:spLocks noChangeShapeType="1"/>
            </p:cNvSpPr>
            <p:nvPr/>
          </p:nvSpPr>
          <p:spPr bwMode="auto">
            <a:xfrm>
              <a:off x="9611605" y="4438920"/>
              <a:ext cx="67377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53255" name="Line 18"/>
            <p:cNvSpPr>
              <a:spLocks noChangeShapeType="1"/>
            </p:cNvSpPr>
            <p:nvPr/>
          </p:nvSpPr>
          <p:spPr bwMode="auto">
            <a:xfrm>
              <a:off x="10468636" y="3994430"/>
              <a:ext cx="0" cy="37894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53256" name="Line 19"/>
            <p:cNvSpPr>
              <a:spLocks noChangeShapeType="1"/>
            </p:cNvSpPr>
            <p:nvPr/>
          </p:nvSpPr>
          <p:spPr bwMode="auto">
            <a:xfrm flipH="1">
              <a:off x="10600318" y="4450837"/>
              <a:ext cx="69352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53257" name="Line 20"/>
            <p:cNvSpPr>
              <a:spLocks noChangeShapeType="1"/>
            </p:cNvSpPr>
            <p:nvPr/>
          </p:nvSpPr>
          <p:spPr bwMode="auto">
            <a:xfrm flipV="1">
              <a:off x="10468636" y="4544979"/>
              <a:ext cx="8779" cy="53267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nvGrpSpPr>
            <p:cNvPr id="148506" name="Group 62"/>
            <p:cNvGrpSpPr>
              <a:grpSpLocks/>
            </p:cNvGrpSpPr>
            <p:nvPr/>
          </p:nvGrpSpPr>
          <p:grpSpPr bwMode="auto">
            <a:xfrm>
              <a:off x="8991600" y="4121938"/>
              <a:ext cx="632075" cy="518373"/>
              <a:chOff x="1046480" y="3962400"/>
              <a:chExt cx="1026163" cy="761428"/>
            </a:xfrm>
          </p:grpSpPr>
          <p:sp>
            <p:nvSpPr>
              <p:cNvPr id="64" name="Rectangle 48"/>
              <p:cNvSpPr>
                <a:spLocks noChangeArrowheads="1"/>
              </p:cNvSpPr>
              <p:nvPr/>
            </p:nvSpPr>
            <p:spPr bwMode="auto">
              <a:xfrm rot="16200000">
                <a:off x="1893689" y="4299817"/>
                <a:ext cx="110275" cy="24763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nvGrpSpPr>
              <p:cNvPr id="148523" name="Group 49"/>
              <p:cNvGrpSpPr>
                <a:grpSpLocks/>
              </p:cNvGrpSpPr>
              <p:nvPr/>
            </p:nvGrpSpPr>
            <p:grpSpPr bwMode="auto">
              <a:xfrm>
                <a:off x="1046480" y="3962400"/>
                <a:ext cx="936071" cy="761428"/>
                <a:chOff x="-44" y="1473"/>
                <a:chExt cx="981" cy="1105"/>
              </a:xfrm>
            </p:grpSpPr>
            <p:pic>
              <p:nvPicPr>
                <p:cNvPr id="148524"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25"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48507" name="Group 67"/>
            <p:cNvGrpSpPr>
              <a:grpSpLocks/>
            </p:cNvGrpSpPr>
            <p:nvPr/>
          </p:nvGrpSpPr>
          <p:grpSpPr bwMode="auto">
            <a:xfrm>
              <a:off x="11154482" y="4191054"/>
              <a:ext cx="590375" cy="556506"/>
              <a:chOff x="7179310" y="4033520"/>
              <a:chExt cx="1009650" cy="855028"/>
            </a:xfrm>
          </p:grpSpPr>
          <p:grpSp>
            <p:nvGrpSpPr>
              <p:cNvPr id="148518" name="Group 44"/>
              <p:cNvGrpSpPr>
                <a:grpSpLocks/>
              </p:cNvGrpSpPr>
              <p:nvPr/>
            </p:nvGrpSpPr>
            <p:grpSpPr bwMode="auto">
              <a:xfrm>
                <a:off x="7179310" y="4033520"/>
                <a:ext cx="1009650" cy="855028"/>
                <a:chOff x="-44" y="1473"/>
                <a:chExt cx="981" cy="1105"/>
              </a:xfrm>
            </p:grpSpPr>
            <p:pic>
              <p:nvPicPr>
                <p:cNvPr id="148520"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2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70" name="Rectangle 43"/>
              <p:cNvSpPr>
                <a:spLocks noChangeArrowheads="1"/>
              </p:cNvSpPr>
              <p:nvPr/>
            </p:nvSpPr>
            <p:spPr bwMode="auto">
              <a:xfrm rot="16200000">
                <a:off x="7438954" y="4308497"/>
                <a:ext cx="128163" cy="1970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sp>
          <p:nvSpPr>
            <p:cNvPr id="75" name="Rectangle 43"/>
            <p:cNvSpPr>
              <a:spLocks noChangeArrowheads="1"/>
            </p:cNvSpPr>
            <p:nvPr/>
          </p:nvSpPr>
          <p:spPr bwMode="auto">
            <a:xfrm>
              <a:off x="10428035" y="3869305"/>
              <a:ext cx="75717" cy="12393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nvGrpSpPr>
            <p:cNvPr id="148509" name="Group 44"/>
            <p:cNvGrpSpPr>
              <a:grpSpLocks/>
            </p:cNvGrpSpPr>
            <p:nvPr/>
          </p:nvGrpSpPr>
          <p:grpSpPr bwMode="auto">
            <a:xfrm>
              <a:off x="10164670" y="3443882"/>
              <a:ext cx="589278" cy="556507"/>
              <a:chOff x="-44" y="1473"/>
              <a:chExt cx="981" cy="1105"/>
            </a:xfrm>
          </p:grpSpPr>
          <p:pic>
            <p:nvPicPr>
              <p:cNvPr id="148516"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1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48510" name="Group 1"/>
            <p:cNvGrpSpPr>
              <a:grpSpLocks/>
            </p:cNvGrpSpPr>
            <p:nvPr/>
          </p:nvGrpSpPr>
          <p:grpSpPr bwMode="auto">
            <a:xfrm>
              <a:off x="10045059" y="5051436"/>
              <a:ext cx="590375" cy="626815"/>
              <a:chOff x="8077200" y="3320111"/>
              <a:chExt cx="853440" cy="835329"/>
            </a:xfrm>
          </p:grpSpPr>
          <p:sp>
            <p:nvSpPr>
              <p:cNvPr id="78" name="Rectangle 43"/>
              <p:cNvSpPr>
                <a:spLocks noChangeArrowheads="1"/>
              </p:cNvSpPr>
              <p:nvPr/>
            </p:nvSpPr>
            <p:spPr bwMode="auto">
              <a:xfrm>
                <a:off x="8630826" y="3320111"/>
                <a:ext cx="111042" cy="16516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ndParaRPr>
              </a:p>
            </p:txBody>
          </p:sp>
          <p:grpSp>
            <p:nvGrpSpPr>
              <p:cNvPr id="148513" name="Group 44"/>
              <p:cNvGrpSpPr>
                <a:grpSpLocks/>
              </p:cNvGrpSpPr>
              <p:nvPr/>
            </p:nvGrpSpPr>
            <p:grpSpPr bwMode="auto">
              <a:xfrm>
                <a:off x="8077200" y="3413760"/>
                <a:ext cx="853440" cy="741680"/>
                <a:chOff x="-44" y="1473"/>
                <a:chExt cx="981" cy="1105"/>
              </a:xfrm>
            </p:grpSpPr>
            <p:pic>
              <p:nvPicPr>
                <p:cNvPr id="148514"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1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532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237" y="4328096"/>
              <a:ext cx="416994" cy="25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128" name="Slide Number Placeholder 3">
            <a:extLst>
              <a:ext uri="{FF2B5EF4-FFF2-40B4-BE49-F238E27FC236}">
                <a16:creationId xmlns:a16="http://schemas.microsoft.com/office/drawing/2014/main" id="{BAB69467-7E53-CD47-8FC1-710B78B2C2E0}"/>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12</a:t>
            </a:fld>
            <a:endParaRPr lang="en-US" dirty="0"/>
          </a:p>
        </p:txBody>
      </p:sp>
      <p:pic>
        <p:nvPicPr>
          <p:cNvPr id="2" name="Picture 1">
            <a:extLst>
              <a:ext uri="{FF2B5EF4-FFF2-40B4-BE49-F238E27FC236}">
                <a16:creationId xmlns:a16="http://schemas.microsoft.com/office/drawing/2014/main" id="{A742F1AB-D48A-6045-A4D2-40873704A435}"/>
              </a:ext>
            </a:extLst>
          </p:cNvPr>
          <p:cNvPicPr>
            <a:picLocks noChangeAspect="1"/>
          </p:cNvPicPr>
          <p:nvPr/>
        </p:nvPicPr>
        <p:blipFill rotWithShape="1">
          <a:blip r:embed="rId6"/>
          <a:srcRect l="20000" t="25121" r="20000" b="37393"/>
          <a:stretch/>
        </p:blipFill>
        <p:spPr>
          <a:xfrm>
            <a:off x="10103218" y="4275824"/>
            <a:ext cx="673045" cy="361364"/>
          </a:xfrm>
          <a:prstGeom prst="rect">
            <a:avLst/>
          </a:prstGeom>
        </p:spPr>
      </p:pic>
    </p:spTree>
    <p:extLst>
      <p:ext uri="{BB962C8B-B14F-4D97-AF65-F5344CB8AC3E}">
        <p14:creationId xmlns:p14="http://schemas.microsoft.com/office/powerpoint/2010/main" val="40717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325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2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r>
              <a:rPr lang="en-US" dirty="0"/>
              <a:t>Ethernet frame structure</a:t>
            </a:r>
          </a:p>
        </p:txBody>
      </p:sp>
      <p:sp>
        <p:nvSpPr>
          <p:cNvPr id="54277" name="Rectangle 3"/>
          <p:cNvSpPr>
            <a:spLocks noGrp="1" noChangeArrowheads="1"/>
          </p:cNvSpPr>
          <p:nvPr>
            <p:ph idx="1"/>
          </p:nvPr>
        </p:nvSpPr>
        <p:spPr/>
        <p:txBody>
          <a:bodyPr/>
          <a:lstStyle/>
          <a:p>
            <a:r>
              <a:rPr lang="en-US" dirty="0"/>
              <a:t>Sending adapter encapsulates IP datagram (or other network layer protocol packet) in Ethernet frame</a:t>
            </a:r>
          </a:p>
          <a:p>
            <a:endParaRPr lang="en-US" dirty="0"/>
          </a:p>
          <a:p>
            <a:endParaRPr lang="en-US" dirty="0"/>
          </a:p>
          <a:p>
            <a:r>
              <a:rPr lang="en-US" dirty="0"/>
              <a:t>Data (46-1,500B) – Carries the datagram</a:t>
            </a:r>
          </a:p>
          <a:p>
            <a:pPr lvl="1"/>
            <a:r>
              <a:rPr lang="en-US" dirty="0"/>
              <a:t>If &gt;1,500B – fragment, if &lt;46B, has to be padded; all passed on to network layer which uses the length of IP datagram to remove stuffing</a:t>
            </a:r>
          </a:p>
          <a:p>
            <a:r>
              <a:rPr lang="en-US" dirty="0"/>
              <a:t>Destination addresses (6B) – destination MAC address</a:t>
            </a:r>
          </a:p>
          <a:p>
            <a:pPr lvl="1"/>
            <a:r>
              <a:rPr lang="en-US" dirty="0"/>
              <a:t>If adapter receives frame with matching </a:t>
            </a:r>
            <a:r>
              <a:rPr lang="en-US" dirty="0" err="1"/>
              <a:t>dst</a:t>
            </a:r>
            <a:r>
              <a:rPr lang="en-US" dirty="0"/>
              <a:t> address, or with broadcast address FF-FF-FF-FF-FF-FF, it passes data in frame to network layer</a:t>
            </a:r>
          </a:p>
          <a:p>
            <a:pPr lvl="1"/>
            <a:r>
              <a:rPr lang="en-US" dirty="0"/>
              <a:t>Otherwise, adapter discards frame</a:t>
            </a:r>
          </a:p>
          <a:p>
            <a:pPr marL="0" indent="0">
              <a:buNone/>
            </a:pPr>
            <a:endParaRPr lang="en-US" dirty="0"/>
          </a:p>
          <a:p>
            <a:pPr marL="0" indent="0">
              <a:buNone/>
            </a:pPr>
            <a:endParaRPr lang="en-US" dirty="0"/>
          </a:p>
        </p:txBody>
      </p:sp>
      <p:grpSp>
        <p:nvGrpSpPr>
          <p:cNvPr id="150534" name="Group 51"/>
          <p:cNvGrpSpPr>
            <a:grpSpLocks/>
          </p:cNvGrpSpPr>
          <p:nvPr/>
        </p:nvGrpSpPr>
        <p:grpSpPr bwMode="auto">
          <a:xfrm>
            <a:off x="4811713" y="1676400"/>
            <a:ext cx="6291262" cy="993775"/>
            <a:chOff x="940711" y="4902593"/>
            <a:chExt cx="6291001" cy="992895"/>
          </a:xfrm>
        </p:grpSpPr>
        <p:sp>
          <p:nvSpPr>
            <p:cNvPr id="150535" name="Line 10"/>
            <p:cNvSpPr>
              <a:spLocks noChangeShapeType="1"/>
            </p:cNvSpPr>
            <p:nvPr/>
          </p:nvSpPr>
          <p:spPr bwMode="auto">
            <a:xfrm>
              <a:off x="3570934" y="5199463"/>
              <a:ext cx="0" cy="20464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Avenir Book" panose="02000503020000020003" pitchFamily="2" charset="0"/>
              </a:endParaRPr>
            </a:p>
          </p:txBody>
        </p:sp>
        <p:sp>
          <p:nvSpPr>
            <p:cNvPr id="150536" name="Rectangle 1"/>
            <p:cNvSpPr>
              <a:spLocks noChangeArrowheads="1"/>
            </p:cNvSpPr>
            <p:nvPr/>
          </p:nvSpPr>
          <p:spPr bwMode="auto">
            <a:xfrm>
              <a:off x="976959" y="5272489"/>
              <a:ext cx="6254753" cy="547846"/>
            </a:xfrm>
            <a:prstGeom prst="rect">
              <a:avLst/>
            </a:prstGeom>
            <a:solidFill>
              <a:srgbClr val="00B050"/>
            </a:solidFill>
            <a:ln w="9525">
              <a:solidFill>
                <a:schemeClr val="bg1"/>
              </a:solidFill>
              <a:round/>
              <a:headEnd/>
              <a:tailEnd/>
            </a:ln>
          </p:spPr>
          <p:txBody>
            <a:bodyPr wrap="none"/>
            <a:lstStyle/>
            <a:p>
              <a:endParaRPr lang="en-US" dirty="0">
                <a:latin typeface="Avenir Book" panose="02000503020000020003" pitchFamily="2" charset="0"/>
              </a:endParaRPr>
            </a:p>
          </p:txBody>
        </p:sp>
        <p:cxnSp>
          <p:nvCxnSpPr>
            <p:cNvPr id="16" name="Straight Connector 3"/>
            <p:cNvCxnSpPr>
              <a:cxnSpLocks noChangeShapeType="1"/>
            </p:cNvCxnSpPr>
            <p:nvPr/>
          </p:nvCxnSpPr>
          <p:spPr bwMode="auto">
            <a:xfrm>
              <a:off x="1970955" y="5262636"/>
              <a:ext cx="0" cy="55037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32"/>
            <p:cNvCxnSpPr>
              <a:cxnSpLocks noChangeShapeType="1"/>
            </p:cNvCxnSpPr>
            <p:nvPr/>
          </p:nvCxnSpPr>
          <p:spPr bwMode="auto">
            <a:xfrm>
              <a:off x="2701175" y="5265808"/>
              <a:ext cx="0" cy="583683"/>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33"/>
            <p:cNvCxnSpPr>
              <a:cxnSpLocks noChangeShapeType="1"/>
            </p:cNvCxnSpPr>
            <p:nvPr/>
          </p:nvCxnSpPr>
          <p:spPr bwMode="auto">
            <a:xfrm>
              <a:off x="3429808" y="5270567"/>
              <a:ext cx="0" cy="548789"/>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34"/>
            <p:cNvCxnSpPr>
              <a:cxnSpLocks noChangeShapeType="1"/>
            </p:cNvCxnSpPr>
            <p:nvPr/>
          </p:nvCxnSpPr>
          <p:spPr bwMode="auto">
            <a:xfrm>
              <a:off x="3683797" y="5265808"/>
              <a:ext cx="0" cy="580510"/>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35"/>
            <p:cNvCxnSpPr>
              <a:cxnSpLocks noChangeShapeType="1"/>
            </p:cNvCxnSpPr>
            <p:nvPr/>
          </p:nvCxnSpPr>
          <p:spPr bwMode="auto">
            <a:xfrm>
              <a:off x="5650628" y="5272152"/>
              <a:ext cx="0" cy="623336"/>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0542" name="TextBox 5"/>
            <p:cNvSpPr txBox="1">
              <a:spLocks noChangeArrowheads="1"/>
            </p:cNvSpPr>
            <p:nvPr/>
          </p:nvSpPr>
          <p:spPr bwMode="auto">
            <a:xfrm>
              <a:off x="1910352" y="5332220"/>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rgbClr val="C00000"/>
                  </a:solidFill>
                  <a:latin typeface="Avenir Book" panose="02000503020000020003" pitchFamily="2" charset="0"/>
                  <a:cs typeface="Arial" charset="0"/>
                </a:rPr>
                <a:t>dest.</a:t>
              </a:r>
            </a:p>
            <a:p>
              <a:pPr algn="ctr">
                <a:lnSpc>
                  <a:spcPts val="1200"/>
                </a:lnSpc>
              </a:pPr>
              <a:r>
                <a:rPr lang="en-US" sz="1400" dirty="0">
                  <a:solidFill>
                    <a:srgbClr val="C00000"/>
                  </a:solidFill>
                  <a:latin typeface="Avenir Book" panose="02000503020000020003" pitchFamily="2" charset="0"/>
                  <a:cs typeface="Arial" charset="0"/>
                </a:rPr>
                <a:t>address</a:t>
              </a:r>
            </a:p>
          </p:txBody>
        </p:sp>
        <p:sp>
          <p:nvSpPr>
            <p:cNvPr id="150543" name="TextBox 37"/>
            <p:cNvSpPr txBox="1">
              <a:spLocks noChangeArrowheads="1"/>
            </p:cNvSpPr>
            <p:nvPr/>
          </p:nvSpPr>
          <p:spPr bwMode="auto">
            <a:xfrm>
              <a:off x="2673645" y="5340803"/>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chemeClr val="bg1"/>
                  </a:solidFill>
                  <a:latin typeface="Avenir Book" panose="02000503020000020003" pitchFamily="2" charset="0"/>
                  <a:cs typeface="Arial" charset="0"/>
                </a:rPr>
                <a:t>source</a:t>
              </a:r>
            </a:p>
            <a:p>
              <a:pPr algn="ctr">
                <a:lnSpc>
                  <a:spcPts val="1200"/>
                </a:lnSpc>
              </a:pPr>
              <a:r>
                <a:rPr lang="en-US" sz="1400" dirty="0">
                  <a:solidFill>
                    <a:schemeClr val="bg1"/>
                  </a:solidFill>
                  <a:latin typeface="Avenir Book" panose="02000503020000020003" pitchFamily="2" charset="0"/>
                  <a:cs typeface="Arial" charset="0"/>
                </a:rPr>
                <a:t>address</a:t>
              </a:r>
            </a:p>
          </p:txBody>
        </p:sp>
        <p:sp>
          <p:nvSpPr>
            <p:cNvPr id="150544" name="TextBox 38"/>
            <p:cNvSpPr txBox="1">
              <a:spLocks noChangeArrowheads="1"/>
            </p:cNvSpPr>
            <p:nvPr/>
          </p:nvSpPr>
          <p:spPr bwMode="auto">
            <a:xfrm>
              <a:off x="4053534" y="5353451"/>
              <a:ext cx="1377407" cy="42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rgbClr val="C00000"/>
                  </a:solidFill>
                  <a:latin typeface="Avenir Book" panose="02000503020000020003" pitchFamily="2" charset="0"/>
                  <a:cs typeface="Arial" charset="0"/>
                </a:rPr>
                <a:t>data (payload)</a:t>
              </a:r>
            </a:p>
          </p:txBody>
        </p:sp>
        <p:sp>
          <p:nvSpPr>
            <p:cNvPr id="150545" name="TextBox 39"/>
            <p:cNvSpPr txBox="1">
              <a:spLocks noChangeArrowheads="1"/>
            </p:cNvSpPr>
            <p:nvPr/>
          </p:nvSpPr>
          <p:spPr bwMode="auto">
            <a:xfrm>
              <a:off x="5941065" y="5431291"/>
              <a:ext cx="855572" cy="26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venir Book" panose="02000503020000020003" pitchFamily="2" charset="0"/>
                  <a:cs typeface="Arial" charset="0"/>
                </a:rPr>
                <a:t>CRC</a:t>
              </a:r>
            </a:p>
          </p:txBody>
        </p:sp>
        <p:sp>
          <p:nvSpPr>
            <p:cNvPr id="150546" name="TextBox 40"/>
            <p:cNvSpPr txBox="1">
              <a:spLocks noChangeArrowheads="1"/>
            </p:cNvSpPr>
            <p:nvPr/>
          </p:nvSpPr>
          <p:spPr bwMode="auto">
            <a:xfrm>
              <a:off x="940711" y="5444340"/>
              <a:ext cx="1070128" cy="26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venir Book" panose="02000503020000020003" pitchFamily="2" charset="0"/>
                  <a:cs typeface="Arial" charset="0"/>
                </a:rPr>
                <a:t>preamble</a:t>
              </a:r>
            </a:p>
          </p:txBody>
        </p:sp>
        <p:sp>
          <p:nvSpPr>
            <p:cNvPr id="150547" name="Text Box 9"/>
            <p:cNvSpPr txBox="1">
              <a:spLocks noChangeArrowheads="1"/>
            </p:cNvSpPr>
            <p:nvPr/>
          </p:nvSpPr>
          <p:spPr bwMode="auto">
            <a:xfrm>
              <a:off x="3321504" y="4902593"/>
              <a:ext cx="77026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solidFill>
                    <a:srgbClr val="000000"/>
                  </a:solidFill>
                  <a:latin typeface="Avenir Book" panose="02000503020000020003" pitchFamily="2" charset="0"/>
                </a:rPr>
                <a:t>type</a:t>
              </a:r>
            </a:p>
          </p:txBody>
        </p:sp>
      </p:grpSp>
      <p:sp>
        <p:nvSpPr>
          <p:cNvPr id="21" name="Slide Number Placeholder 3">
            <a:extLst>
              <a:ext uri="{FF2B5EF4-FFF2-40B4-BE49-F238E27FC236}">
                <a16:creationId xmlns:a16="http://schemas.microsoft.com/office/drawing/2014/main" id="{DAE3B452-A5A8-B54D-9FE8-4782B067DCCD}"/>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13</a:t>
            </a:fld>
            <a:endParaRPr lang="en-US" dirty="0"/>
          </a:p>
        </p:txBody>
      </p:sp>
    </p:spTree>
    <p:extLst>
      <p:ext uri="{BB962C8B-B14F-4D97-AF65-F5344CB8AC3E}">
        <p14:creationId xmlns:p14="http://schemas.microsoft.com/office/powerpoint/2010/main" val="185838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r>
              <a:rPr lang="en-US" dirty="0"/>
              <a:t>Ethernet frame structure</a:t>
            </a:r>
          </a:p>
        </p:txBody>
      </p:sp>
      <p:sp>
        <p:nvSpPr>
          <p:cNvPr id="54277" name="Rectangle 3"/>
          <p:cNvSpPr>
            <a:spLocks noGrp="1" noChangeArrowheads="1"/>
          </p:cNvSpPr>
          <p:nvPr>
            <p:ph idx="1"/>
          </p:nvPr>
        </p:nvSpPr>
        <p:spPr/>
        <p:txBody>
          <a:bodyPr/>
          <a:lstStyle/>
          <a:p>
            <a:r>
              <a:rPr lang="en-US" dirty="0"/>
              <a:t>Source address (6B) – MAC address of the source</a:t>
            </a:r>
          </a:p>
          <a:p>
            <a:r>
              <a:rPr lang="en-US" dirty="0"/>
              <a:t>CRC (4B) – Cyclic redundancy check at receiver (drop on error)</a:t>
            </a:r>
          </a:p>
          <a:p>
            <a:r>
              <a:rPr lang="en-US" dirty="0"/>
              <a:t>Type (2B) – Indicates higher layer protocol for demultiplexing </a:t>
            </a:r>
          </a:p>
          <a:p>
            <a:pPr lvl="1"/>
            <a:r>
              <a:rPr lang="en-US" dirty="0"/>
              <a:t>Mostly IP but others possible, e.g., Novell IPX, AppleTalk</a:t>
            </a:r>
          </a:p>
          <a:p>
            <a:pPr lvl="1"/>
            <a:r>
              <a:rPr lang="en-US" dirty="0"/>
              <a:t>Also ARP has its own type (0806)</a:t>
            </a:r>
          </a:p>
          <a:p>
            <a:r>
              <a:rPr lang="en-US" dirty="0"/>
              <a:t>Preamble (8B)</a:t>
            </a:r>
          </a:p>
          <a:p>
            <a:pPr lvl="1"/>
            <a:r>
              <a:rPr lang="en-US" dirty="0"/>
              <a:t>7B ‘10101010’ followed by 1 byte ‘10101011’ (Start Frame Delimiter)</a:t>
            </a:r>
          </a:p>
          <a:p>
            <a:pPr lvl="1"/>
            <a:r>
              <a:rPr lang="en-US" dirty="0"/>
              <a:t>First 7B to wake up and synchronize receiver’s and sender clock rates, the SFD or its last 2 bits to announce important things are coming up</a:t>
            </a:r>
          </a:p>
          <a:p>
            <a:endParaRPr lang="en-US" dirty="0"/>
          </a:p>
          <a:p>
            <a:endParaRPr lang="en-US" dirty="0"/>
          </a:p>
          <a:p>
            <a:pPr marL="0" indent="0">
              <a:buNone/>
            </a:pPr>
            <a:endParaRPr lang="en-US" dirty="0"/>
          </a:p>
        </p:txBody>
      </p:sp>
      <p:grpSp>
        <p:nvGrpSpPr>
          <p:cNvPr id="150534" name="Group 51"/>
          <p:cNvGrpSpPr>
            <a:grpSpLocks/>
          </p:cNvGrpSpPr>
          <p:nvPr/>
        </p:nvGrpSpPr>
        <p:grpSpPr bwMode="auto">
          <a:xfrm>
            <a:off x="5562600" y="5257800"/>
            <a:ext cx="6291262" cy="993775"/>
            <a:chOff x="940711" y="4902593"/>
            <a:chExt cx="6291001" cy="992895"/>
          </a:xfrm>
        </p:grpSpPr>
        <p:sp>
          <p:nvSpPr>
            <p:cNvPr id="150535" name="Line 10"/>
            <p:cNvSpPr>
              <a:spLocks noChangeShapeType="1"/>
            </p:cNvSpPr>
            <p:nvPr/>
          </p:nvSpPr>
          <p:spPr bwMode="auto">
            <a:xfrm>
              <a:off x="3570934" y="5199463"/>
              <a:ext cx="0" cy="20464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Avenir Book" panose="02000503020000020003" pitchFamily="2" charset="0"/>
              </a:endParaRPr>
            </a:p>
          </p:txBody>
        </p:sp>
        <p:sp>
          <p:nvSpPr>
            <p:cNvPr id="150536" name="Rectangle 1"/>
            <p:cNvSpPr>
              <a:spLocks noChangeArrowheads="1"/>
            </p:cNvSpPr>
            <p:nvPr/>
          </p:nvSpPr>
          <p:spPr bwMode="auto">
            <a:xfrm>
              <a:off x="976959" y="5272489"/>
              <a:ext cx="6254753" cy="547846"/>
            </a:xfrm>
            <a:prstGeom prst="rect">
              <a:avLst/>
            </a:prstGeom>
            <a:solidFill>
              <a:srgbClr val="00B050"/>
            </a:solidFill>
            <a:ln w="9525">
              <a:solidFill>
                <a:schemeClr val="bg1"/>
              </a:solidFill>
              <a:round/>
              <a:headEnd/>
              <a:tailEnd/>
            </a:ln>
          </p:spPr>
          <p:txBody>
            <a:bodyPr wrap="none"/>
            <a:lstStyle/>
            <a:p>
              <a:endParaRPr lang="en-US" dirty="0">
                <a:latin typeface="Avenir Book" panose="02000503020000020003" pitchFamily="2" charset="0"/>
              </a:endParaRPr>
            </a:p>
          </p:txBody>
        </p:sp>
        <p:cxnSp>
          <p:nvCxnSpPr>
            <p:cNvPr id="16" name="Straight Connector 3"/>
            <p:cNvCxnSpPr>
              <a:cxnSpLocks noChangeShapeType="1"/>
            </p:cNvCxnSpPr>
            <p:nvPr/>
          </p:nvCxnSpPr>
          <p:spPr bwMode="auto">
            <a:xfrm>
              <a:off x="1970955" y="5262636"/>
              <a:ext cx="0" cy="55037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32"/>
            <p:cNvCxnSpPr>
              <a:cxnSpLocks noChangeShapeType="1"/>
            </p:cNvCxnSpPr>
            <p:nvPr/>
          </p:nvCxnSpPr>
          <p:spPr bwMode="auto">
            <a:xfrm>
              <a:off x="2701175" y="5265808"/>
              <a:ext cx="0" cy="583683"/>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33"/>
            <p:cNvCxnSpPr>
              <a:cxnSpLocks noChangeShapeType="1"/>
            </p:cNvCxnSpPr>
            <p:nvPr/>
          </p:nvCxnSpPr>
          <p:spPr bwMode="auto">
            <a:xfrm>
              <a:off x="3429808" y="5270567"/>
              <a:ext cx="0" cy="548789"/>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34"/>
            <p:cNvCxnSpPr>
              <a:cxnSpLocks noChangeShapeType="1"/>
            </p:cNvCxnSpPr>
            <p:nvPr/>
          </p:nvCxnSpPr>
          <p:spPr bwMode="auto">
            <a:xfrm>
              <a:off x="3683797" y="5265808"/>
              <a:ext cx="0" cy="580510"/>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35"/>
            <p:cNvCxnSpPr>
              <a:cxnSpLocks noChangeShapeType="1"/>
            </p:cNvCxnSpPr>
            <p:nvPr/>
          </p:nvCxnSpPr>
          <p:spPr bwMode="auto">
            <a:xfrm>
              <a:off x="5650628" y="5272152"/>
              <a:ext cx="0" cy="623336"/>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0542" name="TextBox 5"/>
            <p:cNvSpPr txBox="1">
              <a:spLocks noChangeArrowheads="1"/>
            </p:cNvSpPr>
            <p:nvPr/>
          </p:nvSpPr>
          <p:spPr bwMode="auto">
            <a:xfrm>
              <a:off x="1910352" y="5332220"/>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chemeClr val="bg1"/>
                  </a:solidFill>
                  <a:latin typeface="Avenir Book" panose="02000503020000020003" pitchFamily="2" charset="0"/>
                  <a:cs typeface="Arial" charset="0"/>
                </a:rPr>
                <a:t>dest.</a:t>
              </a:r>
            </a:p>
            <a:p>
              <a:pPr algn="ctr">
                <a:lnSpc>
                  <a:spcPts val="1200"/>
                </a:lnSpc>
              </a:pPr>
              <a:r>
                <a:rPr lang="en-US" sz="1400" dirty="0">
                  <a:solidFill>
                    <a:schemeClr val="bg1"/>
                  </a:solidFill>
                  <a:latin typeface="Avenir Book" panose="02000503020000020003" pitchFamily="2" charset="0"/>
                  <a:cs typeface="Arial" charset="0"/>
                </a:rPr>
                <a:t>address</a:t>
              </a:r>
            </a:p>
          </p:txBody>
        </p:sp>
        <p:sp>
          <p:nvSpPr>
            <p:cNvPr id="150543" name="TextBox 37"/>
            <p:cNvSpPr txBox="1">
              <a:spLocks noChangeArrowheads="1"/>
            </p:cNvSpPr>
            <p:nvPr/>
          </p:nvSpPr>
          <p:spPr bwMode="auto">
            <a:xfrm>
              <a:off x="2673645" y="5340803"/>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rgbClr val="C00000"/>
                  </a:solidFill>
                  <a:latin typeface="Avenir Book" panose="02000503020000020003" pitchFamily="2" charset="0"/>
                  <a:cs typeface="Arial" charset="0"/>
                </a:rPr>
                <a:t>source</a:t>
              </a:r>
            </a:p>
            <a:p>
              <a:pPr algn="ctr">
                <a:lnSpc>
                  <a:spcPts val="1200"/>
                </a:lnSpc>
              </a:pPr>
              <a:r>
                <a:rPr lang="en-US" sz="1400" dirty="0">
                  <a:solidFill>
                    <a:srgbClr val="C00000"/>
                  </a:solidFill>
                  <a:latin typeface="Avenir Book" panose="02000503020000020003" pitchFamily="2" charset="0"/>
                  <a:cs typeface="Arial" charset="0"/>
                </a:rPr>
                <a:t>address</a:t>
              </a:r>
            </a:p>
          </p:txBody>
        </p:sp>
        <p:sp>
          <p:nvSpPr>
            <p:cNvPr id="150544" name="TextBox 38"/>
            <p:cNvSpPr txBox="1">
              <a:spLocks noChangeArrowheads="1"/>
            </p:cNvSpPr>
            <p:nvPr/>
          </p:nvSpPr>
          <p:spPr bwMode="auto">
            <a:xfrm>
              <a:off x="4053534" y="5353451"/>
              <a:ext cx="1377407" cy="42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venir Book" panose="02000503020000020003" pitchFamily="2" charset="0"/>
                  <a:cs typeface="Arial" charset="0"/>
                </a:rPr>
                <a:t>data (payload)</a:t>
              </a:r>
            </a:p>
          </p:txBody>
        </p:sp>
        <p:sp>
          <p:nvSpPr>
            <p:cNvPr id="150545" name="TextBox 39"/>
            <p:cNvSpPr txBox="1">
              <a:spLocks noChangeArrowheads="1"/>
            </p:cNvSpPr>
            <p:nvPr/>
          </p:nvSpPr>
          <p:spPr bwMode="auto">
            <a:xfrm>
              <a:off x="5941065" y="5431291"/>
              <a:ext cx="855572" cy="26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rgbClr val="C00000"/>
                  </a:solidFill>
                  <a:latin typeface="Avenir Book" panose="02000503020000020003" pitchFamily="2" charset="0"/>
                  <a:cs typeface="Arial" charset="0"/>
                </a:rPr>
                <a:t>CRC</a:t>
              </a:r>
            </a:p>
          </p:txBody>
        </p:sp>
        <p:sp>
          <p:nvSpPr>
            <p:cNvPr id="150546" name="TextBox 40"/>
            <p:cNvSpPr txBox="1">
              <a:spLocks noChangeArrowheads="1"/>
            </p:cNvSpPr>
            <p:nvPr/>
          </p:nvSpPr>
          <p:spPr bwMode="auto">
            <a:xfrm>
              <a:off x="940711" y="5444340"/>
              <a:ext cx="1070128" cy="26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rgbClr val="C00000"/>
                  </a:solidFill>
                  <a:latin typeface="Avenir Book" panose="02000503020000020003" pitchFamily="2" charset="0"/>
                  <a:cs typeface="Arial" charset="0"/>
                </a:rPr>
                <a:t>preamble</a:t>
              </a:r>
            </a:p>
          </p:txBody>
        </p:sp>
        <p:sp>
          <p:nvSpPr>
            <p:cNvPr id="150547" name="Text Box 9"/>
            <p:cNvSpPr txBox="1">
              <a:spLocks noChangeArrowheads="1"/>
            </p:cNvSpPr>
            <p:nvPr/>
          </p:nvSpPr>
          <p:spPr bwMode="auto">
            <a:xfrm>
              <a:off x="3321504" y="4902593"/>
              <a:ext cx="77026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solidFill>
                    <a:srgbClr val="C00000"/>
                  </a:solidFill>
                  <a:latin typeface="Avenir Book" panose="02000503020000020003" pitchFamily="2" charset="0"/>
                </a:rPr>
                <a:t>type</a:t>
              </a:r>
            </a:p>
          </p:txBody>
        </p:sp>
      </p:grpSp>
      <p:sp>
        <p:nvSpPr>
          <p:cNvPr id="21" name="Slide Number Placeholder 3">
            <a:extLst>
              <a:ext uri="{FF2B5EF4-FFF2-40B4-BE49-F238E27FC236}">
                <a16:creationId xmlns:a16="http://schemas.microsoft.com/office/drawing/2014/main" id="{639A08B7-3E6E-014B-8881-2943B83DCE9E}"/>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14</a:t>
            </a:fld>
            <a:endParaRPr lang="en-US" dirty="0"/>
          </a:p>
        </p:txBody>
      </p:sp>
    </p:spTree>
    <p:extLst>
      <p:ext uri="{BB962C8B-B14F-4D97-AF65-F5344CB8AC3E}">
        <p14:creationId xmlns:p14="http://schemas.microsoft.com/office/powerpoint/2010/main" val="14587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2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r>
              <a:rPr lang="en-US" dirty="0"/>
              <a:t>Ethernet: unreliable, connectionless</a:t>
            </a:r>
          </a:p>
        </p:txBody>
      </p:sp>
      <p:sp>
        <p:nvSpPr>
          <p:cNvPr id="56325" name="Rectangle 3"/>
          <p:cNvSpPr>
            <a:spLocks noGrp="1" noChangeArrowheads="1"/>
          </p:cNvSpPr>
          <p:nvPr>
            <p:ph idx="1"/>
          </p:nvPr>
        </p:nvSpPr>
        <p:spPr/>
        <p:txBody>
          <a:bodyPr/>
          <a:lstStyle/>
          <a:p>
            <a:r>
              <a:rPr lang="en-US" dirty="0"/>
              <a:t>Connectionless – No handshaking between sending and receiving NICs, just send what you have </a:t>
            </a:r>
          </a:p>
          <a:p>
            <a:r>
              <a:rPr lang="en-US" dirty="0"/>
              <a:t>Unreliable – Receiving NIC doesn't send acks or </a:t>
            </a:r>
            <a:r>
              <a:rPr lang="en-US" dirty="0" err="1"/>
              <a:t>nacks</a:t>
            </a:r>
            <a:r>
              <a:rPr lang="en-US" dirty="0"/>
              <a:t> back if CRC check passes or fails</a:t>
            </a:r>
          </a:p>
          <a:p>
            <a:pPr lvl="1"/>
            <a:r>
              <a:rPr lang="en-US" dirty="0"/>
              <a:t>Data in dropped frames, gaps, are recovered only if initial sender uses higher layer rdt (e.g., TCP), otherwise dropped data lost</a:t>
            </a:r>
          </a:p>
          <a:p>
            <a:r>
              <a:rPr lang="en-US" dirty="0"/>
              <a:t>Connectionless and unreliable → a simple and cheap Ethernet</a:t>
            </a:r>
          </a:p>
          <a:p>
            <a:pPr lvl="1"/>
            <a:endParaRPr lang="en-US" dirty="0"/>
          </a:p>
          <a:p>
            <a:r>
              <a:rPr lang="en-US" dirty="0"/>
              <a:t>Not one but many different Ethernet standards</a:t>
            </a:r>
          </a:p>
          <a:p>
            <a:pPr lvl="1"/>
            <a:r>
              <a:rPr lang="en-US" dirty="0"/>
              <a:t>Common MAC protocol and frame format</a:t>
            </a:r>
          </a:p>
          <a:p>
            <a:pPr lvl="1"/>
            <a:r>
              <a:rPr lang="en-US" dirty="0"/>
              <a:t>Different speeds: 2, 10 and 100 Mbps, 1, 10 and 40 Gbps</a:t>
            </a:r>
          </a:p>
          <a:p>
            <a:pPr lvl="1"/>
            <a:r>
              <a:rPr lang="en-US" dirty="0"/>
              <a:t>Different physical layer media: fiber, cable, twisted-pair copper  </a:t>
            </a:r>
          </a:p>
        </p:txBody>
      </p:sp>
      <p:sp>
        <p:nvSpPr>
          <p:cNvPr id="6" name="Slide Number Placeholder 3">
            <a:extLst>
              <a:ext uri="{FF2B5EF4-FFF2-40B4-BE49-F238E27FC236}">
                <a16:creationId xmlns:a16="http://schemas.microsoft.com/office/drawing/2014/main" id="{9AB2386B-DD98-E945-AA91-164B42534F86}"/>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15</a:t>
            </a:fld>
            <a:endParaRPr lang="en-US" dirty="0"/>
          </a:p>
        </p:txBody>
      </p:sp>
      <p:sp>
        <p:nvSpPr>
          <p:cNvPr id="2" name="TextBox 1">
            <a:extLst>
              <a:ext uri="{FF2B5EF4-FFF2-40B4-BE49-F238E27FC236}">
                <a16:creationId xmlns:a16="http://schemas.microsoft.com/office/drawing/2014/main" id="{2E85D301-6335-594A-B6F9-00AD646E0532}"/>
              </a:ext>
            </a:extLst>
          </p:cNvPr>
          <p:cNvSpPr txBox="1"/>
          <p:nvPr/>
        </p:nvSpPr>
        <p:spPr>
          <a:xfrm>
            <a:off x="9545646" y="4419600"/>
            <a:ext cx="2100255" cy="1200329"/>
          </a:xfrm>
          <a:prstGeom prst="rect">
            <a:avLst/>
          </a:prstGeom>
          <a:noFill/>
        </p:spPr>
        <p:txBody>
          <a:bodyPr wrap="none" rtlCol="0">
            <a:spAutoFit/>
          </a:bodyPr>
          <a:lstStyle/>
          <a:p>
            <a:r>
              <a:rPr lang="en-US" dirty="0"/>
              <a:t>10GBASE-T</a:t>
            </a:r>
            <a:br>
              <a:rPr lang="en-US" dirty="0"/>
            </a:br>
            <a:r>
              <a:rPr lang="en-US" dirty="0"/>
              <a:t>10BASE-2</a:t>
            </a:r>
          </a:p>
          <a:p>
            <a:r>
              <a:rPr lang="en-US" dirty="0"/>
              <a:t>1000BASE-LX</a:t>
            </a:r>
          </a:p>
        </p:txBody>
      </p:sp>
    </p:spTree>
    <p:extLst>
      <p:ext uri="{BB962C8B-B14F-4D97-AF65-F5344CB8AC3E}">
        <p14:creationId xmlns:p14="http://schemas.microsoft.com/office/powerpoint/2010/main" val="13651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2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3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Ethernet switches (late 1990s</a:t>
            </a:r>
            <a:r>
              <a:rPr lang="mr-IN" dirty="0"/>
              <a:t>–</a:t>
            </a:r>
            <a:r>
              <a:rPr lang="en-US" dirty="0"/>
              <a:t>today)</a:t>
            </a:r>
          </a:p>
        </p:txBody>
      </p:sp>
      <p:sp>
        <p:nvSpPr>
          <p:cNvPr id="3" name="Content Placeholder 2"/>
          <p:cNvSpPr>
            <a:spLocks noGrp="1"/>
          </p:cNvSpPr>
          <p:nvPr>
            <p:ph idx="1"/>
          </p:nvPr>
        </p:nvSpPr>
        <p:spPr/>
        <p:txBody>
          <a:bodyPr/>
          <a:lstStyle/>
          <a:p>
            <a:r>
              <a:rPr lang="en-US" dirty="0"/>
              <a:t>Avoid broadcast and collision </a:t>
            </a:r>
            <a:r>
              <a:rPr lang="mr-IN" dirty="0"/>
              <a:t>–</a:t>
            </a:r>
            <a:r>
              <a:rPr lang="en-US" dirty="0"/>
              <a:t> relay msg to the correct port</a:t>
            </a:r>
          </a:p>
          <a:p>
            <a:r>
              <a:rPr lang="en-US" dirty="0"/>
              <a:t>Switches are store-and-forward devices, like routers</a:t>
            </a:r>
          </a:p>
          <a:p>
            <a:pPr lvl="1"/>
            <a:r>
              <a:rPr lang="en-US" dirty="0"/>
              <a:t>More complex hardware </a:t>
            </a:r>
            <a:r>
              <a:rPr lang="mr-IN" dirty="0"/>
              <a:t>–</a:t>
            </a:r>
            <a:r>
              <a:rPr lang="en-US" dirty="0"/>
              <a:t> parallel packet processing and queueing</a:t>
            </a:r>
          </a:p>
          <a:p>
            <a:r>
              <a:rPr lang="en-US" dirty="0"/>
              <a:t>If packet is addressed to an unknown address, broadcast to all</a:t>
            </a:r>
          </a:p>
          <a:p>
            <a:r>
              <a:rPr lang="en-US" dirty="0"/>
              <a:t>Switch allows a subnet to grow very large, as packet flows are isolated from each other and can happen in parallel</a:t>
            </a:r>
          </a:p>
          <a:p>
            <a:r>
              <a:rPr lang="en-US" dirty="0"/>
              <a:t>No special configuration is required on nodes or in switch</a:t>
            </a:r>
          </a:p>
          <a:p>
            <a:pPr lvl="1"/>
            <a:r>
              <a:rPr lang="en-US" dirty="0"/>
              <a:t>It’s entirely “plug and play”</a:t>
            </a:r>
          </a:p>
          <a:p>
            <a:pPr lvl="1"/>
            <a:r>
              <a:rPr lang="en-US" dirty="0"/>
              <a:t>Switch automatically learns MACs of recent senders on each port</a:t>
            </a:r>
          </a:p>
          <a:p>
            <a:r>
              <a:rPr lang="en-US" dirty="0"/>
              <a:t>If a port is connected to another switch, then it will relay traffic for many MAC addresses</a:t>
            </a:r>
          </a:p>
          <a:p>
            <a:endParaRPr lang="en-US" dirty="0"/>
          </a:p>
          <a:p>
            <a:endParaRPr lang="en-US" dirty="0"/>
          </a:p>
        </p:txBody>
      </p:sp>
      <p:sp>
        <p:nvSpPr>
          <p:cNvPr id="4" name="Slide Number Placeholder 3">
            <a:extLst>
              <a:ext uri="{FF2B5EF4-FFF2-40B4-BE49-F238E27FC236}">
                <a16:creationId xmlns:a16="http://schemas.microsoft.com/office/drawing/2014/main" id="{58E79E99-CCFD-034C-8201-888BCE4F0175}"/>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16</a:t>
            </a:fld>
            <a:endParaRPr lang="en-US" dirty="0"/>
          </a:p>
        </p:txBody>
      </p:sp>
    </p:spTree>
    <p:extLst>
      <p:ext uri="{BB962C8B-B14F-4D97-AF65-F5344CB8AC3E}">
        <p14:creationId xmlns:p14="http://schemas.microsoft.com/office/powerpoint/2010/main" val="27967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Switches avoid collision entirely</a:t>
            </a:r>
          </a:p>
        </p:txBody>
      </p:sp>
      <p:sp>
        <p:nvSpPr>
          <p:cNvPr id="3" name="Content Placeholder 2"/>
          <p:cNvSpPr>
            <a:spLocks noGrp="1"/>
          </p:cNvSpPr>
          <p:nvPr>
            <p:ph idx="1"/>
          </p:nvPr>
        </p:nvSpPr>
        <p:spPr>
          <a:xfrm>
            <a:off x="609600" y="914400"/>
            <a:ext cx="10871200" cy="5486400"/>
          </a:xfrm>
        </p:spPr>
        <p:txBody>
          <a:bodyPr/>
          <a:lstStyle/>
          <a:p>
            <a:r>
              <a:rPr lang="en-US" dirty="0"/>
              <a:t>Switch ports have output queues (like a router),</a:t>
            </a:r>
            <a:br>
              <a:rPr lang="en-US" dirty="0"/>
            </a:br>
            <a:r>
              <a:rPr lang="en-US" dirty="0"/>
              <a:t>so switch will wait to send a packet until the port is free</a:t>
            </a:r>
          </a:p>
          <a:p>
            <a:pPr lvl="1"/>
            <a:r>
              <a:rPr lang="en-US" dirty="0"/>
              <a:t>Worst that can happen is that a packet is dropped due to a full queue</a:t>
            </a:r>
          </a:p>
          <a:p>
            <a:r>
              <a:rPr lang="en-US" dirty="0"/>
              <a:t>Early Ethernet on bus or hub-based start topologies </a:t>
            </a:r>
          </a:p>
          <a:p>
            <a:pPr lvl="1"/>
            <a:r>
              <a:rPr lang="en-US" dirty="0"/>
              <a:t>A broadcast channel needing CSMA/CD to deal with collisions </a:t>
            </a:r>
          </a:p>
          <a:p>
            <a:r>
              <a:rPr lang="en-US" dirty="0"/>
              <a:t>Today’s Ethernet uses switched-base start topology</a:t>
            </a:r>
          </a:p>
          <a:p>
            <a:pPr lvl="1"/>
            <a:r>
              <a:rPr lang="en-US" dirty="0"/>
              <a:t>With a store-and-forward switch</a:t>
            </a:r>
          </a:p>
          <a:p>
            <a:pPr lvl="1"/>
            <a:r>
              <a:rPr lang="en-US" dirty="0"/>
              <a:t>Modern switches are full-duplex so a node and a switch can send frames to each other without interference</a:t>
            </a:r>
          </a:p>
          <a:p>
            <a:pPr lvl="1"/>
            <a:r>
              <a:rPr lang="en-US" dirty="0"/>
              <a:t>No collisions – no need for a MAC protocol</a:t>
            </a:r>
          </a:p>
          <a:p>
            <a:pPr lvl="1"/>
            <a:r>
              <a:rPr lang="en-US" dirty="0"/>
              <a:t>Switch isolates links from each other, so easy to mix legacy and new equipment</a:t>
            </a:r>
          </a:p>
        </p:txBody>
      </p:sp>
      <p:sp>
        <p:nvSpPr>
          <p:cNvPr id="4" name="Slide Number Placeholder 3">
            <a:extLst>
              <a:ext uri="{FF2B5EF4-FFF2-40B4-BE49-F238E27FC236}">
                <a16:creationId xmlns:a16="http://schemas.microsoft.com/office/drawing/2014/main" id="{A3BB06B4-47CA-7F4A-B261-13BE0E7E5888}"/>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17</a:t>
            </a:fld>
            <a:endParaRPr lang="en-US" dirty="0"/>
          </a:p>
        </p:txBody>
      </p:sp>
    </p:spTree>
    <p:extLst>
      <p:ext uri="{BB962C8B-B14F-4D97-AF65-F5344CB8AC3E}">
        <p14:creationId xmlns:p14="http://schemas.microsoft.com/office/powerpoint/2010/main" val="331936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9C1A-1930-F348-A804-C008AEF01782}"/>
              </a:ext>
            </a:extLst>
          </p:cNvPr>
          <p:cNvSpPr>
            <a:spLocks noGrp="1"/>
          </p:cNvSpPr>
          <p:nvPr>
            <p:ph type="title"/>
          </p:nvPr>
        </p:nvSpPr>
        <p:spPr/>
        <p:txBody>
          <a:bodyPr/>
          <a:lstStyle/>
          <a:p>
            <a:r>
              <a:rPr lang="en-US" dirty="0"/>
              <a:t>Switches and routers</a:t>
            </a:r>
          </a:p>
        </p:txBody>
      </p:sp>
      <p:sp>
        <p:nvSpPr>
          <p:cNvPr id="3" name="Content Placeholder 2">
            <a:extLst>
              <a:ext uri="{FF2B5EF4-FFF2-40B4-BE49-F238E27FC236}">
                <a16:creationId xmlns:a16="http://schemas.microsoft.com/office/drawing/2014/main" id="{505734D2-D51C-ED4A-B912-16C7E9480E46}"/>
              </a:ext>
            </a:extLst>
          </p:cNvPr>
          <p:cNvSpPr>
            <a:spLocks noGrp="1"/>
          </p:cNvSpPr>
          <p:nvPr>
            <p:ph idx="1"/>
          </p:nvPr>
        </p:nvSpPr>
        <p:spPr/>
        <p:txBody>
          <a:bodyPr/>
          <a:lstStyle/>
          <a:p>
            <a:pPr marL="0" indent="0">
              <a:buNone/>
            </a:pPr>
            <a:r>
              <a:rPr lang="en-US" dirty="0">
                <a:latin typeface="Avenir Book" panose="02000503020000020003" pitchFamily="2" charset="0"/>
              </a:rPr>
              <a:t>Network admins sometime have a choice, e.g. connecting departments within a university</a:t>
            </a:r>
          </a:p>
          <a:p>
            <a:endParaRPr lang="en-US" dirty="0"/>
          </a:p>
        </p:txBody>
      </p:sp>
      <p:sp>
        <p:nvSpPr>
          <p:cNvPr id="4" name="Slide Number Placeholder 3">
            <a:extLst>
              <a:ext uri="{FF2B5EF4-FFF2-40B4-BE49-F238E27FC236}">
                <a16:creationId xmlns:a16="http://schemas.microsoft.com/office/drawing/2014/main" id="{0E4A9FBC-2C11-A342-9F0F-9C74916F40C2}"/>
              </a:ext>
            </a:extLst>
          </p:cNvPr>
          <p:cNvSpPr>
            <a:spLocks noGrp="1"/>
          </p:cNvSpPr>
          <p:nvPr>
            <p:ph type="sldNum" sz="quarter" idx="11"/>
          </p:nvPr>
        </p:nvSpPr>
        <p:spPr/>
        <p:txBody>
          <a:bodyPr/>
          <a:lstStyle/>
          <a:p>
            <a:pPr>
              <a:defRPr/>
            </a:pPr>
            <a:fld id="{1B331470-48E3-4A15-875E-860FBDD65B60}" type="slidenum">
              <a:rPr lang="en-US" smtClean="0"/>
              <a:pPr>
                <a:defRPr/>
              </a:pPr>
              <a:t>18</a:t>
            </a:fld>
            <a:endParaRPr lang="en-US"/>
          </a:p>
        </p:txBody>
      </p:sp>
      <p:sp>
        <p:nvSpPr>
          <p:cNvPr id="5" name="Content Placeholder 5">
            <a:extLst>
              <a:ext uri="{FF2B5EF4-FFF2-40B4-BE49-F238E27FC236}">
                <a16:creationId xmlns:a16="http://schemas.microsoft.com/office/drawing/2014/main" id="{32CB7DF2-3A98-0F44-9695-6C92316E8E7F}"/>
              </a:ext>
            </a:extLst>
          </p:cNvPr>
          <p:cNvSpPr txBox="1">
            <a:spLocks/>
          </p:cNvSpPr>
          <p:nvPr/>
        </p:nvSpPr>
        <p:spPr bwMode="auto">
          <a:xfrm>
            <a:off x="914400" y="2667000"/>
            <a:ext cx="5181600" cy="3576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2"/>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a:t>Chooses an outbound link using packet’s dst MAC address</a:t>
            </a:r>
          </a:p>
          <a:p>
            <a:r>
              <a:rPr lang="en-US" sz="2000" kern="0"/>
              <a:t>Forwarding rules are learned by inspecting traffic</a:t>
            </a:r>
          </a:p>
          <a:p>
            <a:r>
              <a:rPr lang="en-US" sz="2000" kern="0">
                <a:solidFill>
                  <a:srgbClr val="C00000"/>
                </a:solidFill>
              </a:rPr>
              <a:t>Redundant links are not allowed</a:t>
            </a:r>
          </a:p>
          <a:p>
            <a:r>
              <a:rPr lang="en-US" sz="2000" kern="0">
                <a:solidFill>
                  <a:srgbClr val="00B050"/>
                </a:solidFill>
              </a:rPr>
              <a:t>No configuration required, just “plug and play”</a:t>
            </a:r>
          </a:p>
          <a:p>
            <a:r>
              <a:rPr lang="en-US" sz="2000" kern="0">
                <a:solidFill>
                  <a:srgbClr val="C00000"/>
                </a:solidFill>
              </a:rPr>
              <a:t>ARP and DCHP (broadcast) traffic must be sent to all switch ports (on all connected switches)</a:t>
            </a:r>
            <a:endParaRPr lang="en-US" sz="2000" kern="0" dirty="0"/>
          </a:p>
        </p:txBody>
      </p:sp>
      <p:sp>
        <p:nvSpPr>
          <p:cNvPr id="6" name="Content Placeholder 10">
            <a:extLst>
              <a:ext uri="{FF2B5EF4-FFF2-40B4-BE49-F238E27FC236}">
                <a16:creationId xmlns:a16="http://schemas.microsoft.com/office/drawing/2014/main" id="{48AD8712-533A-7B43-91F8-7B56AC597947}"/>
              </a:ext>
            </a:extLst>
          </p:cNvPr>
          <p:cNvSpPr txBox="1">
            <a:spLocks/>
          </p:cNvSpPr>
          <p:nvPr/>
        </p:nvSpPr>
        <p:spPr>
          <a:xfrm>
            <a:off x="6299200" y="2667000"/>
            <a:ext cx="5181600" cy="3810000"/>
          </a:xfrm>
          <a:prstGeom prst="rect">
            <a:avLst/>
          </a:prstGeom>
        </p:spPr>
        <p:txBody>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2"/>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a:t>Chooses an outbound link using packet’s dst IP address</a:t>
            </a:r>
          </a:p>
          <a:p>
            <a:r>
              <a:rPr lang="en-US" sz="2000" kern="0"/>
              <a:t>Forwarding rules are decided by IGP and BGP</a:t>
            </a:r>
          </a:p>
          <a:p>
            <a:r>
              <a:rPr lang="en-US" sz="2000" kern="0">
                <a:solidFill>
                  <a:srgbClr val="00B050"/>
                </a:solidFill>
              </a:rPr>
              <a:t>Routing algorithm chooses shortest among multiple paths</a:t>
            </a:r>
          </a:p>
          <a:p>
            <a:r>
              <a:rPr lang="en-US" sz="2000" kern="0">
                <a:solidFill>
                  <a:srgbClr val="C00000"/>
                </a:solidFill>
              </a:rPr>
              <a:t>Router must be configured to assign its IP addresses, IGP, etc</a:t>
            </a:r>
          </a:p>
          <a:p>
            <a:r>
              <a:rPr lang="en-US" sz="2000" kern="0">
                <a:solidFill>
                  <a:srgbClr val="00B050"/>
                </a:solidFill>
              </a:rPr>
              <a:t>Gives adms greater control over where traffic is sent (traffic eng)</a:t>
            </a:r>
          </a:p>
          <a:p>
            <a:r>
              <a:rPr lang="en-US" sz="2000" kern="0">
                <a:solidFill>
                  <a:srgbClr val="00B050"/>
                </a:solidFill>
              </a:rPr>
              <a:t>Isolates Ethernet broadcasts</a:t>
            </a:r>
            <a:endParaRPr lang="en-US" sz="2000" kern="0" dirty="0">
              <a:solidFill>
                <a:srgbClr val="00B050"/>
              </a:solidFill>
            </a:endParaRPr>
          </a:p>
        </p:txBody>
      </p:sp>
      <p:sp>
        <p:nvSpPr>
          <p:cNvPr id="7" name="Rectangle 6">
            <a:extLst>
              <a:ext uri="{FF2B5EF4-FFF2-40B4-BE49-F238E27FC236}">
                <a16:creationId xmlns:a16="http://schemas.microsoft.com/office/drawing/2014/main" id="{81B3696B-55CE-EB42-8E74-B23120F61F95}"/>
              </a:ext>
            </a:extLst>
          </p:cNvPr>
          <p:cNvSpPr/>
          <p:nvPr/>
        </p:nvSpPr>
        <p:spPr>
          <a:xfrm>
            <a:off x="2057400" y="2055167"/>
            <a:ext cx="2302938" cy="461665"/>
          </a:xfrm>
          <a:prstGeom prst="rect">
            <a:avLst/>
          </a:prstGeom>
        </p:spPr>
        <p:txBody>
          <a:bodyPr wrap="none">
            <a:spAutoFit/>
          </a:bodyPr>
          <a:lstStyle/>
          <a:p>
            <a:r>
              <a:rPr lang="en-US" dirty="0">
                <a:latin typeface="Avenir Book" panose="02000503020000020003" pitchFamily="2" charset="0"/>
              </a:rPr>
              <a:t>Ethernet switch</a:t>
            </a:r>
          </a:p>
        </p:txBody>
      </p:sp>
      <p:sp>
        <p:nvSpPr>
          <p:cNvPr id="8" name="Rectangle 7">
            <a:extLst>
              <a:ext uri="{FF2B5EF4-FFF2-40B4-BE49-F238E27FC236}">
                <a16:creationId xmlns:a16="http://schemas.microsoft.com/office/drawing/2014/main" id="{3B2A1A8F-DAFE-124A-9B60-001A8C38262E}"/>
              </a:ext>
            </a:extLst>
          </p:cNvPr>
          <p:cNvSpPr/>
          <p:nvPr/>
        </p:nvSpPr>
        <p:spPr>
          <a:xfrm>
            <a:off x="8340811" y="2055167"/>
            <a:ext cx="1098378" cy="461665"/>
          </a:xfrm>
          <a:prstGeom prst="rect">
            <a:avLst/>
          </a:prstGeom>
        </p:spPr>
        <p:txBody>
          <a:bodyPr wrap="none">
            <a:spAutoFit/>
          </a:bodyPr>
          <a:lstStyle/>
          <a:p>
            <a:r>
              <a:rPr lang="en-US" dirty="0">
                <a:latin typeface="Avenir Book" panose="02000503020000020003" pitchFamily="2" charset="0"/>
              </a:rPr>
              <a:t>Router</a:t>
            </a:r>
          </a:p>
        </p:txBody>
      </p:sp>
    </p:spTree>
    <p:extLst>
      <p:ext uri="{BB962C8B-B14F-4D97-AF65-F5344CB8AC3E}">
        <p14:creationId xmlns:p14="http://schemas.microsoft.com/office/powerpoint/2010/main" val="161965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2FB82105-270E-0E4A-95E5-83615C46EF8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8543365" y="3791912"/>
            <a:ext cx="1704153" cy="1155164"/>
          </a:xfrm>
          <a:prstGeom prst="rect">
            <a:avLst/>
          </a:prstGeom>
        </p:spPr>
      </p:pic>
      <p:sp>
        <p:nvSpPr>
          <p:cNvPr id="2" name="Title 1"/>
          <p:cNvSpPr>
            <a:spLocks noGrp="1"/>
          </p:cNvSpPr>
          <p:nvPr>
            <p:ph type="title"/>
          </p:nvPr>
        </p:nvSpPr>
        <p:spPr/>
        <p:txBody>
          <a:bodyPr/>
          <a:lstStyle/>
          <a:p>
            <a:r>
              <a:rPr lang="en-US" dirty="0"/>
              <a:t>VLANs (Virtual LANs)</a:t>
            </a:r>
          </a:p>
        </p:txBody>
      </p:sp>
      <p:sp>
        <p:nvSpPr>
          <p:cNvPr id="3" name="Content Placeholder 2"/>
          <p:cNvSpPr>
            <a:spLocks noGrp="1"/>
          </p:cNvSpPr>
          <p:nvPr>
            <p:ph idx="1"/>
          </p:nvPr>
        </p:nvSpPr>
        <p:spPr/>
        <p:txBody>
          <a:bodyPr/>
          <a:lstStyle/>
          <a:p>
            <a:r>
              <a:rPr lang="en-US" dirty="0"/>
              <a:t>A switch that supports VLANs </a:t>
            </a:r>
            <a:br>
              <a:rPr lang="en-US" dirty="0"/>
            </a:br>
            <a:r>
              <a:rPr lang="en-US" dirty="0"/>
              <a:t>can be divide it into multiple </a:t>
            </a:r>
            <a:br>
              <a:rPr lang="en-US" dirty="0"/>
            </a:br>
            <a:r>
              <a:rPr lang="en-US" dirty="0"/>
              <a:t>virtual switches</a:t>
            </a:r>
          </a:p>
          <a:p>
            <a:pPr lvl="1"/>
            <a:r>
              <a:rPr lang="en-US" dirty="0"/>
              <a:t>Let large switches to be flexibly </a:t>
            </a:r>
            <a:br>
              <a:rPr lang="en-US" dirty="0"/>
            </a:br>
            <a:r>
              <a:rPr lang="en-US" dirty="0"/>
              <a:t>configured</a:t>
            </a:r>
          </a:p>
          <a:p>
            <a:pPr lvl="1"/>
            <a:r>
              <a:rPr lang="en-US" dirty="0"/>
              <a:t>Often configured by port, can also </a:t>
            </a:r>
            <a:br>
              <a:rPr lang="en-US" dirty="0"/>
            </a:br>
            <a:r>
              <a:rPr lang="en-US" dirty="0"/>
              <a:t>assign MAC addresses to VLANs</a:t>
            </a:r>
          </a:p>
          <a:p>
            <a:r>
              <a:rPr lang="en-US" dirty="0"/>
              <a:t>Typically used to isolate private </a:t>
            </a:r>
            <a:br>
              <a:rPr lang="en-US" dirty="0"/>
            </a:br>
            <a:r>
              <a:rPr lang="en-US" dirty="0"/>
              <a:t>subnets for security</a:t>
            </a:r>
          </a:p>
          <a:p>
            <a:r>
              <a:rPr lang="en-US" dirty="0"/>
              <a:t>Traffic from one VLAN cannot </a:t>
            </a:r>
            <a:br>
              <a:rPr lang="en-US" dirty="0"/>
            </a:br>
            <a:r>
              <a:rPr lang="en-US" dirty="0"/>
              <a:t>flow into another VLAN</a:t>
            </a:r>
          </a:p>
        </p:txBody>
      </p:sp>
      <p:sp>
        <p:nvSpPr>
          <p:cNvPr id="6" name="Rectangle 3"/>
          <p:cNvSpPr txBox="1">
            <a:spLocks noChangeArrowheads="1"/>
          </p:cNvSpPr>
          <p:nvPr/>
        </p:nvSpPr>
        <p:spPr>
          <a:xfrm>
            <a:off x="6643388" y="957269"/>
            <a:ext cx="1921185" cy="10268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buFont typeface="Wingdings" charset="2"/>
              <a:buNone/>
            </a:pPr>
            <a:r>
              <a:rPr lang="en-US" altLang="en-US" sz="2000" i="1" dirty="0">
                <a:solidFill>
                  <a:schemeClr val="accent6"/>
                </a:solidFill>
                <a:latin typeface="Avenir Book" panose="02000503020000020003" pitchFamily="2" charset="0"/>
                <a:ea typeface="ＭＳ Ｐゴシック" charset="-128"/>
              </a:rPr>
              <a:t>single</a:t>
            </a:r>
            <a:r>
              <a:rPr lang="en-US" altLang="en-US" sz="2000" dirty="0">
                <a:solidFill>
                  <a:srgbClr val="CC0000"/>
                </a:solidFill>
                <a:latin typeface="Avenir Book" panose="02000503020000020003" pitchFamily="2" charset="0"/>
                <a:ea typeface="ＭＳ Ｐゴシック" charset="-128"/>
              </a:rPr>
              <a:t> </a:t>
            </a:r>
            <a:r>
              <a:rPr lang="en-US" altLang="en-US" sz="2000" dirty="0">
                <a:latin typeface="Avenir Book" panose="02000503020000020003" pitchFamily="2" charset="0"/>
                <a:ea typeface="ＭＳ Ｐゴシック" charset="-128"/>
              </a:rPr>
              <a:t>physical switch ……</a:t>
            </a:r>
          </a:p>
        </p:txBody>
      </p:sp>
      <p:sp>
        <p:nvSpPr>
          <p:cNvPr id="83" name="Rectangle 211"/>
          <p:cNvSpPr>
            <a:spLocks noChangeArrowheads="1"/>
          </p:cNvSpPr>
          <p:nvPr/>
        </p:nvSpPr>
        <p:spPr bwMode="auto">
          <a:xfrm>
            <a:off x="6229890" y="3810000"/>
            <a:ext cx="2260314" cy="743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a:lnSpc>
                <a:spcPct val="85000"/>
              </a:lnSpc>
              <a:spcBef>
                <a:spcPct val="20000"/>
              </a:spcBef>
              <a:buClr>
                <a:srgbClr val="000099"/>
              </a:buClr>
              <a:buSzPct val="65000"/>
              <a:buFont typeface="Wingdings" charset="2"/>
              <a:buNone/>
            </a:pPr>
            <a:r>
              <a:rPr lang="en-US" altLang="en-US" sz="2000" i="0" dirty="0">
                <a:solidFill>
                  <a:srgbClr val="000000"/>
                </a:solidFill>
                <a:latin typeface="Avenir Book" panose="02000503020000020003" pitchFamily="2" charset="0"/>
              </a:rPr>
              <a:t>… operates as </a:t>
            </a:r>
            <a:br>
              <a:rPr lang="en-US" altLang="en-US" sz="2000" i="0" dirty="0">
                <a:solidFill>
                  <a:srgbClr val="000000"/>
                </a:solidFill>
                <a:latin typeface="Avenir Book" panose="02000503020000020003" pitchFamily="2" charset="0"/>
              </a:rPr>
            </a:br>
            <a:r>
              <a:rPr lang="en-US" altLang="en-US" sz="2000" dirty="0">
                <a:solidFill>
                  <a:schemeClr val="accent6"/>
                </a:solidFill>
                <a:latin typeface="Avenir Book" panose="02000503020000020003" pitchFamily="2" charset="0"/>
              </a:rPr>
              <a:t>multiple</a:t>
            </a:r>
            <a:r>
              <a:rPr lang="en-US" altLang="en-US" sz="2000" i="0" dirty="0">
                <a:solidFill>
                  <a:schemeClr val="accent6"/>
                </a:solidFill>
                <a:latin typeface="Avenir Book" panose="02000503020000020003" pitchFamily="2" charset="0"/>
              </a:rPr>
              <a:t> </a:t>
            </a:r>
            <a:r>
              <a:rPr lang="en-US" altLang="en-US" sz="2000" i="0" dirty="0">
                <a:solidFill>
                  <a:srgbClr val="000000"/>
                </a:solidFill>
                <a:latin typeface="Avenir Book" panose="02000503020000020003" pitchFamily="2" charset="0"/>
              </a:rPr>
              <a:t>virtual </a:t>
            </a:r>
            <a:br>
              <a:rPr lang="en-US" altLang="en-US" sz="2000" i="0" dirty="0">
                <a:solidFill>
                  <a:srgbClr val="000000"/>
                </a:solidFill>
                <a:latin typeface="Avenir Book" panose="02000503020000020003" pitchFamily="2" charset="0"/>
              </a:rPr>
            </a:br>
            <a:r>
              <a:rPr lang="en-US" altLang="en-US" sz="2000" i="0" dirty="0">
                <a:solidFill>
                  <a:srgbClr val="000000"/>
                </a:solidFill>
                <a:latin typeface="Avenir Book" panose="02000503020000020003" pitchFamily="2" charset="0"/>
              </a:rPr>
              <a:t>switches</a:t>
            </a:r>
          </a:p>
          <a:p>
            <a:pPr>
              <a:lnSpc>
                <a:spcPct val="85000"/>
              </a:lnSpc>
              <a:spcBef>
                <a:spcPct val="20000"/>
              </a:spcBef>
              <a:buClr>
                <a:srgbClr val="000099"/>
              </a:buClr>
              <a:buSzPct val="65000"/>
              <a:buFont typeface="Wingdings" charset="2"/>
              <a:buChar char="v"/>
            </a:pPr>
            <a:endParaRPr lang="en-US" altLang="en-US" sz="1800" i="0" dirty="0">
              <a:solidFill>
                <a:srgbClr val="000000"/>
              </a:solidFill>
              <a:latin typeface="Avenir Book" panose="02000503020000020003" pitchFamily="2" charset="0"/>
            </a:endParaRPr>
          </a:p>
        </p:txBody>
      </p:sp>
      <p:pic>
        <p:nvPicPr>
          <p:cNvPr id="144" name="Picture 143">
            <a:extLst>
              <a:ext uri="{FF2B5EF4-FFF2-40B4-BE49-F238E27FC236}">
                <a16:creationId xmlns:a16="http://schemas.microsoft.com/office/drawing/2014/main" id="{6C379120-C6A1-FF45-B8AA-B04104A3D9C5}"/>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8892958" y="914400"/>
            <a:ext cx="2974483" cy="1102526"/>
          </a:xfrm>
          <a:prstGeom prst="rect">
            <a:avLst/>
          </a:prstGeom>
        </p:spPr>
      </p:pic>
      <p:grpSp>
        <p:nvGrpSpPr>
          <p:cNvPr id="173" name="Group 172">
            <a:extLst>
              <a:ext uri="{FF2B5EF4-FFF2-40B4-BE49-F238E27FC236}">
                <a16:creationId xmlns:a16="http://schemas.microsoft.com/office/drawing/2014/main" id="{C3CB89DE-B30C-C043-9D28-7B34CFB6D3A7}"/>
              </a:ext>
            </a:extLst>
          </p:cNvPr>
          <p:cNvGrpSpPr/>
          <p:nvPr/>
        </p:nvGrpSpPr>
        <p:grpSpPr>
          <a:xfrm>
            <a:off x="8969382" y="1485275"/>
            <a:ext cx="2144265" cy="490097"/>
            <a:chOff x="6058214" y="1648076"/>
            <a:chExt cx="2144265" cy="490097"/>
          </a:xfrm>
        </p:grpSpPr>
        <p:sp>
          <p:nvSpPr>
            <p:cNvPr id="172" name="Rectangle 171">
              <a:extLst>
                <a:ext uri="{FF2B5EF4-FFF2-40B4-BE49-F238E27FC236}">
                  <a16:creationId xmlns:a16="http://schemas.microsoft.com/office/drawing/2014/main" id="{B487B9AC-B9F1-6A41-9A82-17EA3DA24B49}"/>
                </a:ext>
              </a:extLst>
            </p:cNvPr>
            <p:cNvSpPr/>
            <p:nvPr/>
          </p:nvSpPr>
          <p:spPr bwMode="auto">
            <a:xfrm>
              <a:off x="7001004" y="1648076"/>
              <a:ext cx="1156284" cy="482081"/>
            </a:xfrm>
            <a:prstGeom prst="rect">
              <a:avLst/>
            </a:prstGeom>
            <a:solidFill>
              <a:srgbClr val="FFFF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3" name="Rectangle 162">
              <a:extLst>
                <a:ext uri="{FF2B5EF4-FFF2-40B4-BE49-F238E27FC236}">
                  <a16:creationId xmlns:a16="http://schemas.microsoft.com/office/drawing/2014/main" id="{F8B488CD-ABD8-BA4E-90FC-FFDBE3071295}"/>
                </a:ext>
              </a:extLst>
            </p:cNvPr>
            <p:cNvSpPr/>
            <p:nvPr/>
          </p:nvSpPr>
          <p:spPr bwMode="auto">
            <a:xfrm>
              <a:off x="6086604" y="1649446"/>
              <a:ext cx="913079" cy="482081"/>
            </a:xfrm>
            <a:prstGeom prst="rect">
              <a:avLst/>
            </a:prstGeom>
            <a:solidFill>
              <a:schemeClr val="bg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64" name="Group 163">
              <a:extLst>
                <a:ext uri="{FF2B5EF4-FFF2-40B4-BE49-F238E27FC236}">
                  <a16:creationId xmlns:a16="http://schemas.microsoft.com/office/drawing/2014/main" id="{2B963CB2-CBF0-FA47-B89E-CC40CDAF1174}"/>
                </a:ext>
              </a:extLst>
            </p:cNvPr>
            <p:cNvGrpSpPr/>
            <p:nvPr/>
          </p:nvGrpSpPr>
          <p:grpSpPr>
            <a:xfrm>
              <a:off x="6086604" y="1658137"/>
              <a:ext cx="2042294" cy="470797"/>
              <a:chOff x="6096000" y="1659171"/>
              <a:chExt cx="2042294" cy="470797"/>
            </a:xfrm>
          </p:grpSpPr>
          <p:cxnSp>
            <p:nvCxnSpPr>
              <p:cNvPr id="148" name="Straight Connector 147">
                <a:extLst>
                  <a:ext uri="{FF2B5EF4-FFF2-40B4-BE49-F238E27FC236}">
                    <a16:creationId xmlns:a16="http://schemas.microsoft.com/office/drawing/2014/main" id="{B1AED2EB-8AE1-494A-A4A9-B432F0D28453}"/>
                  </a:ext>
                </a:extLst>
              </p:cNvPr>
              <p:cNvCxnSpPr/>
              <p:nvPr/>
            </p:nvCxnSpPr>
            <p:spPr bwMode="auto">
              <a:xfrm>
                <a:off x="6096000" y="1879620"/>
                <a:ext cx="2042294"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49" name="Straight Connector 148">
                <a:extLst>
                  <a:ext uri="{FF2B5EF4-FFF2-40B4-BE49-F238E27FC236}">
                    <a16:creationId xmlns:a16="http://schemas.microsoft.com/office/drawing/2014/main" id="{F8300C12-0C38-524C-995F-04C43BC9774D}"/>
                  </a:ext>
                </a:extLst>
              </p:cNvPr>
              <p:cNvCxnSpPr>
                <a:cxnSpLocks/>
              </p:cNvCxnSpPr>
              <p:nvPr/>
            </p:nvCxnSpPr>
            <p:spPr bwMode="auto">
              <a:xfrm>
                <a:off x="6324600" y="1659171"/>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56" name="Straight Connector 155">
                <a:extLst>
                  <a:ext uri="{FF2B5EF4-FFF2-40B4-BE49-F238E27FC236}">
                    <a16:creationId xmlns:a16="http://schemas.microsoft.com/office/drawing/2014/main" id="{B5DF1A56-66FF-E246-9B72-4E9AB3578CB9}"/>
                  </a:ext>
                </a:extLst>
              </p:cNvPr>
              <p:cNvCxnSpPr>
                <a:cxnSpLocks/>
              </p:cNvCxnSpPr>
              <p:nvPr/>
            </p:nvCxnSpPr>
            <p:spPr bwMode="auto">
              <a:xfrm>
                <a:off x="65531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57" name="Straight Connector 156">
                <a:extLst>
                  <a:ext uri="{FF2B5EF4-FFF2-40B4-BE49-F238E27FC236}">
                    <a16:creationId xmlns:a16="http://schemas.microsoft.com/office/drawing/2014/main" id="{5BDEAA5A-C4DA-2A40-B004-31876750023C}"/>
                  </a:ext>
                </a:extLst>
              </p:cNvPr>
              <p:cNvCxnSpPr>
                <a:cxnSpLocks/>
              </p:cNvCxnSpPr>
              <p:nvPr/>
            </p:nvCxnSpPr>
            <p:spPr bwMode="auto">
              <a:xfrm>
                <a:off x="67817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58" name="Straight Connector 157">
                <a:extLst>
                  <a:ext uri="{FF2B5EF4-FFF2-40B4-BE49-F238E27FC236}">
                    <a16:creationId xmlns:a16="http://schemas.microsoft.com/office/drawing/2014/main" id="{82894EE7-0314-C444-A45B-116FB95D0503}"/>
                  </a:ext>
                </a:extLst>
              </p:cNvPr>
              <p:cNvCxnSpPr>
                <a:cxnSpLocks/>
              </p:cNvCxnSpPr>
              <p:nvPr/>
            </p:nvCxnSpPr>
            <p:spPr bwMode="auto">
              <a:xfrm>
                <a:off x="70103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59" name="Straight Connector 158">
                <a:extLst>
                  <a:ext uri="{FF2B5EF4-FFF2-40B4-BE49-F238E27FC236}">
                    <a16:creationId xmlns:a16="http://schemas.microsoft.com/office/drawing/2014/main" id="{D899D64E-2406-1142-B25A-8BBF2E5ABA76}"/>
                  </a:ext>
                </a:extLst>
              </p:cNvPr>
              <p:cNvCxnSpPr>
                <a:cxnSpLocks/>
              </p:cNvCxnSpPr>
              <p:nvPr/>
            </p:nvCxnSpPr>
            <p:spPr bwMode="auto">
              <a:xfrm>
                <a:off x="72389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60" name="Straight Connector 159">
                <a:extLst>
                  <a:ext uri="{FF2B5EF4-FFF2-40B4-BE49-F238E27FC236}">
                    <a16:creationId xmlns:a16="http://schemas.microsoft.com/office/drawing/2014/main" id="{DC8D58CD-A5FC-4A48-88FC-65251E244414}"/>
                  </a:ext>
                </a:extLst>
              </p:cNvPr>
              <p:cNvCxnSpPr>
                <a:cxnSpLocks/>
              </p:cNvCxnSpPr>
              <p:nvPr/>
            </p:nvCxnSpPr>
            <p:spPr bwMode="auto">
              <a:xfrm>
                <a:off x="74675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61" name="Straight Connector 160">
                <a:extLst>
                  <a:ext uri="{FF2B5EF4-FFF2-40B4-BE49-F238E27FC236}">
                    <a16:creationId xmlns:a16="http://schemas.microsoft.com/office/drawing/2014/main" id="{148CB836-D6BF-8645-B24D-D4AC68EAF9E2}"/>
                  </a:ext>
                </a:extLst>
              </p:cNvPr>
              <p:cNvCxnSpPr>
                <a:cxnSpLocks/>
              </p:cNvCxnSpPr>
              <p:nvPr/>
            </p:nvCxnSpPr>
            <p:spPr bwMode="auto">
              <a:xfrm>
                <a:off x="76961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62" name="Straight Connector 161">
                <a:extLst>
                  <a:ext uri="{FF2B5EF4-FFF2-40B4-BE49-F238E27FC236}">
                    <a16:creationId xmlns:a16="http://schemas.microsoft.com/office/drawing/2014/main" id="{01D6F978-60E4-C242-8171-BD6F054905AD}"/>
                  </a:ext>
                </a:extLst>
              </p:cNvPr>
              <p:cNvCxnSpPr>
                <a:cxnSpLocks/>
              </p:cNvCxnSpPr>
              <p:nvPr/>
            </p:nvCxnSpPr>
            <p:spPr bwMode="auto">
              <a:xfrm>
                <a:off x="7924799" y="1666976"/>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145" name="TextBox 144">
              <a:extLst>
                <a:ext uri="{FF2B5EF4-FFF2-40B4-BE49-F238E27FC236}">
                  <a16:creationId xmlns:a16="http://schemas.microsoft.com/office/drawing/2014/main" id="{6D0B3888-FA8C-0442-A9EA-2ADFFD81FA63}"/>
                </a:ext>
              </a:extLst>
            </p:cNvPr>
            <p:cNvSpPr txBox="1"/>
            <p:nvPr/>
          </p:nvSpPr>
          <p:spPr>
            <a:xfrm>
              <a:off x="6058214" y="1648715"/>
              <a:ext cx="263214" cy="261610"/>
            </a:xfrm>
            <a:prstGeom prst="rect">
              <a:avLst/>
            </a:prstGeom>
            <a:noFill/>
            <a:ln>
              <a:noFill/>
            </a:ln>
          </p:spPr>
          <p:txBody>
            <a:bodyPr wrap="none" rtlCol="0">
              <a:spAutoFit/>
            </a:bodyPr>
            <a:lstStyle/>
            <a:p>
              <a:r>
                <a:rPr lang="en-US" sz="1100" dirty="0">
                  <a:latin typeface="Avenir Book" panose="02000503020000020003" pitchFamily="2" charset="0"/>
                </a:rPr>
                <a:t>1</a:t>
              </a:r>
            </a:p>
          </p:txBody>
        </p:sp>
        <p:sp>
          <p:nvSpPr>
            <p:cNvPr id="146" name="TextBox 145">
              <a:extLst>
                <a:ext uri="{FF2B5EF4-FFF2-40B4-BE49-F238E27FC236}">
                  <a16:creationId xmlns:a16="http://schemas.microsoft.com/office/drawing/2014/main" id="{429B88A5-1B50-8F43-995A-2D7CBD35146D}"/>
                </a:ext>
              </a:extLst>
            </p:cNvPr>
            <p:cNvSpPr txBox="1"/>
            <p:nvPr/>
          </p:nvSpPr>
          <p:spPr>
            <a:xfrm>
              <a:off x="6058214" y="1864428"/>
              <a:ext cx="263214" cy="261610"/>
            </a:xfrm>
            <a:prstGeom prst="rect">
              <a:avLst/>
            </a:prstGeom>
            <a:noFill/>
            <a:ln>
              <a:noFill/>
            </a:ln>
          </p:spPr>
          <p:txBody>
            <a:bodyPr wrap="none" rtlCol="0">
              <a:spAutoFit/>
            </a:bodyPr>
            <a:lstStyle/>
            <a:p>
              <a:r>
                <a:rPr lang="en-US" sz="1100" dirty="0">
                  <a:latin typeface="Avenir Book" panose="02000503020000020003" pitchFamily="2" charset="0"/>
                </a:rPr>
                <a:t>2</a:t>
              </a:r>
            </a:p>
          </p:txBody>
        </p:sp>
        <p:sp>
          <p:nvSpPr>
            <p:cNvPr id="166" name="TextBox 165">
              <a:extLst>
                <a:ext uri="{FF2B5EF4-FFF2-40B4-BE49-F238E27FC236}">
                  <a16:creationId xmlns:a16="http://schemas.microsoft.com/office/drawing/2014/main" id="{541E8A45-1B33-1C48-A8F4-617761B766FF}"/>
                </a:ext>
              </a:extLst>
            </p:cNvPr>
            <p:cNvSpPr txBox="1"/>
            <p:nvPr/>
          </p:nvSpPr>
          <p:spPr>
            <a:xfrm>
              <a:off x="6717719" y="1660850"/>
              <a:ext cx="263214" cy="261610"/>
            </a:xfrm>
            <a:prstGeom prst="rect">
              <a:avLst/>
            </a:prstGeom>
            <a:noFill/>
            <a:ln>
              <a:noFill/>
            </a:ln>
          </p:spPr>
          <p:txBody>
            <a:bodyPr wrap="none" rtlCol="0">
              <a:spAutoFit/>
            </a:bodyPr>
            <a:lstStyle/>
            <a:p>
              <a:r>
                <a:rPr lang="en-US" sz="1100" dirty="0">
                  <a:latin typeface="Avenir Book" panose="02000503020000020003" pitchFamily="2" charset="0"/>
                </a:rPr>
                <a:t>7</a:t>
              </a:r>
            </a:p>
          </p:txBody>
        </p:sp>
        <p:sp>
          <p:nvSpPr>
            <p:cNvPr id="167" name="TextBox 166">
              <a:extLst>
                <a:ext uri="{FF2B5EF4-FFF2-40B4-BE49-F238E27FC236}">
                  <a16:creationId xmlns:a16="http://schemas.microsoft.com/office/drawing/2014/main" id="{8C1E0AE5-BE39-E54E-826D-61B9A053A327}"/>
                </a:ext>
              </a:extLst>
            </p:cNvPr>
            <p:cNvSpPr txBox="1"/>
            <p:nvPr/>
          </p:nvSpPr>
          <p:spPr>
            <a:xfrm>
              <a:off x="6717719" y="1876563"/>
              <a:ext cx="263214" cy="261610"/>
            </a:xfrm>
            <a:prstGeom prst="rect">
              <a:avLst/>
            </a:prstGeom>
            <a:noFill/>
            <a:ln>
              <a:noFill/>
            </a:ln>
          </p:spPr>
          <p:txBody>
            <a:bodyPr wrap="none" rtlCol="0">
              <a:spAutoFit/>
            </a:bodyPr>
            <a:lstStyle/>
            <a:p>
              <a:r>
                <a:rPr lang="en-US" sz="1100" dirty="0">
                  <a:latin typeface="Avenir Book" panose="02000503020000020003" pitchFamily="2" charset="0"/>
                </a:rPr>
                <a:t>8</a:t>
              </a:r>
            </a:p>
          </p:txBody>
        </p:sp>
        <p:sp>
          <p:nvSpPr>
            <p:cNvPr id="168" name="TextBox 167">
              <a:extLst>
                <a:ext uri="{FF2B5EF4-FFF2-40B4-BE49-F238E27FC236}">
                  <a16:creationId xmlns:a16="http://schemas.microsoft.com/office/drawing/2014/main" id="{D14AD99D-4218-2E4E-9794-6C939EC1F9E3}"/>
                </a:ext>
              </a:extLst>
            </p:cNvPr>
            <p:cNvSpPr txBox="1"/>
            <p:nvPr/>
          </p:nvSpPr>
          <p:spPr>
            <a:xfrm>
              <a:off x="6980933" y="1660850"/>
              <a:ext cx="263214" cy="261610"/>
            </a:xfrm>
            <a:prstGeom prst="rect">
              <a:avLst/>
            </a:prstGeom>
            <a:noFill/>
            <a:ln>
              <a:noFill/>
            </a:ln>
          </p:spPr>
          <p:txBody>
            <a:bodyPr wrap="none" rtlCol="0">
              <a:spAutoFit/>
            </a:bodyPr>
            <a:lstStyle/>
            <a:p>
              <a:r>
                <a:rPr lang="en-US" sz="1100" dirty="0">
                  <a:latin typeface="Avenir Book" panose="02000503020000020003" pitchFamily="2" charset="0"/>
                </a:rPr>
                <a:t>9</a:t>
              </a:r>
            </a:p>
          </p:txBody>
        </p:sp>
        <p:sp>
          <p:nvSpPr>
            <p:cNvPr id="169" name="TextBox 168">
              <a:extLst>
                <a:ext uri="{FF2B5EF4-FFF2-40B4-BE49-F238E27FC236}">
                  <a16:creationId xmlns:a16="http://schemas.microsoft.com/office/drawing/2014/main" id="{B37670B9-60D1-6D40-A89D-17803380521C}"/>
                </a:ext>
              </a:extLst>
            </p:cNvPr>
            <p:cNvSpPr txBox="1"/>
            <p:nvPr/>
          </p:nvSpPr>
          <p:spPr>
            <a:xfrm>
              <a:off x="6980933" y="1876563"/>
              <a:ext cx="341760" cy="261610"/>
            </a:xfrm>
            <a:prstGeom prst="rect">
              <a:avLst/>
            </a:prstGeom>
            <a:noFill/>
            <a:ln>
              <a:noFill/>
            </a:ln>
          </p:spPr>
          <p:txBody>
            <a:bodyPr wrap="none" rtlCol="0">
              <a:spAutoFit/>
            </a:bodyPr>
            <a:lstStyle/>
            <a:p>
              <a:r>
                <a:rPr lang="en-US" sz="1100" dirty="0">
                  <a:latin typeface="Avenir Book" panose="02000503020000020003" pitchFamily="2" charset="0"/>
                </a:rPr>
                <a:t>10</a:t>
              </a:r>
            </a:p>
          </p:txBody>
        </p:sp>
        <p:sp>
          <p:nvSpPr>
            <p:cNvPr id="170" name="TextBox 169">
              <a:extLst>
                <a:ext uri="{FF2B5EF4-FFF2-40B4-BE49-F238E27FC236}">
                  <a16:creationId xmlns:a16="http://schemas.microsoft.com/office/drawing/2014/main" id="{3629D73C-F976-9247-93C0-BBB91D183462}"/>
                </a:ext>
              </a:extLst>
            </p:cNvPr>
            <p:cNvSpPr txBox="1"/>
            <p:nvPr/>
          </p:nvSpPr>
          <p:spPr>
            <a:xfrm>
              <a:off x="7860719" y="1660850"/>
              <a:ext cx="341760" cy="261610"/>
            </a:xfrm>
            <a:prstGeom prst="rect">
              <a:avLst/>
            </a:prstGeom>
            <a:noFill/>
            <a:ln>
              <a:noFill/>
            </a:ln>
          </p:spPr>
          <p:txBody>
            <a:bodyPr wrap="none" rtlCol="0">
              <a:spAutoFit/>
            </a:bodyPr>
            <a:lstStyle/>
            <a:p>
              <a:r>
                <a:rPr lang="en-US" sz="1100" dirty="0">
                  <a:latin typeface="Avenir Book" panose="02000503020000020003" pitchFamily="2" charset="0"/>
                </a:rPr>
                <a:t>15</a:t>
              </a:r>
            </a:p>
          </p:txBody>
        </p:sp>
        <p:sp>
          <p:nvSpPr>
            <p:cNvPr id="171" name="TextBox 170">
              <a:extLst>
                <a:ext uri="{FF2B5EF4-FFF2-40B4-BE49-F238E27FC236}">
                  <a16:creationId xmlns:a16="http://schemas.microsoft.com/office/drawing/2014/main" id="{DF6A24AC-8400-EE42-AC71-A8F3774AA57D}"/>
                </a:ext>
              </a:extLst>
            </p:cNvPr>
            <p:cNvSpPr txBox="1"/>
            <p:nvPr/>
          </p:nvSpPr>
          <p:spPr>
            <a:xfrm>
              <a:off x="7860719" y="1876563"/>
              <a:ext cx="341760" cy="261610"/>
            </a:xfrm>
            <a:prstGeom prst="rect">
              <a:avLst/>
            </a:prstGeom>
            <a:noFill/>
            <a:ln>
              <a:noFill/>
            </a:ln>
          </p:spPr>
          <p:txBody>
            <a:bodyPr wrap="none" rtlCol="0">
              <a:spAutoFit/>
            </a:bodyPr>
            <a:lstStyle/>
            <a:p>
              <a:r>
                <a:rPr lang="en-US" sz="1100" dirty="0">
                  <a:latin typeface="Avenir Book" panose="02000503020000020003" pitchFamily="2" charset="0"/>
                </a:rPr>
                <a:t>16</a:t>
              </a:r>
            </a:p>
          </p:txBody>
        </p:sp>
      </p:grpSp>
      <p:grpSp>
        <p:nvGrpSpPr>
          <p:cNvPr id="174" name="Group 173">
            <a:extLst>
              <a:ext uri="{FF2B5EF4-FFF2-40B4-BE49-F238E27FC236}">
                <a16:creationId xmlns:a16="http://schemas.microsoft.com/office/drawing/2014/main" id="{6BDEC1CA-35D1-E942-BD54-1CE207D14832}"/>
              </a:ext>
            </a:extLst>
          </p:cNvPr>
          <p:cNvGrpSpPr/>
          <p:nvPr/>
        </p:nvGrpSpPr>
        <p:grpSpPr>
          <a:xfrm>
            <a:off x="8071782" y="1642678"/>
            <a:ext cx="3664695" cy="1598356"/>
            <a:chOff x="8071782" y="1642678"/>
            <a:chExt cx="3664695" cy="1598356"/>
          </a:xfrm>
        </p:grpSpPr>
        <p:sp>
          <p:nvSpPr>
            <p:cNvPr id="32" name="Line 61"/>
            <p:cNvSpPr>
              <a:spLocks noChangeShapeType="1"/>
            </p:cNvSpPr>
            <p:nvPr/>
          </p:nvSpPr>
          <p:spPr bwMode="auto">
            <a:xfrm flipH="1">
              <a:off x="8518401" y="1642678"/>
              <a:ext cx="582338" cy="4642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33" name="Line 62"/>
            <p:cNvSpPr>
              <a:spLocks noChangeShapeType="1"/>
            </p:cNvSpPr>
            <p:nvPr/>
          </p:nvSpPr>
          <p:spPr bwMode="auto">
            <a:xfrm flipH="1">
              <a:off x="8839493" y="1662194"/>
              <a:ext cx="836118" cy="5829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34" name="Line 63"/>
            <p:cNvSpPr>
              <a:spLocks noChangeShapeType="1"/>
            </p:cNvSpPr>
            <p:nvPr/>
          </p:nvSpPr>
          <p:spPr bwMode="auto">
            <a:xfrm flipH="1">
              <a:off x="9438069" y="1861100"/>
              <a:ext cx="292226" cy="341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35" name="Text Box 64"/>
            <p:cNvSpPr txBox="1">
              <a:spLocks noChangeArrowheads="1"/>
            </p:cNvSpPr>
            <p:nvPr/>
          </p:nvSpPr>
          <p:spPr bwMode="auto">
            <a:xfrm>
              <a:off x="10870425" y="2204309"/>
              <a:ext cx="441146" cy="3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2000" i="0">
                  <a:solidFill>
                    <a:srgbClr val="000000"/>
                  </a:solidFill>
                  <a:latin typeface="Avenir Book" panose="02000503020000020003" pitchFamily="2" charset="0"/>
                </a:rPr>
                <a:t>…</a:t>
              </a:r>
            </a:p>
          </p:txBody>
        </p:sp>
        <p:sp>
          <p:nvSpPr>
            <p:cNvPr id="36" name="Line 69"/>
            <p:cNvSpPr>
              <a:spLocks noChangeShapeType="1"/>
            </p:cNvSpPr>
            <p:nvPr/>
          </p:nvSpPr>
          <p:spPr bwMode="auto">
            <a:xfrm>
              <a:off x="10072657" y="1841151"/>
              <a:ext cx="289043" cy="366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39" name="Text Box 72"/>
            <p:cNvSpPr txBox="1">
              <a:spLocks noChangeArrowheads="1"/>
            </p:cNvSpPr>
            <p:nvPr/>
          </p:nvSpPr>
          <p:spPr bwMode="auto">
            <a:xfrm>
              <a:off x="8237222" y="2741348"/>
              <a:ext cx="1920719" cy="49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algn="ctr" eaLnBrk="1" hangingPunct="1"/>
              <a:r>
                <a:rPr lang="en-US" altLang="en-US" sz="1400" i="0" dirty="0">
                  <a:solidFill>
                    <a:srgbClr val="000000"/>
                  </a:solidFill>
                  <a:latin typeface="Avenir Book" panose="02000503020000020003" pitchFamily="2" charset="0"/>
                </a:rPr>
                <a:t>Electrical Engineering</a:t>
              </a:r>
            </a:p>
            <a:p>
              <a:pPr algn="ctr" eaLnBrk="1" hangingPunct="1"/>
              <a:r>
                <a:rPr lang="en-US" altLang="en-US" sz="1400" i="0" dirty="0">
                  <a:solidFill>
                    <a:srgbClr val="000000"/>
                  </a:solidFill>
                  <a:latin typeface="Avenir Book" panose="02000503020000020003" pitchFamily="2" charset="0"/>
                </a:rPr>
                <a:t>(VLAN ports 1-8)</a:t>
              </a:r>
            </a:p>
          </p:txBody>
        </p:sp>
        <p:sp>
          <p:nvSpPr>
            <p:cNvPr id="40" name="Text Box 73"/>
            <p:cNvSpPr txBox="1">
              <a:spLocks noChangeArrowheads="1"/>
            </p:cNvSpPr>
            <p:nvPr/>
          </p:nvSpPr>
          <p:spPr bwMode="auto">
            <a:xfrm>
              <a:off x="10077048" y="2728787"/>
              <a:ext cx="1659429" cy="49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algn="ctr" eaLnBrk="1" hangingPunct="1"/>
              <a:r>
                <a:rPr lang="en-US" altLang="en-US" sz="1400" i="0" dirty="0">
                  <a:solidFill>
                    <a:srgbClr val="000000"/>
                  </a:solidFill>
                  <a:latin typeface="Avenir Book" panose="02000503020000020003" pitchFamily="2" charset="0"/>
                </a:rPr>
                <a:t>Computer Science</a:t>
              </a:r>
            </a:p>
            <a:p>
              <a:pPr algn="ctr" eaLnBrk="1" hangingPunct="1"/>
              <a:r>
                <a:rPr lang="en-US" altLang="en-US" sz="1400" i="0" dirty="0">
                  <a:solidFill>
                    <a:srgbClr val="000000"/>
                  </a:solidFill>
                  <a:latin typeface="Avenir Book" panose="02000503020000020003" pitchFamily="2" charset="0"/>
                </a:rPr>
                <a:t>(VLAN ports 9-15)</a:t>
              </a:r>
            </a:p>
          </p:txBody>
        </p:sp>
        <p:sp>
          <p:nvSpPr>
            <p:cNvPr id="48" name="Text Box 45"/>
            <p:cNvSpPr txBox="1">
              <a:spLocks noChangeArrowheads="1"/>
            </p:cNvSpPr>
            <p:nvPr/>
          </p:nvSpPr>
          <p:spPr bwMode="auto">
            <a:xfrm>
              <a:off x="8967664" y="2171333"/>
              <a:ext cx="441146" cy="3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2000" i="0">
                  <a:solidFill>
                    <a:srgbClr val="000000"/>
                  </a:solidFill>
                  <a:latin typeface="Avenir Book" panose="02000503020000020003" pitchFamily="2" charset="0"/>
                </a:rPr>
                <a:t>…</a:t>
              </a:r>
            </a:p>
          </p:txBody>
        </p:sp>
        <p:grpSp>
          <p:nvGrpSpPr>
            <p:cNvPr id="49" name="Group 44"/>
            <p:cNvGrpSpPr>
              <a:grpSpLocks/>
            </p:cNvGrpSpPr>
            <p:nvPr/>
          </p:nvGrpSpPr>
          <p:grpSpPr bwMode="auto">
            <a:xfrm>
              <a:off x="8071782" y="2014304"/>
              <a:ext cx="507403" cy="552742"/>
              <a:chOff x="-44" y="1473"/>
              <a:chExt cx="981" cy="1105"/>
            </a:xfrm>
          </p:grpSpPr>
          <p:pic>
            <p:nvPicPr>
              <p:cNvPr id="50" name="Picture 4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52" name="Group 44"/>
            <p:cNvGrpSpPr>
              <a:grpSpLocks/>
            </p:cNvGrpSpPr>
            <p:nvPr/>
          </p:nvGrpSpPr>
          <p:grpSpPr bwMode="auto">
            <a:xfrm>
              <a:off x="8511795" y="2105380"/>
              <a:ext cx="507403" cy="552742"/>
              <a:chOff x="-44" y="1473"/>
              <a:chExt cx="981" cy="1105"/>
            </a:xfrm>
          </p:grpSpPr>
          <p:pic>
            <p:nvPicPr>
              <p:cNvPr id="53" name="Picture 4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55" name="Group 44"/>
            <p:cNvGrpSpPr>
              <a:grpSpLocks/>
            </p:cNvGrpSpPr>
            <p:nvPr/>
          </p:nvGrpSpPr>
          <p:grpSpPr bwMode="auto">
            <a:xfrm>
              <a:off x="9111693" y="2125795"/>
              <a:ext cx="507403" cy="552742"/>
              <a:chOff x="-44" y="1473"/>
              <a:chExt cx="981" cy="1105"/>
            </a:xfrm>
          </p:grpSpPr>
          <p:pic>
            <p:nvPicPr>
              <p:cNvPr id="56" name="Picture 4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58" name="Group 44"/>
            <p:cNvGrpSpPr>
              <a:grpSpLocks/>
            </p:cNvGrpSpPr>
            <p:nvPr/>
          </p:nvGrpSpPr>
          <p:grpSpPr bwMode="auto">
            <a:xfrm>
              <a:off x="9957364" y="2146208"/>
              <a:ext cx="507403" cy="552742"/>
              <a:chOff x="-44" y="1473"/>
              <a:chExt cx="981" cy="1105"/>
            </a:xfrm>
          </p:grpSpPr>
          <p:pic>
            <p:nvPicPr>
              <p:cNvPr id="59" name="Picture 4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61" name="Group 44"/>
            <p:cNvGrpSpPr>
              <a:grpSpLocks/>
            </p:cNvGrpSpPr>
            <p:nvPr/>
          </p:nvGrpSpPr>
          <p:grpSpPr bwMode="auto">
            <a:xfrm>
              <a:off x="10380200" y="2155630"/>
              <a:ext cx="507403" cy="552742"/>
              <a:chOff x="-44" y="1473"/>
              <a:chExt cx="981" cy="1105"/>
            </a:xfrm>
          </p:grpSpPr>
          <p:pic>
            <p:nvPicPr>
              <p:cNvPr id="62" name="Picture 4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64" name="Group 44"/>
            <p:cNvGrpSpPr>
              <a:grpSpLocks/>
            </p:cNvGrpSpPr>
            <p:nvPr/>
          </p:nvGrpSpPr>
          <p:grpSpPr bwMode="auto">
            <a:xfrm>
              <a:off x="11099020" y="1975047"/>
              <a:ext cx="507403" cy="552742"/>
              <a:chOff x="-44" y="1473"/>
              <a:chExt cx="981" cy="1105"/>
            </a:xfrm>
          </p:grpSpPr>
          <p:pic>
            <p:nvPicPr>
              <p:cNvPr id="65" name="Picture 4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dirty="0">
                  <a:latin typeface="Avenir Book" panose="02000503020000020003" pitchFamily="2" charset="0"/>
                </a:endParaRPr>
              </a:p>
            </p:txBody>
          </p:sp>
        </p:grpSp>
      </p:grpSp>
      <p:sp>
        <p:nvSpPr>
          <p:cNvPr id="38" name="Line 71"/>
          <p:cNvSpPr>
            <a:spLocks noChangeShapeType="1"/>
          </p:cNvSpPr>
          <p:nvPr/>
        </p:nvSpPr>
        <p:spPr bwMode="auto">
          <a:xfrm>
            <a:off x="10981419" y="1579334"/>
            <a:ext cx="428121" cy="478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a typeface="Arial" charset="0"/>
              <a:cs typeface="Arial" charset="0"/>
            </a:endParaRPr>
          </a:p>
        </p:txBody>
      </p:sp>
      <p:pic>
        <p:nvPicPr>
          <p:cNvPr id="226" name="Picture 225">
            <a:extLst>
              <a:ext uri="{FF2B5EF4-FFF2-40B4-BE49-F238E27FC236}">
                <a16:creationId xmlns:a16="http://schemas.microsoft.com/office/drawing/2014/main" id="{299DE061-5CA1-2145-8CCC-C6955597F702}"/>
              </a:ext>
            </a:extLst>
          </p:cNvPr>
          <p:cNvPicPr>
            <a:picLocks noChangeAspect="1"/>
          </p:cNvPicPr>
          <p:nvPr/>
        </p:nvPicPr>
        <p:blipFill rotWithShape="1">
          <a:blip r:embed="rId3">
            <a:extLst>
              <a:ext uri="{BEBA8EAE-BF5A-486C-A8C5-ECC9F3942E4B}">
                <a14:imgProps xmlns:a14="http://schemas.microsoft.com/office/drawing/2010/main">
                  <a14:imgLayer r:embed="rId7">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10058400" y="3810000"/>
            <a:ext cx="1704153" cy="1155164"/>
          </a:xfrm>
          <a:prstGeom prst="rect">
            <a:avLst/>
          </a:prstGeom>
        </p:spPr>
      </p:pic>
      <p:sp>
        <p:nvSpPr>
          <p:cNvPr id="178" name="Rectangle 177">
            <a:extLst>
              <a:ext uri="{FF2B5EF4-FFF2-40B4-BE49-F238E27FC236}">
                <a16:creationId xmlns:a16="http://schemas.microsoft.com/office/drawing/2014/main" id="{114A3D2E-D593-8F40-A994-1746A092D8BF}"/>
              </a:ext>
            </a:extLst>
          </p:cNvPr>
          <p:cNvSpPr/>
          <p:nvPr/>
        </p:nvSpPr>
        <p:spPr bwMode="auto">
          <a:xfrm>
            <a:off x="10125666" y="4437232"/>
            <a:ext cx="1156284" cy="482081"/>
          </a:xfrm>
          <a:prstGeom prst="rect">
            <a:avLst/>
          </a:prstGeom>
          <a:solidFill>
            <a:srgbClr val="FFFF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80" name="Group 179">
            <a:extLst>
              <a:ext uri="{FF2B5EF4-FFF2-40B4-BE49-F238E27FC236}">
                <a16:creationId xmlns:a16="http://schemas.microsoft.com/office/drawing/2014/main" id="{C02E9F66-39E8-BB40-A6C5-F4B2E50F162E}"/>
              </a:ext>
            </a:extLst>
          </p:cNvPr>
          <p:cNvGrpSpPr/>
          <p:nvPr/>
        </p:nvGrpSpPr>
        <p:grpSpPr>
          <a:xfrm>
            <a:off x="10140771" y="4448931"/>
            <a:ext cx="1127895" cy="462992"/>
            <a:chOff x="7010399" y="1666976"/>
            <a:chExt cx="1127895" cy="462992"/>
          </a:xfrm>
        </p:grpSpPr>
        <p:cxnSp>
          <p:nvCxnSpPr>
            <p:cNvPr id="189" name="Straight Connector 188">
              <a:extLst>
                <a:ext uri="{FF2B5EF4-FFF2-40B4-BE49-F238E27FC236}">
                  <a16:creationId xmlns:a16="http://schemas.microsoft.com/office/drawing/2014/main" id="{C34C2DB8-0970-0249-8435-145464F2FB61}"/>
                </a:ext>
              </a:extLst>
            </p:cNvPr>
            <p:cNvCxnSpPr>
              <a:cxnSpLocks/>
            </p:cNvCxnSpPr>
            <p:nvPr/>
          </p:nvCxnSpPr>
          <p:spPr bwMode="auto">
            <a:xfrm flipV="1">
              <a:off x="7010399" y="1879620"/>
              <a:ext cx="1127895" cy="6425"/>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4" name="Straight Connector 193">
              <a:extLst>
                <a:ext uri="{FF2B5EF4-FFF2-40B4-BE49-F238E27FC236}">
                  <a16:creationId xmlns:a16="http://schemas.microsoft.com/office/drawing/2014/main" id="{12FBF7F3-8512-7B43-8B7C-B2C91D521465}"/>
                </a:ext>
              </a:extLst>
            </p:cNvPr>
            <p:cNvCxnSpPr>
              <a:cxnSpLocks/>
            </p:cNvCxnSpPr>
            <p:nvPr/>
          </p:nvCxnSpPr>
          <p:spPr bwMode="auto">
            <a:xfrm>
              <a:off x="72389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5" name="Straight Connector 194">
              <a:extLst>
                <a:ext uri="{FF2B5EF4-FFF2-40B4-BE49-F238E27FC236}">
                  <a16:creationId xmlns:a16="http://schemas.microsoft.com/office/drawing/2014/main" id="{C4E614A3-12B5-BC4F-93AF-E802E9B3FA50}"/>
                </a:ext>
              </a:extLst>
            </p:cNvPr>
            <p:cNvCxnSpPr>
              <a:cxnSpLocks/>
            </p:cNvCxnSpPr>
            <p:nvPr/>
          </p:nvCxnSpPr>
          <p:spPr bwMode="auto">
            <a:xfrm>
              <a:off x="74675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6" name="Straight Connector 195">
              <a:extLst>
                <a:ext uri="{FF2B5EF4-FFF2-40B4-BE49-F238E27FC236}">
                  <a16:creationId xmlns:a16="http://schemas.microsoft.com/office/drawing/2014/main" id="{89B67025-2D32-674F-B729-1386C8F40C28}"/>
                </a:ext>
              </a:extLst>
            </p:cNvPr>
            <p:cNvCxnSpPr>
              <a:cxnSpLocks/>
            </p:cNvCxnSpPr>
            <p:nvPr/>
          </p:nvCxnSpPr>
          <p:spPr bwMode="auto">
            <a:xfrm>
              <a:off x="76961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7" name="Straight Connector 196">
              <a:extLst>
                <a:ext uri="{FF2B5EF4-FFF2-40B4-BE49-F238E27FC236}">
                  <a16:creationId xmlns:a16="http://schemas.microsoft.com/office/drawing/2014/main" id="{D6B29D3D-DEC6-114F-80D9-DD357242468C}"/>
                </a:ext>
              </a:extLst>
            </p:cNvPr>
            <p:cNvCxnSpPr>
              <a:cxnSpLocks/>
            </p:cNvCxnSpPr>
            <p:nvPr/>
          </p:nvCxnSpPr>
          <p:spPr bwMode="auto">
            <a:xfrm>
              <a:off x="7924799" y="1666976"/>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185" name="TextBox 184">
            <a:extLst>
              <a:ext uri="{FF2B5EF4-FFF2-40B4-BE49-F238E27FC236}">
                <a16:creationId xmlns:a16="http://schemas.microsoft.com/office/drawing/2014/main" id="{CFD0306A-B499-7245-ABB2-5468783A267E}"/>
              </a:ext>
            </a:extLst>
          </p:cNvPr>
          <p:cNvSpPr txBox="1"/>
          <p:nvPr/>
        </p:nvSpPr>
        <p:spPr>
          <a:xfrm>
            <a:off x="10115128" y="4450006"/>
            <a:ext cx="263214" cy="261610"/>
          </a:xfrm>
          <a:prstGeom prst="rect">
            <a:avLst/>
          </a:prstGeom>
          <a:noFill/>
          <a:ln>
            <a:noFill/>
          </a:ln>
        </p:spPr>
        <p:txBody>
          <a:bodyPr wrap="none" rtlCol="0">
            <a:spAutoFit/>
          </a:bodyPr>
          <a:lstStyle/>
          <a:p>
            <a:r>
              <a:rPr lang="en-US" sz="1100" dirty="0">
                <a:latin typeface="Avenir Book" panose="02000503020000020003" pitchFamily="2" charset="0"/>
              </a:rPr>
              <a:t>9</a:t>
            </a:r>
          </a:p>
        </p:txBody>
      </p:sp>
      <p:sp>
        <p:nvSpPr>
          <p:cNvPr id="186" name="TextBox 185">
            <a:extLst>
              <a:ext uri="{FF2B5EF4-FFF2-40B4-BE49-F238E27FC236}">
                <a16:creationId xmlns:a16="http://schemas.microsoft.com/office/drawing/2014/main" id="{2DDC7586-097A-824D-ACF2-C3EDBA3D68B8}"/>
              </a:ext>
            </a:extLst>
          </p:cNvPr>
          <p:cNvSpPr txBox="1"/>
          <p:nvPr/>
        </p:nvSpPr>
        <p:spPr>
          <a:xfrm>
            <a:off x="10115128" y="4665719"/>
            <a:ext cx="341760" cy="261610"/>
          </a:xfrm>
          <a:prstGeom prst="rect">
            <a:avLst/>
          </a:prstGeom>
          <a:noFill/>
          <a:ln>
            <a:noFill/>
          </a:ln>
        </p:spPr>
        <p:txBody>
          <a:bodyPr wrap="none" rtlCol="0">
            <a:spAutoFit/>
          </a:bodyPr>
          <a:lstStyle/>
          <a:p>
            <a:r>
              <a:rPr lang="en-US" sz="1100" dirty="0">
                <a:latin typeface="Avenir Book" panose="02000503020000020003" pitchFamily="2" charset="0"/>
              </a:rPr>
              <a:t>10</a:t>
            </a:r>
          </a:p>
        </p:txBody>
      </p:sp>
      <p:sp>
        <p:nvSpPr>
          <p:cNvPr id="187" name="TextBox 186">
            <a:extLst>
              <a:ext uri="{FF2B5EF4-FFF2-40B4-BE49-F238E27FC236}">
                <a16:creationId xmlns:a16="http://schemas.microsoft.com/office/drawing/2014/main" id="{D281B9CE-FFBA-5743-8EE2-F78B1531A62D}"/>
              </a:ext>
            </a:extLst>
          </p:cNvPr>
          <p:cNvSpPr txBox="1"/>
          <p:nvPr/>
        </p:nvSpPr>
        <p:spPr>
          <a:xfrm>
            <a:off x="10994914" y="4450006"/>
            <a:ext cx="341760" cy="261610"/>
          </a:xfrm>
          <a:prstGeom prst="rect">
            <a:avLst/>
          </a:prstGeom>
          <a:noFill/>
          <a:ln>
            <a:noFill/>
          </a:ln>
        </p:spPr>
        <p:txBody>
          <a:bodyPr wrap="none" rtlCol="0">
            <a:spAutoFit/>
          </a:bodyPr>
          <a:lstStyle/>
          <a:p>
            <a:r>
              <a:rPr lang="en-US" sz="1100" dirty="0">
                <a:latin typeface="Avenir Book" panose="02000503020000020003" pitchFamily="2" charset="0"/>
              </a:rPr>
              <a:t>15</a:t>
            </a:r>
          </a:p>
        </p:txBody>
      </p:sp>
      <p:sp>
        <p:nvSpPr>
          <p:cNvPr id="188" name="TextBox 187">
            <a:extLst>
              <a:ext uri="{FF2B5EF4-FFF2-40B4-BE49-F238E27FC236}">
                <a16:creationId xmlns:a16="http://schemas.microsoft.com/office/drawing/2014/main" id="{5F06C0D3-E3BA-444B-8D26-0FD8183BBEE6}"/>
              </a:ext>
            </a:extLst>
          </p:cNvPr>
          <p:cNvSpPr txBox="1"/>
          <p:nvPr/>
        </p:nvSpPr>
        <p:spPr>
          <a:xfrm>
            <a:off x="10994914" y="4665719"/>
            <a:ext cx="341760" cy="261610"/>
          </a:xfrm>
          <a:prstGeom prst="rect">
            <a:avLst/>
          </a:prstGeom>
          <a:noFill/>
          <a:ln>
            <a:noFill/>
          </a:ln>
        </p:spPr>
        <p:txBody>
          <a:bodyPr wrap="none" rtlCol="0">
            <a:spAutoFit/>
          </a:bodyPr>
          <a:lstStyle/>
          <a:p>
            <a:r>
              <a:rPr lang="en-US" sz="1100" dirty="0">
                <a:latin typeface="Avenir Book" panose="02000503020000020003" pitchFamily="2" charset="0"/>
              </a:rPr>
              <a:t>16</a:t>
            </a:r>
          </a:p>
        </p:txBody>
      </p:sp>
      <p:sp>
        <p:nvSpPr>
          <p:cNvPr id="234" name="Rectangle 233">
            <a:extLst>
              <a:ext uri="{FF2B5EF4-FFF2-40B4-BE49-F238E27FC236}">
                <a16:creationId xmlns:a16="http://schemas.microsoft.com/office/drawing/2014/main" id="{A970CBFF-FBB3-FD4C-B196-404A4E1E56F2}"/>
              </a:ext>
            </a:extLst>
          </p:cNvPr>
          <p:cNvSpPr/>
          <p:nvPr/>
        </p:nvSpPr>
        <p:spPr bwMode="auto">
          <a:xfrm>
            <a:off x="8618792" y="4419600"/>
            <a:ext cx="1156284" cy="482081"/>
          </a:xfrm>
          <a:prstGeom prst="rect">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35" name="Group 234">
            <a:extLst>
              <a:ext uri="{FF2B5EF4-FFF2-40B4-BE49-F238E27FC236}">
                <a16:creationId xmlns:a16="http://schemas.microsoft.com/office/drawing/2014/main" id="{6CD2920A-7C20-594D-BC10-6994357203D8}"/>
              </a:ext>
            </a:extLst>
          </p:cNvPr>
          <p:cNvGrpSpPr/>
          <p:nvPr/>
        </p:nvGrpSpPr>
        <p:grpSpPr>
          <a:xfrm>
            <a:off x="8633897" y="4431299"/>
            <a:ext cx="1127895" cy="462992"/>
            <a:chOff x="7010399" y="1666976"/>
            <a:chExt cx="1127895" cy="462992"/>
          </a:xfrm>
        </p:grpSpPr>
        <p:cxnSp>
          <p:nvCxnSpPr>
            <p:cNvPr id="236" name="Straight Connector 235">
              <a:extLst>
                <a:ext uri="{FF2B5EF4-FFF2-40B4-BE49-F238E27FC236}">
                  <a16:creationId xmlns:a16="http://schemas.microsoft.com/office/drawing/2014/main" id="{881C0566-3F80-8D4B-841F-B3215C5FB0F9}"/>
                </a:ext>
              </a:extLst>
            </p:cNvPr>
            <p:cNvCxnSpPr>
              <a:cxnSpLocks/>
            </p:cNvCxnSpPr>
            <p:nvPr/>
          </p:nvCxnSpPr>
          <p:spPr bwMode="auto">
            <a:xfrm flipV="1">
              <a:off x="7010399" y="1879620"/>
              <a:ext cx="1127895" cy="6425"/>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7" name="Straight Connector 236">
              <a:extLst>
                <a:ext uri="{FF2B5EF4-FFF2-40B4-BE49-F238E27FC236}">
                  <a16:creationId xmlns:a16="http://schemas.microsoft.com/office/drawing/2014/main" id="{0A075087-4779-0447-8B1A-F594349EE62B}"/>
                </a:ext>
              </a:extLst>
            </p:cNvPr>
            <p:cNvCxnSpPr>
              <a:cxnSpLocks/>
            </p:cNvCxnSpPr>
            <p:nvPr/>
          </p:nvCxnSpPr>
          <p:spPr bwMode="auto">
            <a:xfrm>
              <a:off x="72389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8" name="Straight Connector 237">
              <a:extLst>
                <a:ext uri="{FF2B5EF4-FFF2-40B4-BE49-F238E27FC236}">
                  <a16:creationId xmlns:a16="http://schemas.microsoft.com/office/drawing/2014/main" id="{28858159-3CED-1F47-B277-B86D351C7BD6}"/>
                </a:ext>
              </a:extLst>
            </p:cNvPr>
            <p:cNvCxnSpPr>
              <a:cxnSpLocks/>
            </p:cNvCxnSpPr>
            <p:nvPr/>
          </p:nvCxnSpPr>
          <p:spPr bwMode="auto">
            <a:xfrm>
              <a:off x="74675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9" name="Straight Connector 238">
              <a:extLst>
                <a:ext uri="{FF2B5EF4-FFF2-40B4-BE49-F238E27FC236}">
                  <a16:creationId xmlns:a16="http://schemas.microsoft.com/office/drawing/2014/main" id="{8DF4309D-6BD4-3B46-8314-1B6FAA31E675}"/>
                </a:ext>
              </a:extLst>
            </p:cNvPr>
            <p:cNvCxnSpPr>
              <a:cxnSpLocks/>
            </p:cNvCxnSpPr>
            <p:nvPr/>
          </p:nvCxnSpPr>
          <p:spPr bwMode="auto">
            <a:xfrm>
              <a:off x="7696199" y="1669872"/>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0" name="Straight Connector 239">
              <a:extLst>
                <a:ext uri="{FF2B5EF4-FFF2-40B4-BE49-F238E27FC236}">
                  <a16:creationId xmlns:a16="http://schemas.microsoft.com/office/drawing/2014/main" id="{22EB0840-E75A-3B4E-94AE-A091D2A1E2BF}"/>
                </a:ext>
              </a:extLst>
            </p:cNvPr>
            <p:cNvCxnSpPr>
              <a:cxnSpLocks/>
            </p:cNvCxnSpPr>
            <p:nvPr/>
          </p:nvCxnSpPr>
          <p:spPr bwMode="auto">
            <a:xfrm>
              <a:off x="7924799" y="1666976"/>
              <a:ext cx="1" cy="460096"/>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41" name="TextBox 240">
            <a:extLst>
              <a:ext uri="{FF2B5EF4-FFF2-40B4-BE49-F238E27FC236}">
                <a16:creationId xmlns:a16="http://schemas.microsoft.com/office/drawing/2014/main" id="{A108FC8F-17A2-C340-A095-F0A38A41514C}"/>
              </a:ext>
            </a:extLst>
          </p:cNvPr>
          <p:cNvSpPr txBox="1"/>
          <p:nvPr/>
        </p:nvSpPr>
        <p:spPr>
          <a:xfrm>
            <a:off x="8608254" y="4432374"/>
            <a:ext cx="263214" cy="261610"/>
          </a:xfrm>
          <a:prstGeom prst="rect">
            <a:avLst/>
          </a:prstGeom>
          <a:noFill/>
          <a:ln>
            <a:noFill/>
          </a:ln>
        </p:spPr>
        <p:txBody>
          <a:bodyPr wrap="none" rtlCol="0">
            <a:spAutoFit/>
          </a:bodyPr>
          <a:lstStyle/>
          <a:p>
            <a:r>
              <a:rPr lang="en-US" sz="1100" dirty="0">
                <a:latin typeface="Avenir Book" panose="02000503020000020003" pitchFamily="2" charset="0"/>
              </a:rPr>
              <a:t>1</a:t>
            </a:r>
          </a:p>
        </p:txBody>
      </p:sp>
      <p:sp>
        <p:nvSpPr>
          <p:cNvPr id="242" name="TextBox 241">
            <a:extLst>
              <a:ext uri="{FF2B5EF4-FFF2-40B4-BE49-F238E27FC236}">
                <a16:creationId xmlns:a16="http://schemas.microsoft.com/office/drawing/2014/main" id="{3A89A7A5-A764-0147-B32A-C7512907E289}"/>
              </a:ext>
            </a:extLst>
          </p:cNvPr>
          <p:cNvSpPr txBox="1"/>
          <p:nvPr/>
        </p:nvSpPr>
        <p:spPr>
          <a:xfrm>
            <a:off x="8608254" y="4648087"/>
            <a:ext cx="263214" cy="261610"/>
          </a:xfrm>
          <a:prstGeom prst="rect">
            <a:avLst/>
          </a:prstGeom>
          <a:noFill/>
          <a:ln>
            <a:noFill/>
          </a:ln>
        </p:spPr>
        <p:txBody>
          <a:bodyPr wrap="none" rtlCol="0">
            <a:spAutoFit/>
          </a:bodyPr>
          <a:lstStyle/>
          <a:p>
            <a:r>
              <a:rPr lang="en-US" sz="1100" dirty="0">
                <a:latin typeface="Avenir Book" panose="02000503020000020003" pitchFamily="2" charset="0"/>
              </a:rPr>
              <a:t>2</a:t>
            </a:r>
          </a:p>
        </p:txBody>
      </p:sp>
      <p:sp>
        <p:nvSpPr>
          <p:cNvPr id="243" name="TextBox 242">
            <a:extLst>
              <a:ext uri="{FF2B5EF4-FFF2-40B4-BE49-F238E27FC236}">
                <a16:creationId xmlns:a16="http://schemas.microsoft.com/office/drawing/2014/main" id="{87166E34-0CA3-6544-AB6E-7BC4B5CED744}"/>
              </a:ext>
            </a:extLst>
          </p:cNvPr>
          <p:cNvSpPr txBox="1"/>
          <p:nvPr/>
        </p:nvSpPr>
        <p:spPr>
          <a:xfrm>
            <a:off x="9488040" y="4432374"/>
            <a:ext cx="263214" cy="261610"/>
          </a:xfrm>
          <a:prstGeom prst="rect">
            <a:avLst/>
          </a:prstGeom>
          <a:noFill/>
          <a:ln>
            <a:noFill/>
          </a:ln>
        </p:spPr>
        <p:txBody>
          <a:bodyPr wrap="none" rtlCol="0">
            <a:spAutoFit/>
          </a:bodyPr>
          <a:lstStyle/>
          <a:p>
            <a:r>
              <a:rPr lang="en-US" sz="1100" dirty="0">
                <a:latin typeface="Avenir Book" panose="02000503020000020003" pitchFamily="2" charset="0"/>
              </a:rPr>
              <a:t>7</a:t>
            </a:r>
          </a:p>
        </p:txBody>
      </p:sp>
      <p:sp>
        <p:nvSpPr>
          <p:cNvPr id="244" name="TextBox 243">
            <a:extLst>
              <a:ext uri="{FF2B5EF4-FFF2-40B4-BE49-F238E27FC236}">
                <a16:creationId xmlns:a16="http://schemas.microsoft.com/office/drawing/2014/main" id="{48752A35-BE8D-E744-BDB6-E5DDDECADF8F}"/>
              </a:ext>
            </a:extLst>
          </p:cNvPr>
          <p:cNvSpPr txBox="1"/>
          <p:nvPr/>
        </p:nvSpPr>
        <p:spPr>
          <a:xfrm>
            <a:off x="9488040" y="4648087"/>
            <a:ext cx="263214" cy="261610"/>
          </a:xfrm>
          <a:prstGeom prst="rect">
            <a:avLst/>
          </a:prstGeom>
          <a:noFill/>
          <a:ln>
            <a:noFill/>
          </a:ln>
        </p:spPr>
        <p:txBody>
          <a:bodyPr wrap="none" rtlCol="0">
            <a:spAutoFit/>
          </a:bodyPr>
          <a:lstStyle/>
          <a:p>
            <a:r>
              <a:rPr lang="en-US" sz="1100" dirty="0">
                <a:latin typeface="Avenir Book" panose="02000503020000020003" pitchFamily="2" charset="0"/>
              </a:rPr>
              <a:t>8</a:t>
            </a:r>
          </a:p>
        </p:txBody>
      </p:sp>
      <p:sp>
        <p:nvSpPr>
          <p:cNvPr id="175" name="Line 70">
            <a:extLst>
              <a:ext uri="{FF2B5EF4-FFF2-40B4-BE49-F238E27FC236}">
                <a16:creationId xmlns:a16="http://schemas.microsoft.com/office/drawing/2014/main" id="{4BD88CB8-8D67-3C45-A4A1-BB735EDF2F15}"/>
              </a:ext>
            </a:extLst>
          </p:cNvPr>
          <p:cNvSpPr>
            <a:spLocks noChangeShapeType="1"/>
          </p:cNvSpPr>
          <p:nvPr/>
        </p:nvSpPr>
        <p:spPr bwMode="auto">
          <a:xfrm>
            <a:off x="10298708" y="4595311"/>
            <a:ext cx="448451" cy="6382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grpSp>
        <p:nvGrpSpPr>
          <p:cNvPr id="198" name="Group 197">
            <a:extLst>
              <a:ext uri="{FF2B5EF4-FFF2-40B4-BE49-F238E27FC236}">
                <a16:creationId xmlns:a16="http://schemas.microsoft.com/office/drawing/2014/main" id="{092D44EE-B967-6C41-8DB0-A320119EF7BC}"/>
              </a:ext>
            </a:extLst>
          </p:cNvPr>
          <p:cNvGrpSpPr/>
          <p:nvPr/>
        </p:nvGrpSpPr>
        <p:grpSpPr>
          <a:xfrm>
            <a:off x="8001000" y="4523272"/>
            <a:ext cx="3664695" cy="1706054"/>
            <a:chOff x="8071782" y="1534980"/>
            <a:chExt cx="3664695" cy="1706054"/>
          </a:xfrm>
        </p:grpSpPr>
        <p:sp>
          <p:nvSpPr>
            <p:cNvPr id="199" name="Line 61">
              <a:extLst>
                <a:ext uri="{FF2B5EF4-FFF2-40B4-BE49-F238E27FC236}">
                  <a16:creationId xmlns:a16="http://schemas.microsoft.com/office/drawing/2014/main" id="{E3E9B9F3-CF49-4C4D-A251-B851E62995D1}"/>
                </a:ext>
              </a:extLst>
            </p:cNvPr>
            <p:cNvSpPr>
              <a:spLocks noChangeShapeType="1"/>
            </p:cNvSpPr>
            <p:nvPr/>
          </p:nvSpPr>
          <p:spPr bwMode="auto">
            <a:xfrm flipH="1">
              <a:off x="8518401" y="1554210"/>
              <a:ext cx="284054" cy="5527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200" name="Line 62">
              <a:extLst>
                <a:ext uri="{FF2B5EF4-FFF2-40B4-BE49-F238E27FC236}">
                  <a16:creationId xmlns:a16="http://schemas.microsoft.com/office/drawing/2014/main" id="{2E996A7C-2FE2-3E44-B22B-38CF52089F91}"/>
                </a:ext>
              </a:extLst>
            </p:cNvPr>
            <p:cNvSpPr>
              <a:spLocks noChangeShapeType="1"/>
            </p:cNvSpPr>
            <p:nvPr/>
          </p:nvSpPr>
          <p:spPr bwMode="auto">
            <a:xfrm flipH="1">
              <a:off x="8839492" y="1534980"/>
              <a:ext cx="805903" cy="7101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201" name="Line 63">
              <a:extLst>
                <a:ext uri="{FF2B5EF4-FFF2-40B4-BE49-F238E27FC236}">
                  <a16:creationId xmlns:a16="http://schemas.microsoft.com/office/drawing/2014/main" id="{48913DBA-4710-F947-B50B-A6BF8D498502}"/>
                </a:ext>
              </a:extLst>
            </p:cNvPr>
            <p:cNvSpPr>
              <a:spLocks noChangeShapeType="1"/>
            </p:cNvSpPr>
            <p:nvPr/>
          </p:nvSpPr>
          <p:spPr bwMode="auto">
            <a:xfrm flipH="1">
              <a:off x="9438069" y="1709479"/>
              <a:ext cx="304434" cy="4932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202" name="Text Box 64">
              <a:extLst>
                <a:ext uri="{FF2B5EF4-FFF2-40B4-BE49-F238E27FC236}">
                  <a16:creationId xmlns:a16="http://schemas.microsoft.com/office/drawing/2014/main" id="{876A3D88-ED21-794C-B280-C86CDFF74100}"/>
                </a:ext>
              </a:extLst>
            </p:cNvPr>
            <p:cNvSpPr txBox="1">
              <a:spLocks noChangeArrowheads="1"/>
            </p:cNvSpPr>
            <p:nvPr/>
          </p:nvSpPr>
          <p:spPr bwMode="auto">
            <a:xfrm>
              <a:off x="10870425" y="2204309"/>
              <a:ext cx="441146" cy="3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2000" i="0">
                  <a:solidFill>
                    <a:srgbClr val="000000"/>
                  </a:solidFill>
                  <a:latin typeface="Avenir Book" panose="02000503020000020003" pitchFamily="2" charset="0"/>
                </a:rPr>
                <a:t>…</a:t>
              </a:r>
            </a:p>
          </p:txBody>
        </p:sp>
        <p:sp>
          <p:nvSpPr>
            <p:cNvPr id="203" name="Line 69">
              <a:extLst>
                <a:ext uri="{FF2B5EF4-FFF2-40B4-BE49-F238E27FC236}">
                  <a16:creationId xmlns:a16="http://schemas.microsoft.com/office/drawing/2014/main" id="{C89E472F-AEE3-0A48-84B0-A64255AC340B}"/>
                </a:ext>
              </a:extLst>
            </p:cNvPr>
            <p:cNvSpPr>
              <a:spLocks noChangeShapeType="1"/>
            </p:cNvSpPr>
            <p:nvPr/>
          </p:nvSpPr>
          <p:spPr bwMode="auto">
            <a:xfrm>
              <a:off x="10277133" y="1833721"/>
              <a:ext cx="84567" cy="3737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204" name="Text Box 72">
              <a:extLst>
                <a:ext uri="{FF2B5EF4-FFF2-40B4-BE49-F238E27FC236}">
                  <a16:creationId xmlns:a16="http://schemas.microsoft.com/office/drawing/2014/main" id="{752BB096-6AFF-444C-87FB-5CA7166A830A}"/>
                </a:ext>
              </a:extLst>
            </p:cNvPr>
            <p:cNvSpPr txBox="1">
              <a:spLocks noChangeArrowheads="1"/>
            </p:cNvSpPr>
            <p:nvPr/>
          </p:nvSpPr>
          <p:spPr bwMode="auto">
            <a:xfrm>
              <a:off x="8237222" y="2741348"/>
              <a:ext cx="1920719" cy="49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algn="ctr" eaLnBrk="1" hangingPunct="1"/>
              <a:r>
                <a:rPr lang="en-US" altLang="en-US" sz="1400" i="0" dirty="0">
                  <a:solidFill>
                    <a:srgbClr val="000000"/>
                  </a:solidFill>
                  <a:latin typeface="Avenir Book" panose="02000503020000020003" pitchFamily="2" charset="0"/>
                </a:rPr>
                <a:t>Electrical Engineering</a:t>
              </a:r>
            </a:p>
            <a:p>
              <a:pPr algn="ctr" eaLnBrk="1" hangingPunct="1"/>
              <a:r>
                <a:rPr lang="en-US" altLang="en-US" sz="1400" i="0" dirty="0">
                  <a:solidFill>
                    <a:srgbClr val="000000"/>
                  </a:solidFill>
                  <a:latin typeface="Avenir Book" panose="02000503020000020003" pitchFamily="2" charset="0"/>
                </a:rPr>
                <a:t>(VLAN ports 1-8)</a:t>
              </a:r>
            </a:p>
          </p:txBody>
        </p:sp>
        <p:sp>
          <p:nvSpPr>
            <p:cNvPr id="205" name="Text Box 73">
              <a:extLst>
                <a:ext uri="{FF2B5EF4-FFF2-40B4-BE49-F238E27FC236}">
                  <a16:creationId xmlns:a16="http://schemas.microsoft.com/office/drawing/2014/main" id="{36593C18-836E-B94A-A7AC-50B73B53A4B3}"/>
                </a:ext>
              </a:extLst>
            </p:cNvPr>
            <p:cNvSpPr txBox="1">
              <a:spLocks noChangeArrowheads="1"/>
            </p:cNvSpPr>
            <p:nvPr/>
          </p:nvSpPr>
          <p:spPr bwMode="auto">
            <a:xfrm>
              <a:off x="10077048" y="2728787"/>
              <a:ext cx="1659429" cy="49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algn="ctr" eaLnBrk="1" hangingPunct="1"/>
              <a:r>
                <a:rPr lang="en-US" altLang="en-US" sz="1400" i="0" dirty="0">
                  <a:solidFill>
                    <a:srgbClr val="000000"/>
                  </a:solidFill>
                  <a:latin typeface="Avenir Book" panose="02000503020000020003" pitchFamily="2" charset="0"/>
                </a:rPr>
                <a:t>Computer Science</a:t>
              </a:r>
            </a:p>
            <a:p>
              <a:pPr algn="ctr" eaLnBrk="1" hangingPunct="1"/>
              <a:r>
                <a:rPr lang="en-US" altLang="en-US" sz="1400" i="0" dirty="0">
                  <a:solidFill>
                    <a:srgbClr val="000000"/>
                  </a:solidFill>
                  <a:latin typeface="Avenir Book" panose="02000503020000020003" pitchFamily="2" charset="0"/>
                </a:rPr>
                <a:t>(VLAN ports 9-15)</a:t>
              </a:r>
            </a:p>
          </p:txBody>
        </p:sp>
        <p:sp>
          <p:nvSpPr>
            <p:cNvPr id="206" name="Text Box 45">
              <a:extLst>
                <a:ext uri="{FF2B5EF4-FFF2-40B4-BE49-F238E27FC236}">
                  <a16:creationId xmlns:a16="http://schemas.microsoft.com/office/drawing/2014/main" id="{52A744D2-FDE6-4C46-A009-B61B952FC72A}"/>
                </a:ext>
              </a:extLst>
            </p:cNvPr>
            <p:cNvSpPr txBox="1">
              <a:spLocks noChangeArrowheads="1"/>
            </p:cNvSpPr>
            <p:nvPr/>
          </p:nvSpPr>
          <p:spPr bwMode="auto">
            <a:xfrm>
              <a:off x="8967664" y="2171333"/>
              <a:ext cx="441146" cy="3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2000" i="0">
                  <a:solidFill>
                    <a:srgbClr val="000000"/>
                  </a:solidFill>
                  <a:latin typeface="Avenir Book" panose="02000503020000020003" pitchFamily="2" charset="0"/>
                </a:rPr>
                <a:t>…</a:t>
              </a:r>
            </a:p>
          </p:txBody>
        </p:sp>
        <p:grpSp>
          <p:nvGrpSpPr>
            <p:cNvPr id="207" name="Group 44">
              <a:extLst>
                <a:ext uri="{FF2B5EF4-FFF2-40B4-BE49-F238E27FC236}">
                  <a16:creationId xmlns:a16="http://schemas.microsoft.com/office/drawing/2014/main" id="{C7188DD2-FD2F-5C4F-90C9-9EB81EEF4363}"/>
                </a:ext>
              </a:extLst>
            </p:cNvPr>
            <p:cNvGrpSpPr>
              <a:grpSpLocks/>
            </p:cNvGrpSpPr>
            <p:nvPr/>
          </p:nvGrpSpPr>
          <p:grpSpPr bwMode="auto">
            <a:xfrm>
              <a:off x="8071782" y="2014304"/>
              <a:ext cx="507403" cy="552742"/>
              <a:chOff x="-44" y="1473"/>
              <a:chExt cx="981" cy="1105"/>
            </a:xfrm>
          </p:grpSpPr>
          <p:pic>
            <p:nvPicPr>
              <p:cNvPr id="223" name="Picture 45" descr="desktop_computer_stylized_medium">
                <a:extLst>
                  <a:ext uri="{FF2B5EF4-FFF2-40B4-BE49-F238E27FC236}">
                    <a16:creationId xmlns:a16="http://schemas.microsoft.com/office/drawing/2014/main" id="{3203769C-733E-8E4D-B0EE-52CA42B136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Freeform 46">
                <a:extLst>
                  <a:ext uri="{FF2B5EF4-FFF2-40B4-BE49-F238E27FC236}">
                    <a16:creationId xmlns:a16="http://schemas.microsoft.com/office/drawing/2014/main" id="{762E5EE5-1C7B-AA42-8EAA-7F1E1B3B28A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208" name="Group 44">
              <a:extLst>
                <a:ext uri="{FF2B5EF4-FFF2-40B4-BE49-F238E27FC236}">
                  <a16:creationId xmlns:a16="http://schemas.microsoft.com/office/drawing/2014/main" id="{F929F1B0-9BEB-DA4E-B807-365A6F7D7779}"/>
                </a:ext>
              </a:extLst>
            </p:cNvPr>
            <p:cNvGrpSpPr>
              <a:grpSpLocks/>
            </p:cNvGrpSpPr>
            <p:nvPr/>
          </p:nvGrpSpPr>
          <p:grpSpPr bwMode="auto">
            <a:xfrm>
              <a:off x="8511795" y="2105380"/>
              <a:ext cx="507403" cy="552742"/>
              <a:chOff x="-44" y="1473"/>
              <a:chExt cx="981" cy="1105"/>
            </a:xfrm>
          </p:grpSpPr>
          <p:pic>
            <p:nvPicPr>
              <p:cNvPr id="221" name="Picture 45" descr="desktop_computer_stylized_medium">
                <a:extLst>
                  <a:ext uri="{FF2B5EF4-FFF2-40B4-BE49-F238E27FC236}">
                    <a16:creationId xmlns:a16="http://schemas.microsoft.com/office/drawing/2014/main" id="{480DA2D4-9997-3146-B43D-8FF7F2F3FA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46">
                <a:extLst>
                  <a:ext uri="{FF2B5EF4-FFF2-40B4-BE49-F238E27FC236}">
                    <a16:creationId xmlns:a16="http://schemas.microsoft.com/office/drawing/2014/main" id="{1C3132BD-84E2-D441-96E2-0B5490DC4C9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209" name="Group 44">
              <a:extLst>
                <a:ext uri="{FF2B5EF4-FFF2-40B4-BE49-F238E27FC236}">
                  <a16:creationId xmlns:a16="http://schemas.microsoft.com/office/drawing/2014/main" id="{BBEFD0C3-3E30-ED49-B536-4641503A26F9}"/>
                </a:ext>
              </a:extLst>
            </p:cNvPr>
            <p:cNvGrpSpPr>
              <a:grpSpLocks/>
            </p:cNvGrpSpPr>
            <p:nvPr/>
          </p:nvGrpSpPr>
          <p:grpSpPr bwMode="auto">
            <a:xfrm>
              <a:off x="9111693" y="2125795"/>
              <a:ext cx="507403" cy="552742"/>
              <a:chOff x="-44" y="1473"/>
              <a:chExt cx="981" cy="1105"/>
            </a:xfrm>
          </p:grpSpPr>
          <p:pic>
            <p:nvPicPr>
              <p:cNvPr id="219" name="Picture 45" descr="desktop_computer_stylized_medium">
                <a:extLst>
                  <a:ext uri="{FF2B5EF4-FFF2-40B4-BE49-F238E27FC236}">
                    <a16:creationId xmlns:a16="http://schemas.microsoft.com/office/drawing/2014/main" id="{556C88B2-56BD-8943-83B8-7F5C4C44BD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46">
                <a:extLst>
                  <a:ext uri="{FF2B5EF4-FFF2-40B4-BE49-F238E27FC236}">
                    <a16:creationId xmlns:a16="http://schemas.microsoft.com/office/drawing/2014/main" id="{C8A0D5A6-702F-964B-886A-B3E9DF8F26C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210" name="Group 44">
              <a:extLst>
                <a:ext uri="{FF2B5EF4-FFF2-40B4-BE49-F238E27FC236}">
                  <a16:creationId xmlns:a16="http://schemas.microsoft.com/office/drawing/2014/main" id="{F229E402-10D3-134F-946A-852D1054F709}"/>
                </a:ext>
              </a:extLst>
            </p:cNvPr>
            <p:cNvGrpSpPr>
              <a:grpSpLocks/>
            </p:cNvGrpSpPr>
            <p:nvPr/>
          </p:nvGrpSpPr>
          <p:grpSpPr bwMode="auto">
            <a:xfrm>
              <a:off x="9957364" y="2146208"/>
              <a:ext cx="507403" cy="552742"/>
              <a:chOff x="-44" y="1473"/>
              <a:chExt cx="981" cy="1105"/>
            </a:xfrm>
          </p:grpSpPr>
          <p:pic>
            <p:nvPicPr>
              <p:cNvPr id="217" name="Picture 45" descr="desktop_computer_stylized_medium">
                <a:extLst>
                  <a:ext uri="{FF2B5EF4-FFF2-40B4-BE49-F238E27FC236}">
                    <a16:creationId xmlns:a16="http://schemas.microsoft.com/office/drawing/2014/main" id="{60DB786F-2127-6746-AF04-BF43027077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46">
                <a:extLst>
                  <a:ext uri="{FF2B5EF4-FFF2-40B4-BE49-F238E27FC236}">
                    <a16:creationId xmlns:a16="http://schemas.microsoft.com/office/drawing/2014/main" id="{9245A8E2-194D-0549-88E6-CD3BDD0CFD1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211" name="Group 44">
              <a:extLst>
                <a:ext uri="{FF2B5EF4-FFF2-40B4-BE49-F238E27FC236}">
                  <a16:creationId xmlns:a16="http://schemas.microsoft.com/office/drawing/2014/main" id="{5CCA2942-4081-CA45-84CB-D8FAD68FB072}"/>
                </a:ext>
              </a:extLst>
            </p:cNvPr>
            <p:cNvGrpSpPr>
              <a:grpSpLocks/>
            </p:cNvGrpSpPr>
            <p:nvPr/>
          </p:nvGrpSpPr>
          <p:grpSpPr bwMode="auto">
            <a:xfrm>
              <a:off x="10380200" y="2155630"/>
              <a:ext cx="507403" cy="552742"/>
              <a:chOff x="-44" y="1473"/>
              <a:chExt cx="981" cy="1105"/>
            </a:xfrm>
          </p:grpSpPr>
          <p:pic>
            <p:nvPicPr>
              <p:cNvPr id="215" name="Picture 45" descr="desktop_computer_stylized_medium">
                <a:extLst>
                  <a:ext uri="{FF2B5EF4-FFF2-40B4-BE49-F238E27FC236}">
                    <a16:creationId xmlns:a16="http://schemas.microsoft.com/office/drawing/2014/main" id="{3012B9FD-F911-8844-8769-7BBE95707A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Freeform 46">
                <a:extLst>
                  <a:ext uri="{FF2B5EF4-FFF2-40B4-BE49-F238E27FC236}">
                    <a16:creationId xmlns:a16="http://schemas.microsoft.com/office/drawing/2014/main" id="{D6AA7BE7-D145-AF40-BC69-7918DB34E89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Avenir Book" panose="02000503020000020003" pitchFamily="2" charset="0"/>
                </a:endParaRPr>
              </a:p>
            </p:txBody>
          </p:sp>
        </p:grpSp>
        <p:grpSp>
          <p:nvGrpSpPr>
            <p:cNvPr id="212" name="Group 44">
              <a:extLst>
                <a:ext uri="{FF2B5EF4-FFF2-40B4-BE49-F238E27FC236}">
                  <a16:creationId xmlns:a16="http://schemas.microsoft.com/office/drawing/2014/main" id="{32788D8F-C968-574F-9079-A17EAF3FDCC4}"/>
                </a:ext>
              </a:extLst>
            </p:cNvPr>
            <p:cNvGrpSpPr>
              <a:grpSpLocks/>
            </p:cNvGrpSpPr>
            <p:nvPr/>
          </p:nvGrpSpPr>
          <p:grpSpPr bwMode="auto">
            <a:xfrm>
              <a:off x="11099020" y="1975047"/>
              <a:ext cx="507403" cy="552742"/>
              <a:chOff x="-44" y="1473"/>
              <a:chExt cx="981" cy="1105"/>
            </a:xfrm>
          </p:grpSpPr>
          <p:pic>
            <p:nvPicPr>
              <p:cNvPr id="213" name="Picture 45" descr="desktop_computer_stylized_medium">
                <a:extLst>
                  <a:ext uri="{FF2B5EF4-FFF2-40B4-BE49-F238E27FC236}">
                    <a16:creationId xmlns:a16="http://schemas.microsoft.com/office/drawing/2014/main" id="{4B82A5A8-D679-9F43-8071-2DB25D4A67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Freeform 46">
                <a:extLst>
                  <a:ext uri="{FF2B5EF4-FFF2-40B4-BE49-F238E27FC236}">
                    <a16:creationId xmlns:a16="http://schemas.microsoft.com/office/drawing/2014/main" id="{B8B5F2B4-5347-464A-81A2-155F4703D4C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dirty="0">
                  <a:latin typeface="Avenir Book" panose="02000503020000020003" pitchFamily="2" charset="0"/>
                </a:endParaRPr>
              </a:p>
            </p:txBody>
          </p:sp>
        </p:grpSp>
      </p:grpSp>
      <p:sp>
        <p:nvSpPr>
          <p:cNvPr id="225" name="Line 71">
            <a:extLst>
              <a:ext uri="{FF2B5EF4-FFF2-40B4-BE49-F238E27FC236}">
                <a16:creationId xmlns:a16="http://schemas.microsoft.com/office/drawing/2014/main" id="{F4AAA8DA-694D-8545-992F-C21325EF9E55}"/>
              </a:ext>
            </a:extLst>
          </p:cNvPr>
          <p:cNvSpPr>
            <a:spLocks noChangeShapeType="1"/>
          </p:cNvSpPr>
          <p:nvPr/>
        </p:nvSpPr>
        <p:spPr bwMode="auto">
          <a:xfrm>
            <a:off x="11155636" y="4574950"/>
            <a:ext cx="261248" cy="4600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a typeface="Arial" charset="0"/>
              <a:cs typeface="Arial" charset="0"/>
            </a:endParaRPr>
          </a:p>
        </p:txBody>
      </p:sp>
      <p:sp>
        <p:nvSpPr>
          <p:cNvPr id="37" name="Line 70"/>
          <p:cNvSpPr>
            <a:spLocks noChangeShapeType="1"/>
          </p:cNvSpPr>
          <p:nvPr/>
        </p:nvSpPr>
        <p:spPr bwMode="auto">
          <a:xfrm>
            <a:off x="10043064" y="1615021"/>
            <a:ext cx="625194" cy="6159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venir Book" panose="02000503020000020003" pitchFamily="2" charset="0"/>
            </a:endParaRPr>
          </a:p>
        </p:txBody>
      </p:sp>
      <p:sp>
        <p:nvSpPr>
          <p:cNvPr id="110" name="Slide Number Placeholder 3">
            <a:extLst>
              <a:ext uri="{FF2B5EF4-FFF2-40B4-BE49-F238E27FC236}">
                <a16:creationId xmlns:a16="http://schemas.microsoft.com/office/drawing/2014/main" id="{0E2B2B1F-340A-934B-968E-CADECC26CBB0}"/>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19</a:t>
            </a:fld>
            <a:endParaRPr lang="en-US" dirty="0"/>
          </a:p>
        </p:txBody>
      </p:sp>
    </p:spTree>
    <p:extLst>
      <p:ext uri="{BB962C8B-B14F-4D97-AF65-F5344CB8AC3E}">
        <p14:creationId xmlns:p14="http://schemas.microsoft.com/office/powerpoint/2010/main" val="203351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8">
            <a:extLst>
              <a:ext uri="{FF2B5EF4-FFF2-40B4-BE49-F238E27FC236}">
                <a16:creationId xmlns:a16="http://schemas.microsoft.com/office/drawing/2014/main" id="{A1E79406-509F-E04A-B739-6E2B9EFC2650}"/>
              </a:ext>
            </a:extLst>
          </p:cNvPr>
          <p:cNvSpPr>
            <a:spLocks/>
          </p:cNvSpPr>
          <p:nvPr/>
        </p:nvSpPr>
        <p:spPr bwMode="auto">
          <a:xfrm>
            <a:off x="9220200" y="3733800"/>
            <a:ext cx="1430338" cy="141863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6">
              <a:lumMod val="20000"/>
              <a:lumOff val="80000"/>
            </a:scheme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latin typeface="Avenir Book" panose="02000503020000020003" pitchFamily="2" charset="0"/>
            </a:endParaRPr>
          </a:p>
        </p:txBody>
      </p:sp>
      <p:sp>
        <p:nvSpPr>
          <p:cNvPr id="3" name="Content Placeholder 2">
            <a:extLst>
              <a:ext uri="{FF2B5EF4-FFF2-40B4-BE49-F238E27FC236}">
                <a16:creationId xmlns:a16="http://schemas.microsoft.com/office/drawing/2014/main" id="{B37F4A46-4086-594E-84AF-02208A9BBAE3}"/>
              </a:ext>
            </a:extLst>
          </p:cNvPr>
          <p:cNvSpPr>
            <a:spLocks noGrp="1"/>
          </p:cNvSpPr>
          <p:nvPr>
            <p:ph idx="1"/>
          </p:nvPr>
        </p:nvSpPr>
        <p:spPr/>
        <p:txBody>
          <a:bodyPr/>
          <a:lstStyle/>
          <a:p>
            <a:r>
              <a:rPr lang="en-US" dirty="0"/>
              <a:t>A set of machines within a small unit, like a lab or a department, are interconnected by a layer-2 switch</a:t>
            </a:r>
          </a:p>
          <a:p>
            <a:pPr lvl="1"/>
            <a:r>
              <a:rPr lang="en-US" dirty="0"/>
              <a:t>Working at the link layer, don’t recognize network addresses (IPs)</a:t>
            </a:r>
          </a:p>
          <a:p>
            <a:pPr lvl="1"/>
            <a:r>
              <a:rPr lang="en-US" dirty="0"/>
              <a:t>They switch link-layer frames rather than datagrams</a:t>
            </a:r>
          </a:p>
          <a:p>
            <a:pPr lvl="1"/>
            <a:r>
              <a:rPr lang="en-US" dirty="0"/>
              <a:t>And don’t use RIP or OSPF for routing</a:t>
            </a:r>
          </a:p>
          <a:p>
            <a:r>
              <a:rPr lang="en-US" dirty="0"/>
              <a:t>How do they forward frames then? </a:t>
            </a:r>
          </a:p>
          <a:p>
            <a:pPr lvl="1"/>
            <a:r>
              <a:rPr lang="en-US" dirty="0"/>
              <a:t>Host and routers, or rather their adapters </a:t>
            </a:r>
            <a:br>
              <a:rPr lang="en-US" dirty="0"/>
            </a:br>
            <a:r>
              <a:rPr lang="en-US" dirty="0"/>
              <a:t>(network </a:t>
            </a:r>
            <a:r>
              <a:rPr lang="en-US" dirty="0" err="1"/>
              <a:t>i</a:t>
            </a:r>
            <a:r>
              <a:rPr lang="en-US" dirty="0"/>
              <a:t>/f) have a link-layer address</a:t>
            </a:r>
          </a:p>
          <a:p>
            <a:pPr lvl="1"/>
            <a:r>
              <a:rPr lang="en-US" dirty="0" err="1"/>
              <a:t>a.k.a</a:t>
            </a:r>
            <a:r>
              <a:rPr lang="en-US" dirty="0"/>
              <a:t> LAN, physical or </a:t>
            </a:r>
            <a:r>
              <a:rPr lang="en-US" b="1" dirty="0"/>
              <a:t>MAC address</a:t>
            </a:r>
          </a:p>
          <a:p>
            <a:pPr lvl="1"/>
            <a:r>
              <a:rPr lang="en-US" dirty="0"/>
              <a:t>Link-layer switches’ interfaces don’t</a:t>
            </a:r>
            <a:br>
              <a:rPr lang="en-US" dirty="0"/>
            </a:br>
            <a:r>
              <a:rPr lang="en-US" dirty="0"/>
              <a:t>have a MAC, they are there to connect </a:t>
            </a:r>
            <a:br>
              <a:rPr lang="en-US" dirty="0"/>
            </a:br>
            <a:r>
              <a:rPr lang="en-US" dirty="0"/>
              <a:t>hosts and routers transparently</a:t>
            </a:r>
          </a:p>
        </p:txBody>
      </p:sp>
      <p:sp>
        <p:nvSpPr>
          <p:cNvPr id="2" name="Title 1">
            <a:extLst>
              <a:ext uri="{FF2B5EF4-FFF2-40B4-BE49-F238E27FC236}">
                <a16:creationId xmlns:a16="http://schemas.microsoft.com/office/drawing/2014/main" id="{465B35F7-ABEB-224C-96BD-582E678F0A00}"/>
              </a:ext>
            </a:extLst>
          </p:cNvPr>
          <p:cNvSpPr>
            <a:spLocks noGrp="1"/>
          </p:cNvSpPr>
          <p:nvPr>
            <p:ph type="title"/>
          </p:nvPr>
        </p:nvSpPr>
        <p:spPr/>
        <p:txBody>
          <a:bodyPr/>
          <a:lstStyle/>
          <a:p>
            <a:r>
              <a:rPr lang="en-US" dirty="0"/>
              <a:t>Forwarding within a switched local area network</a:t>
            </a:r>
          </a:p>
        </p:txBody>
      </p:sp>
      <p:sp>
        <p:nvSpPr>
          <p:cNvPr id="4" name="Slide Number Placeholder 3">
            <a:extLst>
              <a:ext uri="{FF2B5EF4-FFF2-40B4-BE49-F238E27FC236}">
                <a16:creationId xmlns:a16="http://schemas.microsoft.com/office/drawing/2014/main" id="{84C0636F-6176-4D42-9E3C-CBD4628849B8}"/>
              </a:ext>
            </a:extLst>
          </p:cNvPr>
          <p:cNvSpPr>
            <a:spLocks noGrp="1"/>
          </p:cNvSpPr>
          <p:nvPr>
            <p:ph type="sldNum" sz="quarter" idx="11"/>
          </p:nvPr>
        </p:nvSpPr>
        <p:spPr/>
        <p:txBody>
          <a:bodyPr/>
          <a:lstStyle/>
          <a:p>
            <a:pPr>
              <a:defRPr/>
            </a:pPr>
            <a:fld id="{1B331470-48E3-4A15-875E-860FBDD65B60}" type="slidenum">
              <a:rPr lang="en-US" smtClean="0"/>
              <a:pPr>
                <a:defRPr/>
              </a:pPr>
              <a:t>2</a:t>
            </a:fld>
            <a:endParaRPr lang="en-US" dirty="0"/>
          </a:p>
        </p:txBody>
      </p:sp>
      <p:grpSp>
        <p:nvGrpSpPr>
          <p:cNvPr id="21" name="Group 50">
            <a:extLst>
              <a:ext uri="{FF2B5EF4-FFF2-40B4-BE49-F238E27FC236}">
                <a16:creationId xmlns:a16="http://schemas.microsoft.com/office/drawing/2014/main" id="{D05AAA0C-3FFF-CE4B-9FF9-C8BEF93FA36C}"/>
              </a:ext>
            </a:extLst>
          </p:cNvPr>
          <p:cNvGrpSpPr>
            <a:grpSpLocks/>
          </p:cNvGrpSpPr>
          <p:nvPr/>
        </p:nvGrpSpPr>
        <p:grpSpPr bwMode="auto">
          <a:xfrm>
            <a:off x="9347512" y="5383213"/>
            <a:ext cx="812800" cy="833438"/>
            <a:chOff x="1729" y="3502"/>
            <a:chExt cx="512" cy="525"/>
          </a:xfrm>
        </p:grpSpPr>
        <p:sp>
          <p:nvSpPr>
            <p:cNvPr id="35" name="Rectangle 34">
              <a:extLst>
                <a:ext uri="{FF2B5EF4-FFF2-40B4-BE49-F238E27FC236}">
                  <a16:creationId xmlns:a16="http://schemas.microsoft.com/office/drawing/2014/main" id="{3B859F47-833D-604F-A398-24BE4D5AC24B}"/>
                </a:ext>
              </a:extLst>
            </p:cNvPr>
            <p:cNvSpPr>
              <a:spLocks noChangeArrowheads="1"/>
            </p:cNvSpPr>
            <p:nvPr/>
          </p:nvSpPr>
          <p:spPr bwMode="auto">
            <a:xfrm>
              <a:off x="2021" y="3502"/>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36" name="Group 41">
              <a:extLst>
                <a:ext uri="{FF2B5EF4-FFF2-40B4-BE49-F238E27FC236}">
                  <a16:creationId xmlns:a16="http://schemas.microsoft.com/office/drawing/2014/main" id="{06F239F3-CF7F-8047-BD88-67A045693A36}"/>
                </a:ext>
              </a:extLst>
            </p:cNvPr>
            <p:cNvGrpSpPr>
              <a:grpSpLocks/>
            </p:cNvGrpSpPr>
            <p:nvPr/>
          </p:nvGrpSpPr>
          <p:grpSpPr bwMode="auto">
            <a:xfrm>
              <a:off x="1729" y="3612"/>
              <a:ext cx="512" cy="415"/>
              <a:chOff x="-44" y="1473"/>
              <a:chExt cx="981" cy="1105"/>
            </a:xfrm>
          </p:grpSpPr>
          <p:pic>
            <p:nvPicPr>
              <p:cNvPr id="37" name="Picture 42" descr="desktop_computer_stylized_medium">
                <a:extLst>
                  <a:ext uri="{FF2B5EF4-FFF2-40B4-BE49-F238E27FC236}">
                    <a16:creationId xmlns:a16="http://schemas.microsoft.com/office/drawing/2014/main" id="{863EB761-4ED2-4841-8C06-7E0A49195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Freeform 43">
                <a:extLst>
                  <a:ext uri="{FF2B5EF4-FFF2-40B4-BE49-F238E27FC236}">
                    <a16:creationId xmlns:a16="http://schemas.microsoft.com/office/drawing/2014/main" id="{1ED4CB9B-36BC-594B-8920-CCA494FE548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latin typeface="Avenir Book" panose="02000503020000020003" pitchFamily="2" charset="0"/>
                </a:endParaRPr>
              </a:p>
            </p:txBody>
          </p:sp>
        </p:grpSp>
      </p:grpSp>
      <p:pic>
        <p:nvPicPr>
          <p:cNvPr id="43" name="Picture 3">
            <a:extLst>
              <a:ext uri="{FF2B5EF4-FFF2-40B4-BE49-F238E27FC236}">
                <a16:creationId xmlns:a16="http://schemas.microsoft.com/office/drawing/2014/main" id="{74DFA541-A474-4D4A-9B7E-3A969BED8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0874" y="4256098"/>
            <a:ext cx="603250" cy="34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 name="Line 21">
            <a:extLst>
              <a:ext uri="{FF2B5EF4-FFF2-40B4-BE49-F238E27FC236}">
                <a16:creationId xmlns:a16="http://schemas.microsoft.com/office/drawing/2014/main" id="{C207BC99-129C-7640-ABD8-286E44013C13}"/>
              </a:ext>
            </a:extLst>
          </p:cNvPr>
          <p:cNvSpPr>
            <a:spLocks noChangeShapeType="1"/>
          </p:cNvSpPr>
          <p:nvPr/>
        </p:nvSpPr>
        <p:spPr bwMode="auto">
          <a:xfrm flipH="1">
            <a:off x="10160311" y="4356355"/>
            <a:ext cx="1125537" cy="134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7" name="Line 19">
            <a:extLst>
              <a:ext uri="{FF2B5EF4-FFF2-40B4-BE49-F238E27FC236}">
                <a16:creationId xmlns:a16="http://schemas.microsoft.com/office/drawing/2014/main" id="{D19ED957-9196-1742-B710-879E67172748}"/>
              </a:ext>
            </a:extLst>
          </p:cNvPr>
          <p:cNvSpPr>
            <a:spLocks noChangeShapeType="1"/>
          </p:cNvSpPr>
          <p:nvPr/>
        </p:nvSpPr>
        <p:spPr bwMode="auto">
          <a:xfrm>
            <a:off x="8215623" y="4370389"/>
            <a:ext cx="1430337" cy="108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8" name="Line 20">
            <a:extLst>
              <a:ext uri="{FF2B5EF4-FFF2-40B4-BE49-F238E27FC236}">
                <a16:creationId xmlns:a16="http://schemas.microsoft.com/office/drawing/2014/main" id="{F55408BA-5C9B-6849-BF6F-E173B3575A74}"/>
              </a:ext>
            </a:extLst>
          </p:cNvPr>
          <p:cNvSpPr>
            <a:spLocks noChangeShapeType="1"/>
          </p:cNvSpPr>
          <p:nvPr/>
        </p:nvSpPr>
        <p:spPr bwMode="auto">
          <a:xfrm>
            <a:off x="9912661" y="3355977"/>
            <a:ext cx="12001" cy="9432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10" name="Line 22">
            <a:extLst>
              <a:ext uri="{FF2B5EF4-FFF2-40B4-BE49-F238E27FC236}">
                <a16:creationId xmlns:a16="http://schemas.microsoft.com/office/drawing/2014/main" id="{E1E26F7F-0E2A-9D46-BB0D-2C9A614C0632}"/>
              </a:ext>
            </a:extLst>
          </p:cNvPr>
          <p:cNvSpPr>
            <a:spLocks noChangeShapeType="1"/>
          </p:cNvSpPr>
          <p:nvPr/>
        </p:nvSpPr>
        <p:spPr bwMode="auto">
          <a:xfrm flipV="1">
            <a:off x="9874562" y="4629152"/>
            <a:ext cx="15874" cy="8874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grpSp>
        <p:nvGrpSpPr>
          <p:cNvPr id="29" name="Group 28">
            <a:extLst>
              <a:ext uri="{FF2B5EF4-FFF2-40B4-BE49-F238E27FC236}">
                <a16:creationId xmlns:a16="http://schemas.microsoft.com/office/drawing/2014/main" id="{F564B681-9F7F-EB44-9C4C-3288FFEA923D}"/>
              </a:ext>
            </a:extLst>
          </p:cNvPr>
          <p:cNvGrpSpPr/>
          <p:nvPr/>
        </p:nvGrpSpPr>
        <p:grpSpPr>
          <a:xfrm>
            <a:off x="7603575" y="3306113"/>
            <a:ext cx="4359825" cy="2487936"/>
            <a:chOff x="7603575" y="3306113"/>
            <a:chExt cx="4359825" cy="2487936"/>
          </a:xfrm>
        </p:grpSpPr>
        <p:grpSp>
          <p:nvGrpSpPr>
            <p:cNvPr id="5" name="Group 4">
              <a:extLst>
                <a:ext uri="{FF2B5EF4-FFF2-40B4-BE49-F238E27FC236}">
                  <a16:creationId xmlns:a16="http://schemas.microsoft.com/office/drawing/2014/main" id="{1885E3B3-7550-C84A-8332-4FB9DF6A906E}"/>
                </a:ext>
              </a:extLst>
            </p:cNvPr>
            <p:cNvGrpSpPr/>
            <p:nvPr/>
          </p:nvGrpSpPr>
          <p:grpSpPr>
            <a:xfrm>
              <a:off x="10052363" y="3306113"/>
              <a:ext cx="1770648" cy="261610"/>
              <a:chOff x="10052363" y="3306113"/>
              <a:chExt cx="1770648" cy="261610"/>
            </a:xfrm>
          </p:grpSpPr>
          <p:sp>
            <p:nvSpPr>
              <p:cNvPr id="11" name="Text Box 24">
                <a:extLst>
                  <a:ext uri="{FF2B5EF4-FFF2-40B4-BE49-F238E27FC236}">
                    <a16:creationId xmlns:a16="http://schemas.microsoft.com/office/drawing/2014/main" id="{67E602DE-EB71-294A-9739-E02ACB79E000}"/>
                  </a:ext>
                </a:extLst>
              </p:cNvPr>
              <p:cNvSpPr txBox="1">
                <a:spLocks noChangeArrowheads="1"/>
              </p:cNvSpPr>
              <p:nvPr/>
            </p:nvSpPr>
            <p:spPr bwMode="auto">
              <a:xfrm>
                <a:off x="10383193" y="3306113"/>
                <a:ext cx="1439818"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100" i="0" dirty="0">
                    <a:latin typeface="Avenir Book" panose="02000503020000020003" pitchFamily="2" charset="0"/>
                  </a:rPr>
                  <a:t>1A-2F-BB-76-09-AD</a:t>
                </a:r>
              </a:p>
            </p:txBody>
          </p:sp>
          <p:sp>
            <p:nvSpPr>
              <p:cNvPr id="12" name="Line 25">
                <a:extLst>
                  <a:ext uri="{FF2B5EF4-FFF2-40B4-BE49-F238E27FC236}">
                    <a16:creationId xmlns:a16="http://schemas.microsoft.com/office/drawing/2014/main" id="{80092EDE-1B61-AA41-A784-58FFF028B6EE}"/>
                  </a:ext>
                </a:extLst>
              </p:cNvPr>
              <p:cNvSpPr>
                <a:spLocks noChangeShapeType="1"/>
              </p:cNvSpPr>
              <p:nvPr/>
            </p:nvSpPr>
            <p:spPr bwMode="auto">
              <a:xfrm flipH="1" flipV="1">
                <a:off x="10052363" y="3446463"/>
                <a:ext cx="257175" cy="12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grpSp>
        <p:grpSp>
          <p:nvGrpSpPr>
            <p:cNvPr id="19" name="Group 18">
              <a:extLst>
                <a:ext uri="{FF2B5EF4-FFF2-40B4-BE49-F238E27FC236}">
                  <a16:creationId xmlns:a16="http://schemas.microsoft.com/office/drawing/2014/main" id="{A1AEC570-9F4E-964B-8EFA-6B2BB71C306A}"/>
                </a:ext>
              </a:extLst>
            </p:cNvPr>
            <p:cNvGrpSpPr/>
            <p:nvPr/>
          </p:nvGrpSpPr>
          <p:grpSpPr>
            <a:xfrm>
              <a:off x="10550834" y="4495800"/>
              <a:ext cx="1412566" cy="634672"/>
              <a:chOff x="10550834" y="4495800"/>
              <a:chExt cx="1412566" cy="634672"/>
            </a:xfrm>
          </p:grpSpPr>
          <p:sp>
            <p:nvSpPr>
              <p:cNvPr id="13" name="Line 26">
                <a:extLst>
                  <a:ext uri="{FF2B5EF4-FFF2-40B4-BE49-F238E27FC236}">
                    <a16:creationId xmlns:a16="http://schemas.microsoft.com/office/drawing/2014/main" id="{2E135B72-CE87-ED46-AF5F-F893DE53CD05}"/>
                  </a:ext>
                </a:extLst>
              </p:cNvPr>
              <p:cNvSpPr>
                <a:spLocks noChangeShapeType="1"/>
              </p:cNvSpPr>
              <p:nvPr/>
            </p:nvSpPr>
            <p:spPr bwMode="auto">
              <a:xfrm flipV="1">
                <a:off x="11069947" y="4495800"/>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14" name="Text Box 27">
                <a:extLst>
                  <a:ext uri="{FF2B5EF4-FFF2-40B4-BE49-F238E27FC236}">
                    <a16:creationId xmlns:a16="http://schemas.microsoft.com/office/drawing/2014/main" id="{40C4BBFB-B219-6E47-AF19-6575B6E0697D}"/>
                  </a:ext>
                </a:extLst>
              </p:cNvPr>
              <p:cNvSpPr txBox="1">
                <a:spLocks noChangeArrowheads="1"/>
              </p:cNvSpPr>
              <p:nvPr/>
            </p:nvSpPr>
            <p:spPr bwMode="auto">
              <a:xfrm>
                <a:off x="10550834" y="4868862"/>
                <a:ext cx="141256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100" i="0" dirty="0">
                    <a:latin typeface="Avenir Book" panose="02000503020000020003" pitchFamily="2" charset="0"/>
                  </a:rPr>
                  <a:t>58-23-D7-FA-20-B0</a:t>
                </a:r>
              </a:p>
            </p:txBody>
          </p:sp>
        </p:grpSp>
        <p:grpSp>
          <p:nvGrpSpPr>
            <p:cNvPr id="23" name="Group 22">
              <a:extLst>
                <a:ext uri="{FF2B5EF4-FFF2-40B4-BE49-F238E27FC236}">
                  <a16:creationId xmlns:a16="http://schemas.microsoft.com/office/drawing/2014/main" id="{CF8966D1-0ACF-BB48-8227-EC3B70A41F1C}"/>
                </a:ext>
              </a:extLst>
            </p:cNvPr>
            <p:cNvGrpSpPr/>
            <p:nvPr/>
          </p:nvGrpSpPr>
          <p:grpSpPr>
            <a:xfrm>
              <a:off x="9977750" y="5491163"/>
              <a:ext cx="1828429" cy="302886"/>
              <a:chOff x="9977750" y="5491163"/>
              <a:chExt cx="1828429" cy="302886"/>
            </a:xfrm>
          </p:grpSpPr>
          <p:sp>
            <p:nvSpPr>
              <p:cNvPr id="15" name="Line 28">
                <a:extLst>
                  <a:ext uri="{FF2B5EF4-FFF2-40B4-BE49-F238E27FC236}">
                    <a16:creationId xmlns:a16="http://schemas.microsoft.com/office/drawing/2014/main" id="{B4A8C78E-1521-3F40-8E56-4801C5C3F2AD}"/>
                  </a:ext>
                </a:extLst>
              </p:cNvPr>
              <p:cNvSpPr>
                <a:spLocks noChangeShapeType="1"/>
              </p:cNvSpPr>
              <p:nvPr/>
            </p:nvSpPr>
            <p:spPr bwMode="auto">
              <a:xfrm flipH="1">
                <a:off x="9977750" y="5491163"/>
                <a:ext cx="3603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16" name="Text Box 29">
                <a:extLst>
                  <a:ext uri="{FF2B5EF4-FFF2-40B4-BE49-F238E27FC236}">
                    <a16:creationId xmlns:a16="http://schemas.microsoft.com/office/drawing/2014/main" id="{87D91842-FD4A-F048-9DBB-36CE95CA607F}"/>
                  </a:ext>
                </a:extLst>
              </p:cNvPr>
              <p:cNvSpPr txBox="1">
                <a:spLocks noChangeArrowheads="1"/>
              </p:cNvSpPr>
              <p:nvPr/>
            </p:nvSpPr>
            <p:spPr bwMode="auto">
              <a:xfrm>
                <a:off x="10400025" y="5532439"/>
                <a:ext cx="1406154"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100" i="0" dirty="0">
                    <a:latin typeface="Avenir Book" panose="02000503020000020003" pitchFamily="2" charset="0"/>
                  </a:rPr>
                  <a:t>0C-C4-11-6F-E3-98</a:t>
                </a:r>
              </a:p>
            </p:txBody>
          </p:sp>
        </p:grpSp>
        <p:grpSp>
          <p:nvGrpSpPr>
            <p:cNvPr id="28" name="Group 27">
              <a:extLst>
                <a:ext uri="{FF2B5EF4-FFF2-40B4-BE49-F238E27FC236}">
                  <a16:creationId xmlns:a16="http://schemas.microsoft.com/office/drawing/2014/main" id="{E98E5C7D-03C1-434C-AAEF-345D33BE3F98}"/>
                </a:ext>
              </a:extLst>
            </p:cNvPr>
            <p:cNvGrpSpPr/>
            <p:nvPr/>
          </p:nvGrpSpPr>
          <p:grpSpPr>
            <a:xfrm>
              <a:off x="7603575" y="4525965"/>
              <a:ext cx="1369286" cy="636259"/>
              <a:chOff x="7603575" y="4525965"/>
              <a:chExt cx="1369286" cy="636259"/>
            </a:xfrm>
          </p:grpSpPr>
          <p:sp>
            <p:nvSpPr>
              <p:cNvPr id="18" name="Text Box 31">
                <a:extLst>
                  <a:ext uri="{FF2B5EF4-FFF2-40B4-BE49-F238E27FC236}">
                    <a16:creationId xmlns:a16="http://schemas.microsoft.com/office/drawing/2014/main" id="{7CB2BBAD-0DB6-1E42-9BFE-24B2D286DF23}"/>
                  </a:ext>
                </a:extLst>
              </p:cNvPr>
              <p:cNvSpPr txBox="1">
                <a:spLocks noChangeArrowheads="1"/>
              </p:cNvSpPr>
              <p:nvPr/>
            </p:nvSpPr>
            <p:spPr bwMode="auto">
              <a:xfrm>
                <a:off x="7603575" y="4900614"/>
                <a:ext cx="136928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100" i="0" dirty="0">
                    <a:latin typeface="Avenir Book" panose="02000503020000020003" pitchFamily="2" charset="0"/>
                  </a:rPr>
                  <a:t>71-65-F7-2B-08-53</a:t>
                </a:r>
              </a:p>
            </p:txBody>
          </p:sp>
          <p:sp>
            <p:nvSpPr>
              <p:cNvPr id="17" name="Line 30">
                <a:extLst>
                  <a:ext uri="{FF2B5EF4-FFF2-40B4-BE49-F238E27FC236}">
                    <a16:creationId xmlns:a16="http://schemas.microsoft.com/office/drawing/2014/main" id="{151B9EA1-77E1-5243-A664-3AB6492E8559}"/>
                  </a:ext>
                </a:extLst>
              </p:cNvPr>
              <p:cNvSpPr>
                <a:spLocks noChangeShapeType="1"/>
              </p:cNvSpPr>
              <p:nvPr/>
            </p:nvSpPr>
            <p:spPr bwMode="auto">
              <a:xfrm flipV="1">
                <a:off x="8521150" y="452596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grpSp>
      </p:grpSp>
      <p:grpSp>
        <p:nvGrpSpPr>
          <p:cNvPr id="20" name="Group 51">
            <a:extLst>
              <a:ext uri="{FF2B5EF4-FFF2-40B4-BE49-F238E27FC236}">
                <a16:creationId xmlns:a16="http://schemas.microsoft.com/office/drawing/2014/main" id="{4E646F80-BC19-244F-B19D-CB7C9619D8E9}"/>
              </a:ext>
            </a:extLst>
          </p:cNvPr>
          <p:cNvGrpSpPr>
            <a:grpSpLocks/>
          </p:cNvGrpSpPr>
          <p:nvPr/>
        </p:nvGrpSpPr>
        <p:grpSpPr bwMode="auto">
          <a:xfrm>
            <a:off x="7708351" y="3992565"/>
            <a:ext cx="922337" cy="658813"/>
            <a:chOff x="267" y="2244"/>
            <a:chExt cx="581" cy="415"/>
          </a:xfrm>
        </p:grpSpPr>
        <p:sp>
          <p:nvSpPr>
            <p:cNvPr id="39" name="Rectangle 36">
              <a:extLst>
                <a:ext uri="{FF2B5EF4-FFF2-40B4-BE49-F238E27FC236}">
                  <a16:creationId xmlns:a16="http://schemas.microsoft.com/office/drawing/2014/main" id="{5EAA42AD-6CAA-3145-8CA8-7DAF09FEE242}"/>
                </a:ext>
              </a:extLst>
            </p:cNvPr>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40" name="Group 38">
              <a:extLst>
                <a:ext uri="{FF2B5EF4-FFF2-40B4-BE49-F238E27FC236}">
                  <a16:creationId xmlns:a16="http://schemas.microsoft.com/office/drawing/2014/main" id="{DE3FA02C-E239-A84D-933F-06E8D9384508}"/>
                </a:ext>
              </a:extLst>
            </p:cNvPr>
            <p:cNvGrpSpPr>
              <a:grpSpLocks/>
            </p:cNvGrpSpPr>
            <p:nvPr/>
          </p:nvGrpSpPr>
          <p:grpSpPr bwMode="auto">
            <a:xfrm>
              <a:off x="267" y="2244"/>
              <a:ext cx="512" cy="415"/>
              <a:chOff x="-44" y="1473"/>
              <a:chExt cx="981" cy="1105"/>
            </a:xfrm>
          </p:grpSpPr>
          <p:pic>
            <p:nvPicPr>
              <p:cNvPr id="41" name="Picture 39" descr="desktop_computer_stylized_medium">
                <a:extLst>
                  <a:ext uri="{FF2B5EF4-FFF2-40B4-BE49-F238E27FC236}">
                    <a16:creationId xmlns:a16="http://schemas.microsoft.com/office/drawing/2014/main" id="{92E11E92-B9D8-CB46-8681-CA63BF37D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Freeform 40">
                <a:extLst>
                  <a:ext uri="{FF2B5EF4-FFF2-40B4-BE49-F238E27FC236}">
                    <a16:creationId xmlns:a16="http://schemas.microsoft.com/office/drawing/2014/main" id="{7E8A0AF8-A18D-D346-9767-5E9A102BC4E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latin typeface="Avenir Book" panose="02000503020000020003" pitchFamily="2" charset="0"/>
                </a:endParaRPr>
              </a:p>
            </p:txBody>
          </p:sp>
        </p:grpSp>
      </p:grpSp>
      <p:grpSp>
        <p:nvGrpSpPr>
          <p:cNvPr id="22" name="Group 52">
            <a:extLst>
              <a:ext uri="{FF2B5EF4-FFF2-40B4-BE49-F238E27FC236}">
                <a16:creationId xmlns:a16="http://schemas.microsoft.com/office/drawing/2014/main" id="{6CDF10F1-A4C6-7443-BA36-A21FE30EED43}"/>
              </a:ext>
            </a:extLst>
          </p:cNvPr>
          <p:cNvGrpSpPr>
            <a:grpSpLocks/>
          </p:cNvGrpSpPr>
          <p:nvPr/>
        </p:nvGrpSpPr>
        <p:grpSpPr bwMode="auto">
          <a:xfrm>
            <a:off x="9372912" y="2819400"/>
            <a:ext cx="812800" cy="776288"/>
            <a:chOff x="1745" y="1276"/>
            <a:chExt cx="512" cy="489"/>
          </a:xfrm>
        </p:grpSpPr>
        <p:sp>
          <p:nvSpPr>
            <p:cNvPr id="31" name="Rectangle 14">
              <a:extLst>
                <a:ext uri="{FF2B5EF4-FFF2-40B4-BE49-F238E27FC236}">
                  <a16:creationId xmlns:a16="http://schemas.microsoft.com/office/drawing/2014/main" id="{D1AFCA8B-FC3B-414F-A958-C440C36D8E9F}"/>
                </a:ext>
              </a:extLst>
            </p:cNvPr>
            <p:cNvSpPr>
              <a:spLocks noChangeArrowheads="1"/>
            </p:cNvSpPr>
            <p:nvPr/>
          </p:nvSpPr>
          <p:spPr bwMode="auto">
            <a:xfrm>
              <a:off x="2039" y="1604"/>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32" name="Group 44">
              <a:extLst>
                <a:ext uri="{FF2B5EF4-FFF2-40B4-BE49-F238E27FC236}">
                  <a16:creationId xmlns:a16="http://schemas.microsoft.com/office/drawing/2014/main" id="{DD928666-365E-8148-AD6A-0B14BC2F1836}"/>
                </a:ext>
              </a:extLst>
            </p:cNvPr>
            <p:cNvGrpSpPr>
              <a:grpSpLocks/>
            </p:cNvGrpSpPr>
            <p:nvPr/>
          </p:nvGrpSpPr>
          <p:grpSpPr bwMode="auto">
            <a:xfrm>
              <a:off x="1745" y="1276"/>
              <a:ext cx="512" cy="415"/>
              <a:chOff x="-44" y="1473"/>
              <a:chExt cx="981" cy="1105"/>
            </a:xfrm>
          </p:grpSpPr>
          <p:pic>
            <p:nvPicPr>
              <p:cNvPr id="33" name="Picture 45" descr="desktop_computer_stylized_medium">
                <a:extLst>
                  <a:ext uri="{FF2B5EF4-FFF2-40B4-BE49-F238E27FC236}">
                    <a16:creationId xmlns:a16="http://schemas.microsoft.com/office/drawing/2014/main" id="{2CC0399B-009B-364C-B296-40E643C5B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Freeform 46">
                <a:extLst>
                  <a:ext uri="{FF2B5EF4-FFF2-40B4-BE49-F238E27FC236}">
                    <a16:creationId xmlns:a16="http://schemas.microsoft.com/office/drawing/2014/main" id="{A1F198B2-AC31-434E-B880-9CF642030D9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latin typeface="Avenir Book" panose="02000503020000020003" pitchFamily="2" charset="0"/>
                </a:endParaRPr>
              </a:p>
            </p:txBody>
          </p:sp>
        </p:grpSp>
      </p:grpSp>
      <p:sp>
        <p:nvSpPr>
          <p:cNvPr id="27" name="Rectangle 35">
            <a:extLst>
              <a:ext uri="{FF2B5EF4-FFF2-40B4-BE49-F238E27FC236}">
                <a16:creationId xmlns:a16="http://schemas.microsoft.com/office/drawing/2014/main" id="{3C6E6C69-A711-E042-99B0-321499163AC0}"/>
              </a:ext>
            </a:extLst>
          </p:cNvPr>
          <p:cNvSpPr>
            <a:spLocks noChangeArrowheads="1"/>
          </p:cNvSpPr>
          <p:nvPr/>
        </p:nvSpPr>
        <p:spPr bwMode="auto">
          <a:xfrm rot="16200000">
            <a:off x="11046136" y="4238880"/>
            <a:ext cx="160337" cy="25558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24" name="Group 23">
            <a:extLst>
              <a:ext uri="{FF2B5EF4-FFF2-40B4-BE49-F238E27FC236}">
                <a16:creationId xmlns:a16="http://schemas.microsoft.com/office/drawing/2014/main" id="{7316C707-4E80-EF4C-B3B0-AD0103DE90A3}"/>
              </a:ext>
            </a:extLst>
          </p:cNvPr>
          <p:cNvGrpSpPr/>
          <p:nvPr/>
        </p:nvGrpSpPr>
        <p:grpSpPr>
          <a:xfrm>
            <a:off x="8417079" y="5491163"/>
            <a:ext cx="1336833" cy="307777"/>
            <a:chOff x="2010027" y="2709277"/>
            <a:chExt cx="1336833" cy="307777"/>
          </a:xfrm>
        </p:grpSpPr>
        <p:sp>
          <p:nvSpPr>
            <p:cNvPr id="25" name="Text Box 18">
              <a:extLst>
                <a:ext uri="{FF2B5EF4-FFF2-40B4-BE49-F238E27FC236}">
                  <a16:creationId xmlns:a16="http://schemas.microsoft.com/office/drawing/2014/main" id="{C1187109-79D3-E044-A2A6-1D28CB7C9067}"/>
                </a:ext>
              </a:extLst>
            </p:cNvPr>
            <p:cNvSpPr txBox="1">
              <a:spLocks noChangeArrowheads="1"/>
            </p:cNvSpPr>
            <p:nvPr/>
          </p:nvSpPr>
          <p:spPr bwMode="auto">
            <a:xfrm>
              <a:off x="2010027" y="2709277"/>
              <a:ext cx="88678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venir Book" panose="02000503020000020003" pitchFamily="2" charset="0"/>
                </a:rPr>
                <a:t>Adapter </a:t>
              </a:r>
            </a:p>
          </p:txBody>
        </p:sp>
        <p:cxnSp>
          <p:nvCxnSpPr>
            <p:cNvPr id="26" name="Straight Arrow Connector 25">
              <a:extLst>
                <a:ext uri="{FF2B5EF4-FFF2-40B4-BE49-F238E27FC236}">
                  <a16:creationId xmlns:a16="http://schemas.microsoft.com/office/drawing/2014/main" id="{45CDC323-D6CB-E044-92EB-C6BD22A642D1}"/>
                </a:ext>
              </a:extLst>
            </p:cNvPr>
            <p:cNvCxnSpPr>
              <a:cxnSpLocks/>
              <a:stCxn id="25" idx="3"/>
            </p:cNvCxnSpPr>
            <p:nvPr/>
          </p:nvCxnSpPr>
          <p:spPr bwMode="auto">
            <a:xfrm flipV="1">
              <a:off x="2896808" y="2709278"/>
              <a:ext cx="450052" cy="153888"/>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pic>
        <p:nvPicPr>
          <p:cNvPr id="44" name="Picture 43">
            <a:extLst>
              <a:ext uri="{FF2B5EF4-FFF2-40B4-BE49-F238E27FC236}">
                <a16:creationId xmlns:a16="http://schemas.microsoft.com/office/drawing/2014/main" id="{ECCEFCD5-1CE4-6B46-90FA-34C7AB4BA1FD}"/>
              </a:ext>
            </a:extLst>
          </p:cNvPr>
          <p:cNvPicPr>
            <a:picLocks noChangeAspect="1"/>
          </p:cNvPicPr>
          <p:nvPr/>
        </p:nvPicPr>
        <p:blipFill>
          <a:blip r:embed="rId5"/>
          <a:stretch>
            <a:fillRect/>
          </a:stretch>
        </p:blipFill>
        <p:spPr>
          <a:xfrm>
            <a:off x="11235625" y="4191000"/>
            <a:ext cx="553850" cy="364849"/>
          </a:xfrm>
          <a:prstGeom prst="rect">
            <a:avLst/>
          </a:prstGeom>
        </p:spPr>
      </p:pic>
      <p:sp>
        <p:nvSpPr>
          <p:cNvPr id="45" name="Rectangle 44">
            <a:extLst>
              <a:ext uri="{FF2B5EF4-FFF2-40B4-BE49-F238E27FC236}">
                <a16:creationId xmlns:a16="http://schemas.microsoft.com/office/drawing/2014/main" id="{959D570F-8820-4C4C-B76F-5C40D102963F}"/>
              </a:ext>
            </a:extLst>
          </p:cNvPr>
          <p:cNvSpPr/>
          <p:nvPr/>
        </p:nvSpPr>
        <p:spPr>
          <a:xfrm>
            <a:off x="7820061" y="3208409"/>
            <a:ext cx="1500463" cy="584775"/>
          </a:xfrm>
          <a:prstGeom prst="rect">
            <a:avLst/>
          </a:prstGeom>
        </p:spPr>
        <p:txBody>
          <a:bodyPr wrap="square">
            <a:spAutoFit/>
          </a:bodyPr>
          <a:lstStyle/>
          <a:p>
            <a:pPr algn="ctr">
              <a:defRPr/>
            </a:pPr>
            <a:r>
              <a:rPr lang="en-US" sz="1600" dirty="0">
                <a:latin typeface="Avenir Book" panose="02000503020000020003" pitchFamily="2" charset="0"/>
              </a:rPr>
              <a:t> LAN (wired or </a:t>
            </a:r>
            <a:br>
              <a:rPr lang="en-US" sz="1600" dirty="0">
                <a:latin typeface="Avenir Book" panose="02000503020000020003" pitchFamily="2" charset="0"/>
              </a:rPr>
            </a:br>
            <a:r>
              <a:rPr lang="en-US" sz="1600" dirty="0">
                <a:latin typeface="Avenir Book" panose="02000503020000020003" pitchFamily="2" charset="0"/>
              </a:rPr>
              <a:t>wireless)</a:t>
            </a:r>
            <a:endParaRPr lang="en-US" sz="1600" dirty="0"/>
          </a:p>
        </p:txBody>
      </p:sp>
    </p:spTree>
    <p:extLst>
      <p:ext uri="{BB962C8B-B14F-4D97-AF65-F5344CB8AC3E}">
        <p14:creationId xmlns:p14="http://schemas.microsoft.com/office/powerpoint/2010/main" val="198680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p:txBody>
          <a:bodyPr/>
          <a:lstStyle/>
          <a:p>
            <a:r>
              <a:rPr lang="en-US" dirty="0"/>
              <a:t>Multiprotocol label switching (MPLS)</a:t>
            </a:r>
          </a:p>
        </p:txBody>
      </p:sp>
      <p:sp>
        <p:nvSpPr>
          <p:cNvPr id="78853" name="Rectangle 3"/>
          <p:cNvSpPr>
            <a:spLocks noGrp="1" noChangeArrowheads="1"/>
          </p:cNvSpPr>
          <p:nvPr>
            <p:ph idx="1"/>
          </p:nvPr>
        </p:nvSpPr>
        <p:spPr/>
        <p:txBody>
          <a:bodyPr/>
          <a:lstStyle/>
          <a:p>
            <a:r>
              <a:rPr lang="en-US" dirty="0"/>
              <a:t>Initially proposed in mid 90s to improve IP router forwarding</a:t>
            </a:r>
          </a:p>
          <a:p>
            <a:pPr lvl="1"/>
            <a:r>
              <a:rPr lang="en-US" dirty="0"/>
              <a:t>Idea, use a fixed-length label rather than shortest prefix matching</a:t>
            </a:r>
          </a:p>
          <a:p>
            <a:r>
              <a:rPr lang="en-US" dirty="0"/>
              <a:t>MPLS routers or label-switched routers</a:t>
            </a:r>
          </a:p>
          <a:p>
            <a:pPr lvl="1"/>
            <a:r>
              <a:rPr lang="en-US" dirty="0"/>
              <a:t>Exchanged labeled packets over Label Switched Paths (LSPs)</a:t>
            </a:r>
          </a:p>
          <a:p>
            <a:pPr lvl="1"/>
            <a:r>
              <a:rPr lang="en-US" dirty="0"/>
              <a:t>MPLS forwarding table distinct from IP forwarding tables</a:t>
            </a:r>
          </a:p>
          <a:p>
            <a:pPr lvl="1"/>
            <a:r>
              <a:rPr lang="en-US" dirty="0"/>
              <a:t>Ingress LER is a tunnel entry points, adds the label stack</a:t>
            </a:r>
          </a:p>
          <a:p>
            <a:pPr lvl="1"/>
            <a:r>
              <a:rPr lang="en-US" dirty="0"/>
              <a:t>Egress LER removes the label stack and does the classic IP lookup</a:t>
            </a:r>
          </a:p>
          <a:p>
            <a:endParaRPr lang="en-US" dirty="0"/>
          </a:p>
          <a:p>
            <a:pPr lvl="1"/>
            <a:endParaRPr lang="en-US" dirty="0"/>
          </a:p>
        </p:txBody>
      </p:sp>
      <p:sp>
        <p:nvSpPr>
          <p:cNvPr id="26" name="Slide Number Placeholder 3">
            <a:extLst>
              <a:ext uri="{FF2B5EF4-FFF2-40B4-BE49-F238E27FC236}">
                <a16:creationId xmlns:a16="http://schemas.microsoft.com/office/drawing/2014/main" id="{762DEA8E-74E5-214A-AC3D-4B6F87DC11B8}"/>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20</a:t>
            </a:fld>
            <a:endParaRPr lang="en-US" dirty="0"/>
          </a:p>
        </p:txBody>
      </p:sp>
      <p:grpSp>
        <p:nvGrpSpPr>
          <p:cNvPr id="78877" name="Group 78876">
            <a:extLst>
              <a:ext uri="{FF2B5EF4-FFF2-40B4-BE49-F238E27FC236}">
                <a16:creationId xmlns:a16="http://schemas.microsoft.com/office/drawing/2014/main" id="{25C4D0EC-9619-0A4B-A691-164C07B3BDEC}"/>
              </a:ext>
            </a:extLst>
          </p:cNvPr>
          <p:cNvGrpSpPr/>
          <p:nvPr/>
        </p:nvGrpSpPr>
        <p:grpSpPr>
          <a:xfrm>
            <a:off x="1866113" y="4443046"/>
            <a:ext cx="8980844" cy="2139443"/>
            <a:chOff x="1866113" y="4443046"/>
            <a:chExt cx="8980844" cy="2139443"/>
          </a:xfrm>
        </p:grpSpPr>
        <p:sp>
          <p:nvSpPr>
            <p:cNvPr id="90" name="Cloud 89">
              <a:extLst>
                <a:ext uri="{FF2B5EF4-FFF2-40B4-BE49-F238E27FC236}">
                  <a16:creationId xmlns:a16="http://schemas.microsoft.com/office/drawing/2014/main" id="{5CA01164-C339-9B4D-B279-CAF44219643E}"/>
                </a:ext>
              </a:extLst>
            </p:cNvPr>
            <p:cNvSpPr/>
            <p:nvPr/>
          </p:nvSpPr>
          <p:spPr bwMode="auto">
            <a:xfrm>
              <a:off x="1866113" y="4720886"/>
              <a:ext cx="2105027" cy="1586010"/>
            </a:xfrm>
            <a:prstGeom prst="cloud">
              <a:avLst/>
            </a:prstGeom>
            <a:solidFill>
              <a:srgbClr val="D9D9D9">
                <a:alpha val="43137"/>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Cloud 49">
              <a:extLst>
                <a:ext uri="{FF2B5EF4-FFF2-40B4-BE49-F238E27FC236}">
                  <a16:creationId xmlns:a16="http://schemas.microsoft.com/office/drawing/2014/main" id="{01CF8D4E-9CE1-1947-875C-B894F94797BB}"/>
                </a:ext>
              </a:extLst>
            </p:cNvPr>
            <p:cNvSpPr/>
            <p:nvPr/>
          </p:nvSpPr>
          <p:spPr bwMode="auto">
            <a:xfrm>
              <a:off x="4317217" y="4766696"/>
              <a:ext cx="4341123" cy="1586010"/>
            </a:xfrm>
            <a:prstGeom prst="cloud">
              <a:avLst/>
            </a:prstGeom>
            <a:solidFill>
              <a:srgbClr val="D9D9D9">
                <a:alpha val="43137"/>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43" name="Picture 42">
              <a:extLst>
                <a:ext uri="{FF2B5EF4-FFF2-40B4-BE49-F238E27FC236}">
                  <a16:creationId xmlns:a16="http://schemas.microsoft.com/office/drawing/2014/main" id="{B5F94FB6-B999-C54A-A7DD-1A3D35B7C9C9}"/>
                </a:ext>
              </a:extLst>
            </p:cNvPr>
            <p:cNvPicPr>
              <a:picLocks noChangeAspect="1"/>
            </p:cNvPicPr>
            <p:nvPr/>
          </p:nvPicPr>
          <p:blipFill>
            <a:blip r:embed="rId3"/>
            <a:stretch>
              <a:fillRect/>
            </a:stretch>
          </p:blipFill>
          <p:spPr>
            <a:xfrm>
              <a:off x="3027389" y="5033546"/>
              <a:ext cx="501598" cy="330428"/>
            </a:xfrm>
            <a:prstGeom prst="rect">
              <a:avLst/>
            </a:prstGeom>
          </p:spPr>
        </p:pic>
        <p:pic>
          <p:nvPicPr>
            <p:cNvPr id="47" name="Picture 46">
              <a:extLst>
                <a:ext uri="{FF2B5EF4-FFF2-40B4-BE49-F238E27FC236}">
                  <a16:creationId xmlns:a16="http://schemas.microsoft.com/office/drawing/2014/main" id="{B0E2EA11-EFC4-9742-B689-BCCD3832D7F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7206325" y="5364621"/>
              <a:ext cx="647181" cy="369332"/>
            </a:xfrm>
            <a:prstGeom prst="rect">
              <a:avLst/>
            </a:prstGeom>
          </p:spPr>
        </p:pic>
        <p:sp>
          <p:nvSpPr>
            <p:cNvPr id="2" name="TextBox 1">
              <a:extLst>
                <a:ext uri="{FF2B5EF4-FFF2-40B4-BE49-F238E27FC236}">
                  <a16:creationId xmlns:a16="http://schemas.microsoft.com/office/drawing/2014/main" id="{7201F154-D516-3149-B025-0E6DCFB579B2}"/>
                </a:ext>
              </a:extLst>
            </p:cNvPr>
            <p:cNvSpPr txBox="1"/>
            <p:nvPr/>
          </p:nvSpPr>
          <p:spPr>
            <a:xfrm>
              <a:off x="5057422" y="5901429"/>
              <a:ext cx="1165704" cy="307777"/>
            </a:xfrm>
            <a:prstGeom prst="rect">
              <a:avLst/>
            </a:prstGeom>
            <a:noFill/>
          </p:spPr>
          <p:txBody>
            <a:bodyPr wrap="none" rtlCol="0">
              <a:spAutoFit/>
            </a:bodyPr>
            <a:lstStyle/>
            <a:p>
              <a:r>
                <a:rPr lang="en-US" sz="1400" dirty="0">
                  <a:latin typeface="Avenir Book" panose="02000503020000020003" pitchFamily="2" charset="0"/>
                </a:rPr>
                <a:t>MPLS router</a:t>
              </a:r>
            </a:p>
          </p:txBody>
        </p:sp>
        <p:grpSp>
          <p:nvGrpSpPr>
            <p:cNvPr id="54" name="Group 53">
              <a:extLst>
                <a:ext uri="{FF2B5EF4-FFF2-40B4-BE49-F238E27FC236}">
                  <a16:creationId xmlns:a16="http://schemas.microsoft.com/office/drawing/2014/main" id="{6282FAB2-61CF-CC42-9D2C-E6F8D0465676}"/>
                </a:ext>
              </a:extLst>
            </p:cNvPr>
            <p:cNvGrpSpPr/>
            <p:nvPr/>
          </p:nvGrpSpPr>
          <p:grpSpPr>
            <a:xfrm>
              <a:off x="5929770" y="4443046"/>
              <a:ext cx="1890112" cy="751814"/>
              <a:chOff x="2940350" y="5628844"/>
              <a:chExt cx="1890112" cy="751814"/>
            </a:xfrm>
          </p:grpSpPr>
          <p:sp>
            <p:nvSpPr>
              <p:cNvPr id="55" name="TextBox 54">
                <a:extLst>
                  <a:ext uri="{FF2B5EF4-FFF2-40B4-BE49-F238E27FC236}">
                    <a16:creationId xmlns:a16="http://schemas.microsoft.com/office/drawing/2014/main" id="{0D7718CE-8279-AA4C-89DD-6EC3C26163BF}"/>
                  </a:ext>
                </a:extLst>
              </p:cNvPr>
              <p:cNvSpPr txBox="1"/>
              <p:nvPr/>
            </p:nvSpPr>
            <p:spPr>
              <a:xfrm>
                <a:off x="3031572" y="5628844"/>
                <a:ext cx="1798890" cy="307777"/>
              </a:xfrm>
              <a:prstGeom prst="rect">
                <a:avLst/>
              </a:prstGeom>
              <a:noFill/>
            </p:spPr>
            <p:txBody>
              <a:bodyPr wrap="none" rtlCol="0">
                <a:spAutoFit/>
              </a:bodyPr>
              <a:lstStyle/>
              <a:p>
                <a:r>
                  <a:rPr lang="en-US" sz="1400" dirty="0">
                    <a:latin typeface="Avenir Book" panose="02000503020000020003" pitchFamily="2" charset="0"/>
                  </a:rPr>
                  <a:t>Label Switched Path</a:t>
                </a:r>
              </a:p>
            </p:txBody>
          </p:sp>
          <p:cxnSp>
            <p:nvCxnSpPr>
              <p:cNvPr id="56" name="Straight Arrow Connector 55">
                <a:extLst>
                  <a:ext uri="{FF2B5EF4-FFF2-40B4-BE49-F238E27FC236}">
                    <a16:creationId xmlns:a16="http://schemas.microsoft.com/office/drawing/2014/main" id="{5B6491B0-4E63-9943-AD7A-425557CB4584}"/>
                  </a:ext>
                </a:extLst>
              </p:cNvPr>
              <p:cNvCxnSpPr>
                <a:cxnSpLocks/>
              </p:cNvCxnSpPr>
              <p:nvPr/>
            </p:nvCxnSpPr>
            <p:spPr bwMode="auto">
              <a:xfrm flipH="1">
                <a:off x="2940350" y="5952494"/>
                <a:ext cx="461534" cy="42816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sp>
          <p:nvSpPr>
            <p:cNvPr id="59" name="TextBox 58">
              <a:extLst>
                <a:ext uri="{FF2B5EF4-FFF2-40B4-BE49-F238E27FC236}">
                  <a16:creationId xmlns:a16="http://schemas.microsoft.com/office/drawing/2014/main" id="{6B81AD23-A0AD-9547-AAE9-1481040838F9}"/>
                </a:ext>
              </a:extLst>
            </p:cNvPr>
            <p:cNvSpPr txBox="1"/>
            <p:nvPr/>
          </p:nvSpPr>
          <p:spPr>
            <a:xfrm>
              <a:off x="3976689" y="4456992"/>
              <a:ext cx="1642829" cy="523220"/>
            </a:xfrm>
            <a:prstGeom prst="rect">
              <a:avLst/>
            </a:prstGeom>
            <a:noFill/>
          </p:spPr>
          <p:txBody>
            <a:bodyPr wrap="square" rtlCol="0">
              <a:spAutoFit/>
            </a:bodyPr>
            <a:lstStyle/>
            <a:p>
              <a:r>
                <a:rPr lang="en-US" sz="1400" dirty="0">
                  <a:latin typeface="Avenir Book" panose="02000503020000020003" pitchFamily="2" charset="0"/>
                </a:rPr>
                <a:t>Ingress Label Edge Router</a:t>
              </a:r>
            </a:p>
          </p:txBody>
        </p:sp>
        <p:pic>
          <p:nvPicPr>
            <p:cNvPr id="60" name="Picture 59">
              <a:extLst>
                <a:ext uri="{FF2B5EF4-FFF2-40B4-BE49-F238E27FC236}">
                  <a16:creationId xmlns:a16="http://schemas.microsoft.com/office/drawing/2014/main" id="{C0F762F9-1939-5C41-8262-EBE21B112D18}"/>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6075851" y="5364621"/>
              <a:ext cx="647181" cy="369332"/>
            </a:xfrm>
            <a:prstGeom prst="rect">
              <a:avLst/>
            </a:prstGeom>
          </p:spPr>
        </p:pic>
        <p:pic>
          <p:nvPicPr>
            <p:cNvPr id="61" name="Picture 60">
              <a:extLst>
                <a:ext uri="{FF2B5EF4-FFF2-40B4-BE49-F238E27FC236}">
                  <a16:creationId xmlns:a16="http://schemas.microsoft.com/office/drawing/2014/main" id="{EF2E84B8-471E-0F4C-80C0-B7686672DF5E}"/>
                </a:ext>
              </a:extLst>
            </p:cNvPr>
            <p:cNvPicPr>
              <a:picLocks noChangeAspect="1"/>
            </p:cNvPicPr>
            <p:nvPr/>
          </p:nvPicPr>
          <p:blipFill rotWithShape="1">
            <a:blip r:embed="rId4">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4985676" y="5363974"/>
              <a:ext cx="647181" cy="369332"/>
            </a:xfrm>
            <a:prstGeom prst="rect">
              <a:avLst/>
            </a:prstGeom>
          </p:spPr>
        </p:pic>
        <p:pic>
          <p:nvPicPr>
            <p:cNvPr id="62" name="Picture 61">
              <a:extLst>
                <a:ext uri="{FF2B5EF4-FFF2-40B4-BE49-F238E27FC236}">
                  <a16:creationId xmlns:a16="http://schemas.microsoft.com/office/drawing/2014/main" id="{4EE5A97A-6004-9140-9064-84E1B20D999D}"/>
                </a:ext>
              </a:extLst>
            </p:cNvPr>
            <p:cNvPicPr>
              <a:picLocks noChangeAspect="1"/>
            </p:cNvPicPr>
            <p:nvPr/>
          </p:nvPicPr>
          <p:blipFill>
            <a:blip r:embed="rId3"/>
            <a:stretch>
              <a:fillRect/>
            </a:stretch>
          </p:blipFill>
          <p:spPr>
            <a:xfrm>
              <a:off x="8302824" y="5395026"/>
              <a:ext cx="501598" cy="330428"/>
            </a:xfrm>
            <a:prstGeom prst="rect">
              <a:avLst/>
            </a:prstGeom>
          </p:spPr>
        </p:pic>
        <p:cxnSp>
          <p:nvCxnSpPr>
            <p:cNvPr id="63" name="Straight Arrow Connector 62">
              <a:extLst>
                <a:ext uri="{FF2B5EF4-FFF2-40B4-BE49-F238E27FC236}">
                  <a16:creationId xmlns:a16="http://schemas.microsoft.com/office/drawing/2014/main" id="{54041310-8198-CA43-A0C8-9669E24A28C9}"/>
                </a:ext>
              </a:extLst>
            </p:cNvPr>
            <p:cNvCxnSpPr>
              <a:cxnSpLocks/>
            </p:cNvCxnSpPr>
            <p:nvPr/>
          </p:nvCxnSpPr>
          <p:spPr bwMode="auto">
            <a:xfrm flipV="1">
              <a:off x="5794421" y="5733954"/>
              <a:ext cx="568281" cy="209646"/>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0" name="Straight Connector 9">
              <a:extLst>
                <a:ext uri="{FF2B5EF4-FFF2-40B4-BE49-F238E27FC236}">
                  <a16:creationId xmlns:a16="http://schemas.microsoft.com/office/drawing/2014/main" id="{F5C88502-2770-6F40-A862-91775732BD8B}"/>
                </a:ext>
              </a:extLst>
            </p:cNvPr>
            <p:cNvCxnSpPr>
              <a:stCxn id="61" idx="3"/>
              <a:endCxn id="60" idx="1"/>
            </p:cNvCxnSpPr>
            <p:nvPr/>
          </p:nvCxnSpPr>
          <p:spPr bwMode="auto">
            <a:xfrm>
              <a:off x="5632857" y="5548640"/>
              <a:ext cx="442994" cy="647"/>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68" name="Straight Connector 67">
              <a:extLst>
                <a:ext uri="{FF2B5EF4-FFF2-40B4-BE49-F238E27FC236}">
                  <a16:creationId xmlns:a16="http://schemas.microsoft.com/office/drawing/2014/main" id="{61518939-944C-9442-9B38-EBEBADE054F6}"/>
                </a:ext>
              </a:extLst>
            </p:cNvPr>
            <p:cNvCxnSpPr>
              <a:cxnSpLocks/>
              <a:stCxn id="43" idx="3"/>
              <a:endCxn id="72" idx="1"/>
            </p:cNvCxnSpPr>
            <p:nvPr/>
          </p:nvCxnSpPr>
          <p:spPr bwMode="auto">
            <a:xfrm>
              <a:off x="3528987" y="5198760"/>
              <a:ext cx="537431" cy="361480"/>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72" name="Picture 71">
              <a:extLst>
                <a:ext uri="{FF2B5EF4-FFF2-40B4-BE49-F238E27FC236}">
                  <a16:creationId xmlns:a16="http://schemas.microsoft.com/office/drawing/2014/main" id="{5B7737C0-093F-3C43-A425-E68BB56C7A6D}"/>
                </a:ext>
              </a:extLst>
            </p:cNvPr>
            <p:cNvPicPr>
              <a:picLocks noChangeAspect="1"/>
            </p:cNvPicPr>
            <p:nvPr/>
          </p:nvPicPr>
          <p:blipFill>
            <a:blip r:embed="rId3"/>
            <a:stretch>
              <a:fillRect/>
            </a:stretch>
          </p:blipFill>
          <p:spPr>
            <a:xfrm>
              <a:off x="4066418" y="5395026"/>
              <a:ext cx="501598" cy="330428"/>
            </a:xfrm>
            <a:prstGeom prst="rect">
              <a:avLst/>
            </a:prstGeom>
          </p:spPr>
        </p:pic>
        <p:cxnSp>
          <p:nvCxnSpPr>
            <p:cNvPr id="74" name="Straight Connector 73">
              <a:extLst>
                <a:ext uri="{FF2B5EF4-FFF2-40B4-BE49-F238E27FC236}">
                  <a16:creationId xmlns:a16="http://schemas.microsoft.com/office/drawing/2014/main" id="{4C3728DE-CCA1-1249-A935-27674012139F}"/>
                </a:ext>
              </a:extLst>
            </p:cNvPr>
            <p:cNvCxnSpPr>
              <a:cxnSpLocks/>
              <a:stCxn id="43" idx="1"/>
            </p:cNvCxnSpPr>
            <p:nvPr/>
          </p:nvCxnSpPr>
          <p:spPr bwMode="auto">
            <a:xfrm flipH="1">
              <a:off x="2381900" y="5198760"/>
              <a:ext cx="645489" cy="212171"/>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77" name="Straight Connector 76">
              <a:extLst>
                <a:ext uri="{FF2B5EF4-FFF2-40B4-BE49-F238E27FC236}">
                  <a16:creationId xmlns:a16="http://schemas.microsoft.com/office/drawing/2014/main" id="{FA7FCA37-3529-ED4E-827E-9E414132363B}"/>
                </a:ext>
              </a:extLst>
            </p:cNvPr>
            <p:cNvCxnSpPr>
              <a:cxnSpLocks/>
              <a:stCxn id="72" idx="3"/>
              <a:endCxn id="61" idx="1"/>
            </p:cNvCxnSpPr>
            <p:nvPr/>
          </p:nvCxnSpPr>
          <p:spPr bwMode="auto">
            <a:xfrm flipV="1">
              <a:off x="4568016" y="5548640"/>
              <a:ext cx="417660" cy="116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80" name="Straight Connector 79">
              <a:extLst>
                <a:ext uri="{FF2B5EF4-FFF2-40B4-BE49-F238E27FC236}">
                  <a16:creationId xmlns:a16="http://schemas.microsoft.com/office/drawing/2014/main" id="{6CBCC87B-4FA9-A545-84DC-140A97AC7FBC}"/>
                </a:ext>
              </a:extLst>
            </p:cNvPr>
            <p:cNvCxnSpPr>
              <a:cxnSpLocks/>
              <a:stCxn id="47" idx="1"/>
              <a:endCxn id="60" idx="3"/>
            </p:cNvCxnSpPr>
            <p:nvPr/>
          </p:nvCxnSpPr>
          <p:spPr bwMode="auto">
            <a:xfrm flipH="1">
              <a:off x="6723032" y="5549287"/>
              <a:ext cx="483293"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83" name="Straight Connector 82">
              <a:extLst>
                <a:ext uri="{FF2B5EF4-FFF2-40B4-BE49-F238E27FC236}">
                  <a16:creationId xmlns:a16="http://schemas.microsoft.com/office/drawing/2014/main" id="{EE14BC72-7C91-4243-AE40-2C638D3E0E34}"/>
                </a:ext>
              </a:extLst>
            </p:cNvPr>
            <p:cNvCxnSpPr>
              <a:cxnSpLocks/>
              <a:stCxn id="47" idx="3"/>
              <a:endCxn id="62" idx="1"/>
            </p:cNvCxnSpPr>
            <p:nvPr/>
          </p:nvCxnSpPr>
          <p:spPr bwMode="auto">
            <a:xfrm>
              <a:off x="7853506" y="5549287"/>
              <a:ext cx="449318" cy="1095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86" name="Straight Arrow Connector 85">
              <a:extLst>
                <a:ext uri="{FF2B5EF4-FFF2-40B4-BE49-F238E27FC236}">
                  <a16:creationId xmlns:a16="http://schemas.microsoft.com/office/drawing/2014/main" id="{DDE7C172-0728-2643-8D30-6A849D50A24A}"/>
                </a:ext>
              </a:extLst>
            </p:cNvPr>
            <p:cNvCxnSpPr>
              <a:cxnSpLocks/>
              <a:endCxn id="61" idx="0"/>
            </p:cNvCxnSpPr>
            <p:nvPr/>
          </p:nvCxnSpPr>
          <p:spPr bwMode="auto">
            <a:xfrm>
              <a:off x="5070888" y="4856825"/>
              <a:ext cx="238379" cy="50714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sp>
          <p:nvSpPr>
            <p:cNvPr id="91" name="Cloud 90">
              <a:extLst>
                <a:ext uri="{FF2B5EF4-FFF2-40B4-BE49-F238E27FC236}">
                  <a16:creationId xmlns:a16="http://schemas.microsoft.com/office/drawing/2014/main" id="{13D1A421-DF92-6C41-BA84-82CDE35815D1}"/>
                </a:ext>
              </a:extLst>
            </p:cNvPr>
            <p:cNvSpPr/>
            <p:nvPr/>
          </p:nvSpPr>
          <p:spPr bwMode="auto">
            <a:xfrm>
              <a:off x="8980544" y="4766696"/>
              <a:ext cx="1866413" cy="1311571"/>
            </a:xfrm>
            <a:prstGeom prst="cloud">
              <a:avLst/>
            </a:prstGeom>
            <a:solidFill>
              <a:srgbClr val="D9D9D9">
                <a:alpha val="43137"/>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92" name="Straight Connector 91">
              <a:extLst>
                <a:ext uri="{FF2B5EF4-FFF2-40B4-BE49-F238E27FC236}">
                  <a16:creationId xmlns:a16="http://schemas.microsoft.com/office/drawing/2014/main" id="{FDFE7AD9-8C39-D949-8D56-B13B6367B138}"/>
                </a:ext>
              </a:extLst>
            </p:cNvPr>
            <p:cNvCxnSpPr>
              <a:cxnSpLocks/>
              <a:stCxn id="62" idx="3"/>
            </p:cNvCxnSpPr>
            <p:nvPr/>
          </p:nvCxnSpPr>
          <p:spPr bwMode="auto">
            <a:xfrm flipV="1">
              <a:off x="8804422" y="5548640"/>
              <a:ext cx="644378" cy="116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6" name="TextBox 95">
              <a:extLst>
                <a:ext uri="{FF2B5EF4-FFF2-40B4-BE49-F238E27FC236}">
                  <a16:creationId xmlns:a16="http://schemas.microsoft.com/office/drawing/2014/main" id="{294CAD7B-1C60-A043-ADA6-8A1D7AC8B389}"/>
                </a:ext>
              </a:extLst>
            </p:cNvPr>
            <p:cNvSpPr txBox="1"/>
            <p:nvPr/>
          </p:nvSpPr>
          <p:spPr>
            <a:xfrm>
              <a:off x="7927570" y="6059269"/>
              <a:ext cx="1642829" cy="523220"/>
            </a:xfrm>
            <a:prstGeom prst="rect">
              <a:avLst/>
            </a:prstGeom>
            <a:noFill/>
          </p:spPr>
          <p:txBody>
            <a:bodyPr wrap="square" rtlCol="0">
              <a:spAutoFit/>
            </a:bodyPr>
            <a:lstStyle/>
            <a:p>
              <a:r>
                <a:rPr lang="en-US" sz="1400" dirty="0">
                  <a:latin typeface="Avenir Book" panose="02000503020000020003" pitchFamily="2" charset="0"/>
                </a:rPr>
                <a:t>Egress Label Edge Router</a:t>
              </a:r>
            </a:p>
          </p:txBody>
        </p:sp>
        <p:cxnSp>
          <p:nvCxnSpPr>
            <p:cNvPr id="97" name="Straight Arrow Connector 96">
              <a:extLst>
                <a:ext uri="{FF2B5EF4-FFF2-40B4-BE49-F238E27FC236}">
                  <a16:creationId xmlns:a16="http://schemas.microsoft.com/office/drawing/2014/main" id="{CCDCE0D5-91A4-3F41-BC82-C84C47CE0B15}"/>
                </a:ext>
              </a:extLst>
            </p:cNvPr>
            <p:cNvCxnSpPr>
              <a:cxnSpLocks/>
            </p:cNvCxnSpPr>
            <p:nvPr/>
          </p:nvCxnSpPr>
          <p:spPr bwMode="auto">
            <a:xfrm flipH="1" flipV="1">
              <a:off x="7639521" y="5826718"/>
              <a:ext cx="567777" cy="287893"/>
            </a:xfrm>
            <a:prstGeom prst="straightConnector1">
              <a:avLst/>
            </a:prstGeom>
            <a:solidFill>
              <a:schemeClr val="accent1"/>
            </a:solidFill>
            <a:ln w="12700" cap="sq" cmpd="sng" algn="ctr">
              <a:solidFill>
                <a:schemeClr val="tx1"/>
              </a:solidFill>
              <a:prstDash val="solid"/>
              <a:round/>
              <a:headEnd type="none" w="sm" len="sm"/>
              <a:tailEnd type="triangle"/>
            </a:ln>
            <a:effectLst/>
          </p:spPr>
        </p:cxnSp>
        <p:sp>
          <p:nvSpPr>
            <p:cNvPr id="78850" name="Alternate Process 78849">
              <a:extLst>
                <a:ext uri="{FF2B5EF4-FFF2-40B4-BE49-F238E27FC236}">
                  <a16:creationId xmlns:a16="http://schemas.microsoft.com/office/drawing/2014/main" id="{DC5D76C9-5F37-064E-9B23-A76CDFA7D94A}"/>
                </a:ext>
              </a:extLst>
            </p:cNvPr>
            <p:cNvSpPr/>
            <p:nvPr/>
          </p:nvSpPr>
          <p:spPr bwMode="auto">
            <a:xfrm>
              <a:off x="4941227" y="5194860"/>
              <a:ext cx="2986343" cy="631858"/>
            </a:xfrm>
            <a:prstGeom prst="flowChartAlternateProcess">
              <a:avLst/>
            </a:prstGeom>
            <a:noFill/>
            <a:ln w="28575" cap="sq" cmpd="sng" algn="ctr">
              <a:solidFill>
                <a:srgbClr val="00B050"/>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22382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r>
              <a:rPr lang="en-US" dirty="0"/>
              <a:t>MPLS headers</a:t>
            </a:r>
          </a:p>
        </p:txBody>
      </p:sp>
      <p:sp>
        <p:nvSpPr>
          <p:cNvPr id="79877" name="Rectangle 3"/>
          <p:cNvSpPr>
            <a:spLocks noGrp="1" noChangeArrowheads="1"/>
          </p:cNvSpPr>
          <p:nvPr>
            <p:ph idx="1"/>
          </p:nvPr>
        </p:nvSpPr>
        <p:spPr/>
        <p:txBody>
          <a:bodyPr/>
          <a:lstStyle/>
          <a:p>
            <a:r>
              <a:rPr lang="en-US" dirty="0"/>
              <a:t>Labeled packets are tagged with one or more Label Stack Entries (LSEs), MPLS header, inserted between the frame header (link layer) and the IP packet (network)</a:t>
            </a:r>
          </a:p>
          <a:p>
            <a:endParaRPr lang="en-US" dirty="0"/>
          </a:p>
          <a:p>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FF0DB30-2939-9A41-9DB5-73559EF86CC9}"/>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21</a:t>
            </a:fld>
            <a:endParaRPr lang="en-US" dirty="0"/>
          </a:p>
        </p:txBody>
      </p:sp>
      <p:grpSp>
        <p:nvGrpSpPr>
          <p:cNvPr id="27" name="Group 26">
            <a:extLst>
              <a:ext uri="{FF2B5EF4-FFF2-40B4-BE49-F238E27FC236}">
                <a16:creationId xmlns:a16="http://schemas.microsoft.com/office/drawing/2014/main" id="{4BE01BD3-235E-7B42-A429-834D45EB81CB}"/>
              </a:ext>
            </a:extLst>
          </p:cNvPr>
          <p:cNvGrpSpPr/>
          <p:nvPr/>
        </p:nvGrpSpPr>
        <p:grpSpPr>
          <a:xfrm>
            <a:off x="2209800" y="2743200"/>
            <a:ext cx="8266558" cy="639764"/>
            <a:chOff x="1791841" y="1447799"/>
            <a:chExt cx="8266558" cy="639764"/>
          </a:xfrm>
        </p:grpSpPr>
        <p:sp>
          <p:nvSpPr>
            <p:cNvPr id="2" name="Rectangle 1">
              <a:extLst>
                <a:ext uri="{FF2B5EF4-FFF2-40B4-BE49-F238E27FC236}">
                  <a16:creationId xmlns:a16="http://schemas.microsoft.com/office/drawing/2014/main" id="{1B6D3803-8A5E-B842-94B4-4821EDB77140}"/>
                </a:ext>
              </a:extLst>
            </p:cNvPr>
            <p:cNvSpPr/>
            <p:nvPr/>
          </p:nvSpPr>
          <p:spPr bwMode="auto">
            <a:xfrm>
              <a:off x="1791841" y="1451111"/>
              <a:ext cx="2018160" cy="636451"/>
            </a:xfrm>
            <a:prstGeom prst="rect">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Book" panose="02000503020000020003" pitchFamily="2" charset="0"/>
                </a:rPr>
                <a:t>PPP or Ethernet </a:t>
              </a:r>
              <a:br>
                <a:rPr kumimoji="0" lang="en-US" sz="1800" b="0" i="0" u="none" strike="noStrike" cap="none" normalizeH="0" baseline="0" dirty="0">
                  <a:ln>
                    <a:noFill/>
                  </a:ln>
                  <a:solidFill>
                    <a:schemeClr val="tx1"/>
                  </a:solidFill>
                  <a:effectLst/>
                  <a:latin typeface="Avenir Book" panose="02000503020000020003" pitchFamily="2" charset="0"/>
                </a:rPr>
              </a:br>
              <a:r>
                <a:rPr kumimoji="0" lang="en-US" sz="1800" b="0" i="0" u="none" strike="noStrike" cap="none" normalizeH="0" baseline="0" dirty="0">
                  <a:ln>
                    <a:noFill/>
                  </a:ln>
                  <a:solidFill>
                    <a:schemeClr val="tx1"/>
                  </a:solidFill>
                  <a:effectLst/>
                  <a:latin typeface="Avenir Book" panose="02000503020000020003" pitchFamily="2" charset="0"/>
                </a:rPr>
                <a:t>header</a:t>
              </a:r>
            </a:p>
          </p:txBody>
        </p:sp>
        <p:sp>
          <p:nvSpPr>
            <p:cNvPr id="28" name="Rectangle 27">
              <a:extLst>
                <a:ext uri="{FF2B5EF4-FFF2-40B4-BE49-F238E27FC236}">
                  <a16:creationId xmlns:a16="http://schemas.microsoft.com/office/drawing/2014/main" id="{67461712-6EB4-C542-BE7B-79513F6C7926}"/>
                </a:ext>
              </a:extLst>
            </p:cNvPr>
            <p:cNvSpPr/>
            <p:nvPr/>
          </p:nvSpPr>
          <p:spPr bwMode="auto">
            <a:xfrm>
              <a:off x="3810000" y="1447800"/>
              <a:ext cx="1712913" cy="639762"/>
            </a:xfrm>
            <a:prstGeom prst="rect">
              <a:avLst/>
            </a:prstGeom>
            <a:solidFill>
              <a:srgbClr val="C00000">
                <a:alpha val="38039"/>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Book" panose="02000503020000020003" pitchFamily="2" charset="0"/>
                </a:rPr>
                <a:t>MPLS header</a:t>
              </a:r>
            </a:p>
          </p:txBody>
        </p:sp>
        <p:sp>
          <p:nvSpPr>
            <p:cNvPr id="29" name="Rectangle 28">
              <a:extLst>
                <a:ext uri="{FF2B5EF4-FFF2-40B4-BE49-F238E27FC236}">
                  <a16:creationId xmlns:a16="http://schemas.microsoft.com/office/drawing/2014/main" id="{B769DA52-4F9A-664C-A884-6D323A1B73A7}"/>
                </a:ext>
              </a:extLst>
            </p:cNvPr>
            <p:cNvSpPr/>
            <p:nvPr/>
          </p:nvSpPr>
          <p:spPr bwMode="auto">
            <a:xfrm>
              <a:off x="5533231" y="1447800"/>
              <a:ext cx="1190429" cy="639763"/>
            </a:xfrm>
            <a:prstGeom prst="rect">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Avenir Book" panose="02000503020000020003" pitchFamily="2" charset="0"/>
                </a:rPr>
                <a:t>IP header</a:t>
              </a:r>
              <a:endParaRPr kumimoji="0" lang="en-US" sz="1800" b="0" i="0" u="none" strike="noStrike" cap="none" normalizeH="0" baseline="0" dirty="0">
                <a:ln>
                  <a:noFill/>
                </a:ln>
                <a:solidFill>
                  <a:schemeClr val="tx1"/>
                </a:solidFill>
                <a:effectLst/>
                <a:latin typeface="Avenir Book" panose="02000503020000020003" pitchFamily="2" charset="0"/>
              </a:endParaRPr>
            </a:p>
          </p:txBody>
        </p:sp>
        <p:sp>
          <p:nvSpPr>
            <p:cNvPr id="30" name="Rectangle 29">
              <a:extLst>
                <a:ext uri="{FF2B5EF4-FFF2-40B4-BE49-F238E27FC236}">
                  <a16:creationId xmlns:a16="http://schemas.microsoft.com/office/drawing/2014/main" id="{CF293CBC-8001-034D-A2C2-1715CDB624AF}"/>
                </a:ext>
              </a:extLst>
            </p:cNvPr>
            <p:cNvSpPr/>
            <p:nvPr/>
          </p:nvSpPr>
          <p:spPr bwMode="auto">
            <a:xfrm>
              <a:off x="6733978" y="1447799"/>
              <a:ext cx="3324421" cy="639763"/>
            </a:xfrm>
            <a:prstGeom prst="rect">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Avenir Book" panose="02000503020000020003" pitchFamily="2" charset="0"/>
                </a:rPr>
                <a:t>Remainder of link-layer frame</a:t>
              </a:r>
              <a:endParaRPr kumimoji="0" lang="en-US" sz="1800" b="0" i="0" u="none" strike="noStrike" cap="none" normalizeH="0" baseline="0" dirty="0">
                <a:ln>
                  <a:noFill/>
                </a:ln>
                <a:solidFill>
                  <a:schemeClr val="tx1"/>
                </a:solidFill>
                <a:effectLst/>
                <a:latin typeface="Avenir Book" panose="02000503020000020003" pitchFamily="2" charset="0"/>
              </a:endParaRPr>
            </a:p>
          </p:txBody>
        </p:sp>
      </p:grpSp>
      <p:grpSp>
        <p:nvGrpSpPr>
          <p:cNvPr id="36" name="Group 35">
            <a:extLst>
              <a:ext uri="{FF2B5EF4-FFF2-40B4-BE49-F238E27FC236}">
                <a16:creationId xmlns:a16="http://schemas.microsoft.com/office/drawing/2014/main" id="{9EA4F36F-3005-B54E-BC94-E1301A852ED1}"/>
              </a:ext>
            </a:extLst>
          </p:cNvPr>
          <p:cNvGrpSpPr/>
          <p:nvPr/>
        </p:nvGrpSpPr>
        <p:grpSpPr>
          <a:xfrm>
            <a:off x="3676936" y="3382963"/>
            <a:ext cx="3309899" cy="1356288"/>
            <a:chOff x="3676936" y="3596712"/>
            <a:chExt cx="3309899" cy="1356288"/>
          </a:xfrm>
        </p:grpSpPr>
        <p:sp>
          <p:nvSpPr>
            <p:cNvPr id="5" name="Freeform 4">
              <a:extLst>
                <a:ext uri="{FF2B5EF4-FFF2-40B4-BE49-F238E27FC236}">
                  <a16:creationId xmlns:a16="http://schemas.microsoft.com/office/drawing/2014/main" id="{14A9E661-8392-1748-9843-A622B13B1E56}"/>
                </a:ext>
              </a:extLst>
            </p:cNvPr>
            <p:cNvSpPr>
              <a:spLocks/>
            </p:cNvSpPr>
            <p:nvPr/>
          </p:nvSpPr>
          <p:spPr bwMode="auto">
            <a:xfrm>
              <a:off x="3676936" y="3596712"/>
              <a:ext cx="3309899" cy="642558"/>
            </a:xfrm>
            <a:custGeom>
              <a:avLst/>
              <a:gdLst>
                <a:gd name="T0" fmla="*/ 2147483647 w 1958"/>
                <a:gd name="T1" fmla="*/ 0 h 683"/>
                <a:gd name="T2" fmla="*/ 0 w 1958"/>
                <a:gd name="T3" fmla="*/ 2147483647 h 683"/>
                <a:gd name="T4" fmla="*/ 2147483647 w 1958"/>
                <a:gd name="T5" fmla="*/ 2147483647 h 683"/>
                <a:gd name="T6" fmla="*/ 2147483647 w 1958"/>
                <a:gd name="T7" fmla="*/ 0 h 6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8" h="683">
                  <a:moveTo>
                    <a:pt x="337" y="0"/>
                  </a:moveTo>
                  <a:lnTo>
                    <a:pt x="0" y="683"/>
                  </a:lnTo>
                  <a:lnTo>
                    <a:pt x="1958" y="683"/>
                  </a:lnTo>
                  <a:lnTo>
                    <a:pt x="1382" y="0"/>
                  </a:lnTo>
                </a:path>
              </a:pathLst>
            </a:custGeom>
            <a:gradFill rotWithShape="1">
              <a:gsLst>
                <a:gs pos="0">
                  <a:schemeClr val="bg2"/>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600" dirty="0">
                <a:latin typeface="Avenir Book" panose="02000503020000020003" pitchFamily="2" charset="0"/>
              </a:endParaRPr>
            </a:p>
          </p:txBody>
        </p:sp>
        <p:sp>
          <p:nvSpPr>
            <p:cNvPr id="23" name="Text Box 35">
              <a:extLst>
                <a:ext uri="{FF2B5EF4-FFF2-40B4-BE49-F238E27FC236}">
                  <a16:creationId xmlns:a16="http://schemas.microsoft.com/office/drawing/2014/main" id="{966F864E-134E-034C-BE17-C4854D2478C2}"/>
                </a:ext>
              </a:extLst>
            </p:cNvPr>
            <p:cNvSpPr txBox="1">
              <a:spLocks noChangeArrowheads="1"/>
            </p:cNvSpPr>
            <p:nvPr/>
          </p:nvSpPr>
          <p:spPr bwMode="auto">
            <a:xfrm>
              <a:off x="3989834" y="4724111"/>
              <a:ext cx="397939" cy="228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100" i="0" dirty="0">
                  <a:solidFill>
                    <a:srgbClr val="000000"/>
                  </a:solidFill>
                  <a:latin typeface="Avenir Book" panose="02000503020000020003" pitchFamily="2" charset="0"/>
                </a:rPr>
                <a:t>20</a:t>
              </a:r>
            </a:p>
          </p:txBody>
        </p:sp>
        <p:sp>
          <p:nvSpPr>
            <p:cNvPr id="24" name="Text Box 36">
              <a:extLst>
                <a:ext uri="{FF2B5EF4-FFF2-40B4-BE49-F238E27FC236}">
                  <a16:creationId xmlns:a16="http://schemas.microsoft.com/office/drawing/2014/main" id="{8A52215E-7EA5-254F-9CD7-9928A40168CC}"/>
                </a:ext>
              </a:extLst>
            </p:cNvPr>
            <p:cNvSpPr txBox="1">
              <a:spLocks noChangeArrowheads="1"/>
            </p:cNvSpPr>
            <p:nvPr/>
          </p:nvSpPr>
          <p:spPr bwMode="auto">
            <a:xfrm>
              <a:off x="5353992" y="4719944"/>
              <a:ext cx="306481" cy="228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100" i="0" dirty="0">
                  <a:solidFill>
                    <a:srgbClr val="000000"/>
                  </a:solidFill>
                  <a:latin typeface="Avenir Book" panose="02000503020000020003" pitchFamily="2" charset="0"/>
                </a:rPr>
                <a:t>3</a:t>
              </a:r>
            </a:p>
          </p:txBody>
        </p:sp>
        <p:sp>
          <p:nvSpPr>
            <p:cNvPr id="25" name="Text Box 37">
              <a:extLst>
                <a:ext uri="{FF2B5EF4-FFF2-40B4-BE49-F238E27FC236}">
                  <a16:creationId xmlns:a16="http://schemas.microsoft.com/office/drawing/2014/main" id="{35FD4D44-7E00-254A-88AD-D3B1A0AEF810}"/>
                </a:ext>
              </a:extLst>
            </p:cNvPr>
            <p:cNvSpPr txBox="1">
              <a:spLocks noChangeArrowheads="1"/>
            </p:cNvSpPr>
            <p:nvPr/>
          </p:nvSpPr>
          <p:spPr bwMode="auto">
            <a:xfrm>
              <a:off x="5851227" y="4717166"/>
              <a:ext cx="306481" cy="228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100" i="0" dirty="0">
                  <a:solidFill>
                    <a:srgbClr val="000000"/>
                  </a:solidFill>
                  <a:latin typeface="Avenir Book" panose="02000503020000020003" pitchFamily="2" charset="0"/>
                </a:rPr>
                <a:t>1</a:t>
              </a:r>
            </a:p>
          </p:txBody>
        </p:sp>
        <p:sp>
          <p:nvSpPr>
            <p:cNvPr id="26" name="Text Box 38">
              <a:extLst>
                <a:ext uri="{FF2B5EF4-FFF2-40B4-BE49-F238E27FC236}">
                  <a16:creationId xmlns:a16="http://schemas.microsoft.com/office/drawing/2014/main" id="{F864F74D-A117-CC41-A4D3-C7B699BBAEE1}"/>
                </a:ext>
              </a:extLst>
            </p:cNvPr>
            <p:cNvSpPr txBox="1">
              <a:spLocks noChangeArrowheads="1"/>
            </p:cNvSpPr>
            <p:nvPr/>
          </p:nvSpPr>
          <p:spPr bwMode="auto">
            <a:xfrm>
              <a:off x="6363249" y="4713000"/>
              <a:ext cx="306481" cy="228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100" i="0" dirty="0">
                  <a:solidFill>
                    <a:srgbClr val="000000"/>
                  </a:solidFill>
                  <a:latin typeface="Avenir Book" panose="02000503020000020003" pitchFamily="2" charset="0"/>
                </a:rPr>
                <a:t>5</a:t>
              </a:r>
            </a:p>
          </p:txBody>
        </p:sp>
        <p:sp>
          <p:nvSpPr>
            <p:cNvPr id="31" name="Rectangle 30">
              <a:extLst>
                <a:ext uri="{FF2B5EF4-FFF2-40B4-BE49-F238E27FC236}">
                  <a16:creationId xmlns:a16="http://schemas.microsoft.com/office/drawing/2014/main" id="{F0DB75A0-36D6-8F4D-A7DE-850A421743B3}"/>
                </a:ext>
              </a:extLst>
            </p:cNvPr>
            <p:cNvSpPr/>
            <p:nvPr/>
          </p:nvSpPr>
          <p:spPr bwMode="auto">
            <a:xfrm>
              <a:off x="3743442" y="4139918"/>
              <a:ext cx="1360164" cy="559744"/>
            </a:xfrm>
            <a:prstGeom prst="rect">
              <a:avLst/>
            </a:prstGeom>
            <a:solidFill>
              <a:srgbClr val="C00000">
                <a:alpha val="38039"/>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Avenir Book" panose="02000503020000020003" pitchFamily="2" charset="0"/>
                </a:rPr>
                <a:t>MPLS </a:t>
              </a:r>
              <a:r>
                <a:rPr kumimoji="0" lang="en-US" sz="1800" b="0" i="0" u="none" strike="noStrike" cap="none" normalizeH="0" baseline="0" dirty="0">
                  <a:ln>
                    <a:noFill/>
                  </a:ln>
                  <a:solidFill>
                    <a:schemeClr val="tx1"/>
                  </a:solidFill>
                  <a:effectLst/>
                  <a:latin typeface="Avenir Book" panose="02000503020000020003" pitchFamily="2" charset="0"/>
                </a:rPr>
                <a:t>label</a:t>
              </a:r>
            </a:p>
          </p:txBody>
        </p:sp>
        <p:sp>
          <p:nvSpPr>
            <p:cNvPr id="32" name="Rectangle 31">
              <a:extLst>
                <a:ext uri="{FF2B5EF4-FFF2-40B4-BE49-F238E27FC236}">
                  <a16:creationId xmlns:a16="http://schemas.microsoft.com/office/drawing/2014/main" id="{77005609-AAC8-A948-9305-B5764F5B9F67}"/>
                </a:ext>
              </a:extLst>
            </p:cNvPr>
            <p:cNvSpPr/>
            <p:nvPr/>
          </p:nvSpPr>
          <p:spPr bwMode="auto">
            <a:xfrm>
              <a:off x="5103606" y="4139979"/>
              <a:ext cx="621081" cy="559744"/>
            </a:xfrm>
            <a:prstGeom prst="rect">
              <a:avLst/>
            </a:prstGeom>
            <a:solidFill>
              <a:srgbClr val="C00000">
                <a:alpha val="38039"/>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Book" panose="02000503020000020003" pitchFamily="2" charset="0"/>
                </a:rPr>
                <a:t>exp</a:t>
              </a:r>
            </a:p>
          </p:txBody>
        </p:sp>
        <p:sp>
          <p:nvSpPr>
            <p:cNvPr id="33" name="Rectangle 32">
              <a:extLst>
                <a:ext uri="{FF2B5EF4-FFF2-40B4-BE49-F238E27FC236}">
                  <a16:creationId xmlns:a16="http://schemas.microsoft.com/office/drawing/2014/main" id="{D4255D45-F74A-464C-A76F-F6CBF09AB2A3}"/>
                </a:ext>
              </a:extLst>
            </p:cNvPr>
            <p:cNvSpPr/>
            <p:nvPr/>
          </p:nvSpPr>
          <p:spPr bwMode="auto">
            <a:xfrm>
              <a:off x="5724687" y="4139918"/>
              <a:ext cx="423298" cy="559744"/>
            </a:xfrm>
            <a:prstGeom prst="rect">
              <a:avLst/>
            </a:prstGeom>
            <a:solidFill>
              <a:srgbClr val="C00000">
                <a:alpha val="38039"/>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Book" panose="02000503020000020003" pitchFamily="2" charset="0"/>
                </a:rPr>
                <a:t>S</a:t>
              </a:r>
            </a:p>
          </p:txBody>
        </p:sp>
        <p:sp>
          <p:nvSpPr>
            <p:cNvPr id="34" name="Rectangle 33">
              <a:extLst>
                <a:ext uri="{FF2B5EF4-FFF2-40B4-BE49-F238E27FC236}">
                  <a16:creationId xmlns:a16="http://schemas.microsoft.com/office/drawing/2014/main" id="{11D1801F-9FBA-0D46-B740-4FFC4102D5EA}"/>
                </a:ext>
              </a:extLst>
            </p:cNvPr>
            <p:cNvSpPr/>
            <p:nvPr/>
          </p:nvSpPr>
          <p:spPr bwMode="auto">
            <a:xfrm>
              <a:off x="6157709" y="4139918"/>
              <a:ext cx="621081" cy="559744"/>
            </a:xfrm>
            <a:prstGeom prst="rect">
              <a:avLst/>
            </a:prstGeom>
            <a:solidFill>
              <a:srgbClr val="C00000">
                <a:alpha val="38039"/>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Book" panose="02000503020000020003" pitchFamily="2" charset="0"/>
                </a:rPr>
                <a:t>TTL</a:t>
              </a:r>
            </a:p>
          </p:txBody>
        </p:sp>
      </p:grpSp>
      <p:grpSp>
        <p:nvGrpSpPr>
          <p:cNvPr id="54" name="Group 53">
            <a:extLst>
              <a:ext uri="{FF2B5EF4-FFF2-40B4-BE49-F238E27FC236}">
                <a16:creationId xmlns:a16="http://schemas.microsoft.com/office/drawing/2014/main" id="{692BBFF0-F542-EE4A-AA2F-274F5851F026}"/>
              </a:ext>
            </a:extLst>
          </p:cNvPr>
          <p:cNvGrpSpPr/>
          <p:nvPr/>
        </p:nvGrpSpPr>
        <p:grpSpPr>
          <a:xfrm>
            <a:off x="2994405" y="4714513"/>
            <a:ext cx="2388795" cy="1137013"/>
            <a:chOff x="2994405" y="4714513"/>
            <a:chExt cx="2388795" cy="1137013"/>
          </a:xfrm>
        </p:grpSpPr>
        <p:sp>
          <p:nvSpPr>
            <p:cNvPr id="35" name="TextBox 34">
              <a:extLst>
                <a:ext uri="{FF2B5EF4-FFF2-40B4-BE49-F238E27FC236}">
                  <a16:creationId xmlns:a16="http://schemas.microsoft.com/office/drawing/2014/main" id="{370C8416-F1F1-0E4F-A7D6-861CCA4FBB31}"/>
                </a:ext>
              </a:extLst>
            </p:cNvPr>
            <p:cNvSpPr txBox="1"/>
            <p:nvPr/>
          </p:nvSpPr>
          <p:spPr>
            <a:xfrm>
              <a:off x="2994405" y="5451416"/>
              <a:ext cx="2388795" cy="400110"/>
            </a:xfrm>
            <a:prstGeom prst="rect">
              <a:avLst/>
            </a:prstGeom>
            <a:noFill/>
          </p:spPr>
          <p:txBody>
            <a:bodyPr wrap="none" rtlCol="0">
              <a:spAutoFit/>
            </a:bodyPr>
            <a:lstStyle/>
            <a:p>
              <a:r>
                <a:rPr lang="en-US" sz="2000" dirty="0">
                  <a:latin typeface="Avenir Book" panose="02000503020000020003" pitchFamily="2" charset="0"/>
                </a:rPr>
                <a:t>Exp or service class</a:t>
              </a:r>
            </a:p>
          </p:txBody>
        </p:sp>
        <p:cxnSp>
          <p:nvCxnSpPr>
            <p:cNvPr id="38" name="Straight Arrow Connector 37">
              <a:extLst>
                <a:ext uri="{FF2B5EF4-FFF2-40B4-BE49-F238E27FC236}">
                  <a16:creationId xmlns:a16="http://schemas.microsoft.com/office/drawing/2014/main" id="{538CB69A-6DF2-4A48-AC07-5A79DF3D5A38}"/>
                </a:ext>
              </a:extLst>
            </p:cNvPr>
            <p:cNvCxnSpPr>
              <a:cxnSpLocks/>
            </p:cNvCxnSpPr>
            <p:nvPr/>
          </p:nvCxnSpPr>
          <p:spPr bwMode="auto">
            <a:xfrm flipV="1">
              <a:off x="4423524" y="4714513"/>
              <a:ext cx="837513" cy="736842"/>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grpSp>
        <p:nvGrpSpPr>
          <p:cNvPr id="56" name="Group 55">
            <a:extLst>
              <a:ext uri="{FF2B5EF4-FFF2-40B4-BE49-F238E27FC236}">
                <a16:creationId xmlns:a16="http://schemas.microsoft.com/office/drawing/2014/main" id="{B7315C66-6192-C246-9AA5-503D3D02A24A}"/>
              </a:ext>
            </a:extLst>
          </p:cNvPr>
          <p:cNvGrpSpPr/>
          <p:nvPr/>
        </p:nvGrpSpPr>
        <p:grpSpPr>
          <a:xfrm>
            <a:off x="6669730" y="4572000"/>
            <a:ext cx="3303835" cy="977352"/>
            <a:chOff x="6669730" y="4572000"/>
            <a:chExt cx="3303835" cy="977352"/>
          </a:xfrm>
        </p:grpSpPr>
        <p:sp>
          <p:nvSpPr>
            <p:cNvPr id="42" name="TextBox 41">
              <a:extLst>
                <a:ext uri="{FF2B5EF4-FFF2-40B4-BE49-F238E27FC236}">
                  <a16:creationId xmlns:a16="http://schemas.microsoft.com/office/drawing/2014/main" id="{356C80D9-7720-3B45-9F7D-D0B7E94BFF89}"/>
                </a:ext>
              </a:extLst>
            </p:cNvPr>
            <p:cNvSpPr txBox="1"/>
            <p:nvPr/>
          </p:nvSpPr>
          <p:spPr>
            <a:xfrm>
              <a:off x="7189219" y="5149242"/>
              <a:ext cx="2784346" cy="400110"/>
            </a:xfrm>
            <a:prstGeom prst="rect">
              <a:avLst/>
            </a:prstGeom>
            <a:noFill/>
          </p:spPr>
          <p:txBody>
            <a:bodyPr wrap="square" rtlCol="0">
              <a:spAutoFit/>
            </a:bodyPr>
            <a:lstStyle/>
            <a:p>
              <a:r>
                <a:rPr lang="en-US" sz="2000" dirty="0">
                  <a:latin typeface="Avenir Book" panose="02000503020000020003" pitchFamily="2" charset="0"/>
                </a:rPr>
                <a:t>Same idea as IP TTL</a:t>
              </a:r>
            </a:p>
          </p:txBody>
        </p:sp>
        <p:cxnSp>
          <p:nvCxnSpPr>
            <p:cNvPr id="43" name="Straight Arrow Connector 42">
              <a:extLst>
                <a:ext uri="{FF2B5EF4-FFF2-40B4-BE49-F238E27FC236}">
                  <a16:creationId xmlns:a16="http://schemas.microsoft.com/office/drawing/2014/main" id="{AEF2CF42-1766-724C-9225-BA90AF29FE96}"/>
                </a:ext>
              </a:extLst>
            </p:cNvPr>
            <p:cNvCxnSpPr>
              <a:cxnSpLocks/>
            </p:cNvCxnSpPr>
            <p:nvPr/>
          </p:nvCxnSpPr>
          <p:spPr bwMode="auto">
            <a:xfrm flipH="1" flipV="1">
              <a:off x="6669730" y="4572000"/>
              <a:ext cx="873382" cy="577242"/>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grpSp>
        <p:nvGrpSpPr>
          <p:cNvPr id="55" name="Group 54">
            <a:extLst>
              <a:ext uri="{FF2B5EF4-FFF2-40B4-BE49-F238E27FC236}">
                <a16:creationId xmlns:a16="http://schemas.microsoft.com/office/drawing/2014/main" id="{43646DF4-8761-C542-BD29-8E5873A4B4B4}"/>
              </a:ext>
            </a:extLst>
          </p:cNvPr>
          <p:cNvGrpSpPr/>
          <p:nvPr/>
        </p:nvGrpSpPr>
        <p:grpSpPr>
          <a:xfrm>
            <a:off x="5660473" y="4746322"/>
            <a:ext cx="3101595" cy="1279796"/>
            <a:chOff x="5660473" y="4746322"/>
            <a:chExt cx="3101595" cy="1279796"/>
          </a:xfrm>
        </p:grpSpPr>
        <p:sp>
          <p:nvSpPr>
            <p:cNvPr id="46" name="TextBox 45">
              <a:extLst>
                <a:ext uri="{FF2B5EF4-FFF2-40B4-BE49-F238E27FC236}">
                  <a16:creationId xmlns:a16="http://schemas.microsoft.com/office/drawing/2014/main" id="{9A7401D6-CAF5-D840-A14C-0A65CF2C9A9D}"/>
                </a:ext>
              </a:extLst>
            </p:cNvPr>
            <p:cNvSpPr txBox="1"/>
            <p:nvPr/>
          </p:nvSpPr>
          <p:spPr>
            <a:xfrm>
              <a:off x="5660473" y="5626008"/>
              <a:ext cx="3101595" cy="400110"/>
            </a:xfrm>
            <a:prstGeom prst="rect">
              <a:avLst/>
            </a:prstGeom>
            <a:noFill/>
          </p:spPr>
          <p:txBody>
            <a:bodyPr wrap="square" rtlCol="0">
              <a:spAutoFit/>
            </a:bodyPr>
            <a:lstStyle/>
            <a:p>
              <a:r>
                <a:rPr lang="en-US" sz="2000" dirty="0">
                  <a:latin typeface="Avenir Book" panose="02000503020000020003" pitchFamily="2" charset="0"/>
                </a:rPr>
                <a:t>Bottom of stack flag bit</a:t>
              </a:r>
            </a:p>
          </p:txBody>
        </p:sp>
        <p:cxnSp>
          <p:nvCxnSpPr>
            <p:cNvPr id="47" name="Straight Arrow Connector 46">
              <a:extLst>
                <a:ext uri="{FF2B5EF4-FFF2-40B4-BE49-F238E27FC236}">
                  <a16:creationId xmlns:a16="http://schemas.microsoft.com/office/drawing/2014/main" id="{6679AA1F-6647-034D-BC47-F7075867D2AA}"/>
                </a:ext>
              </a:extLst>
            </p:cNvPr>
            <p:cNvCxnSpPr>
              <a:cxnSpLocks/>
            </p:cNvCxnSpPr>
            <p:nvPr/>
          </p:nvCxnSpPr>
          <p:spPr bwMode="auto">
            <a:xfrm flipH="1" flipV="1">
              <a:off x="6045200" y="4746322"/>
              <a:ext cx="318049" cy="872742"/>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grpSp>
        <p:nvGrpSpPr>
          <p:cNvPr id="53" name="Group 52">
            <a:extLst>
              <a:ext uri="{FF2B5EF4-FFF2-40B4-BE49-F238E27FC236}">
                <a16:creationId xmlns:a16="http://schemas.microsoft.com/office/drawing/2014/main" id="{C72C0686-E70F-A94A-9AE2-D464A4F6143C}"/>
              </a:ext>
            </a:extLst>
          </p:cNvPr>
          <p:cNvGrpSpPr/>
          <p:nvPr/>
        </p:nvGrpSpPr>
        <p:grpSpPr>
          <a:xfrm>
            <a:off x="1014930" y="4572001"/>
            <a:ext cx="2881949" cy="721335"/>
            <a:chOff x="1014930" y="4572001"/>
            <a:chExt cx="2881949" cy="721335"/>
          </a:xfrm>
        </p:grpSpPr>
        <p:sp>
          <p:nvSpPr>
            <p:cNvPr id="51" name="TextBox 50">
              <a:extLst>
                <a:ext uri="{FF2B5EF4-FFF2-40B4-BE49-F238E27FC236}">
                  <a16:creationId xmlns:a16="http://schemas.microsoft.com/office/drawing/2014/main" id="{E8E12D78-110B-2D41-BC8F-0822B9A8EFE5}"/>
                </a:ext>
              </a:extLst>
            </p:cNvPr>
            <p:cNvSpPr txBox="1"/>
            <p:nvPr/>
          </p:nvSpPr>
          <p:spPr>
            <a:xfrm>
              <a:off x="1014930" y="4893226"/>
              <a:ext cx="2624431" cy="400110"/>
            </a:xfrm>
            <a:prstGeom prst="rect">
              <a:avLst/>
            </a:prstGeom>
            <a:noFill/>
          </p:spPr>
          <p:txBody>
            <a:bodyPr wrap="square" rtlCol="0">
              <a:spAutoFit/>
            </a:bodyPr>
            <a:lstStyle/>
            <a:p>
              <a:r>
                <a:rPr lang="en-US" sz="2000" dirty="0">
                  <a:latin typeface="Avenir Book" panose="02000503020000020003" pitchFamily="2" charset="0"/>
                </a:rPr>
                <a:t>Used for forwarding</a:t>
              </a:r>
            </a:p>
          </p:txBody>
        </p:sp>
        <p:cxnSp>
          <p:nvCxnSpPr>
            <p:cNvPr id="52" name="Straight Arrow Connector 51">
              <a:extLst>
                <a:ext uri="{FF2B5EF4-FFF2-40B4-BE49-F238E27FC236}">
                  <a16:creationId xmlns:a16="http://schemas.microsoft.com/office/drawing/2014/main" id="{48DA23C6-83D5-254E-9E06-56E3AC6D2758}"/>
                </a:ext>
              </a:extLst>
            </p:cNvPr>
            <p:cNvCxnSpPr>
              <a:cxnSpLocks/>
            </p:cNvCxnSpPr>
            <p:nvPr/>
          </p:nvCxnSpPr>
          <p:spPr bwMode="auto">
            <a:xfrm flipV="1">
              <a:off x="3049569" y="4572001"/>
              <a:ext cx="847310" cy="236857"/>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296004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94B865-6557-DC42-8A0A-62CF316E24AE}"/>
              </a:ext>
            </a:extLst>
          </p:cNvPr>
          <p:cNvSpPr>
            <a:spLocks noGrp="1"/>
          </p:cNvSpPr>
          <p:nvPr>
            <p:ph idx="1"/>
          </p:nvPr>
        </p:nvSpPr>
        <p:spPr/>
        <p:txBody>
          <a:bodyPr/>
          <a:lstStyle/>
          <a:p>
            <a:r>
              <a:rPr lang="en-US" dirty="0"/>
              <a:t>IP routing: path to destination determined by </a:t>
            </a:r>
            <a:r>
              <a:rPr lang="en-US" dirty="0" err="1"/>
              <a:t>dst</a:t>
            </a:r>
            <a:r>
              <a:rPr lang="en-US" dirty="0"/>
              <a:t> address alone</a:t>
            </a:r>
          </a:p>
          <a:p>
            <a:r>
              <a:rPr lang="en-US" dirty="0"/>
              <a:t>MPLS forwarding decisions can differ from those of IP</a:t>
            </a:r>
          </a:p>
          <a:p>
            <a:pPr lvl="1"/>
            <a:r>
              <a:rPr lang="en-US" dirty="0"/>
              <a:t>Use </a:t>
            </a:r>
            <a:r>
              <a:rPr lang="en-US" dirty="0" err="1"/>
              <a:t>dst</a:t>
            </a:r>
            <a:r>
              <a:rPr lang="en-US" dirty="0"/>
              <a:t> and </a:t>
            </a:r>
            <a:r>
              <a:rPr lang="en-US" dirty="0" err="1"/>
              <a:t>src</a:t>
            </a:r>
            <a:r>
              <a:rPr lang="en-US" dirty="0"/>
              <a:t> addresses to route flows to same </a:t>
            </a:r>
            <a:r>
              <a:rPr lang="en-US" dirty="0" err="1"/>
              <a:t>dst</a:t>
            </a:r>
            <a:r>
              <a:rPr lang="en-US" dirty="0"/>
              <a:t> differently (traffic engineering)</a:t>
            </a:r>
          </a:p>
          <a:p>
            <a:pPr lvl="1"/>
            <a:r>
              <a:rPr lang="en-US" dirty="0"/>
              <a:t>Re-route flows quickly if link fails: pre-computed backup paths</a:t>
            </a:r>
          </a:p>
        </p:txBody>
      </p:sp>
      <p:sp>
        <p:nvSpPr>
          <p:cNvPr id="80912" name="Text Box 84"/>
          <p:cNvSpPr txBox="1">
            <a:spLocks noChangeArrowheads="1"/>
          </p:cNvSpPr>
          <p:nvPr/>
        </p:nvSpPr>
        <p:spPr bwMode="auto">
          <a:xfrm>
            <a:off x="5676901" y="5801557"/>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R2</a:t>
            </a:r>
          </a:p>
        </p:txBody>
      </p:sp>
      <p:sp>
        <p:nvSpPr>
          <p:cNvPr id="80920" name="Rectangle 147"/>
          <p:cNvSpPr>
            <a:spLocks noGrp="1" noChangeArrowheads="1"/>
          </p:cNvSpPr>
          <p:nvPr>
            <p:ph type="title"/>
          </p:nvPr>
        </p:nvSpPr>
        <p:spPr/>
        <p:txBody>
          <a:bodyPr/>
          <a:lstStyle/>
          <a:p>
            <a:r>
              <a:rPr lang="en-US" dirty="0"/>
              <a:t>MPLS versus IP paths</a:t>
            </a:r>
          </a:p>
        </p:txBody>
      </p:sp>
      <p:sp>
        <p:nvSpPr>
          <p:cNvPr id="187" name="Slide Number Placeholder 3">
            <a:extLst>
              <a:ext uri="{FF2B5EF4-FFF2-40B4-BE49-F238E27FC236}">
                <a16:creationId xmlns:a16="http://schemas.microsoft.com/office/drawing/2014/main" id="{C944901F-E555-C849-A857-A03AE4DA5190}"/>
              </a:ext>
            </a:extLst>
          </p:cNvPr>
          <p:cNvSpPr>
            <a:spLocks noGrp="1"/>
          </p:cNvSpPr>
          <p:nvPr>
            <p:ph type="sldNum" sz="quarter" idx="11"/>
          </p:nvPr>
        </p:nvSpPr>
        <p:spPr/>
        <p:txBody>
          <a:bodyPr/>
          <a:lstStyle/>
          <a:p>
            <a:pPr>
              <a:defRPr/>
            </a:pPr>
            <a:fld id="{1B331470-48E3-4A15-875E-860FBDD65B60}" type="slidenum">
              <a:rPr lang="en-US" smtClean="0"/>
              <a:pPr>
                <a:defRPr/>
              </a:pPr>
              <a:t>22</a:t>
            </a:fld>
            <a:endParaRPr lang="en-US" dirty="0"/>
          </a:p>
        </p:txBody>
      </p:sp>
      <p:sp>
        <p:nvSpPr>
          <p:cNvPr id="100" name="TextBox 6">
            <a:extLst>
              <a:ext uri="{FF2B5EF4-FFF2-40B4-BE49-F238E27FC236}">
                <a16:creationId xmlns:a16="http://schemas.microsoft.com/office/drawing/2014/main" id="{121905C2-DF55-714B-BA41-DCF48B6D0907}"/>
              </a:ext>
            </a:extLst>
          </p:cNvPr>
          <p:cNvSpPr txBox="1">
            <a:spLocks noChangeArrowheads="1"/>
          </p:cNvSpPr>
          <p:nvPr/>
        </p:nvSpPr>
        <p:spPr bwMode="auto">
          <a:xfrm>
            <a:off x="8392014" y="3505200"/>
            <a:ext cx="341368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Entry router (R4) can use </a:t>
            </a:r>
            <a:r>
              <a:rPr lang="en-US" sz="1800" dirty="0">
                <a:solidFill>
                  <a:srgbClr val="000000"/>
                </a:solidFill>
                <a:latin typeface="Arial" charset="0"/>
                <a:cs typeface="Arial" charset="0"/>
              </a:rPr>
              <a:t>different</a:t>
            </a:r>
            <a:r>
              <a:rPr lang="en-US" sz="1800" i="0" dirty="0">
                <a:solidFill>
                  <a:srgbClr val="000000"/>
                </a:solidFill>
                <a:latin typeface="Arial" charset="0"/>
                <a:cs typeface="Arial" charset="0"/>
              </a:rPr>
              <a:t> MPLS routes to A based, e.g., on source address</a:t>
            </a:r>
          </a:p>
        </p:txBody>
      </p:sp>
      <p:sp>
        <p:nvSpPr>
          <p:cNvPr id="101" name="Text Box 84">
            <a:extLst>
              <a:ext uri="{FF2B5EF4-FFF2-40B4-BE49-F238E27FC236}">
                <a16:creationId xmlns:a16="http://schemas.microsoft.com/office/drawing/2014/main" id="{46F6C0F5-5B48-BF41-B217-5E2E41E3CD0A}"/>
              </a:ext>
            </a:extLst>
          </p:cNvPr>
          <p:cNvSpPr txBox="1">
            <a:spLocks noChangeArrowheads="1"/>
          </p:cNvSpPr>
          <p:nvPr/>
        </p:nvSpPr>
        <p:spPr bwMode="auto">
          <a:xfrm>
            <a:off x="7365389" y="5844968"/>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R1</a:t>
            </a:r>
          </a:p>
        </p:txBody>
      </p:sp>
      <p:grpSp>
        <p:nvGrpSpPr>
          <p:cNvPr id="4" name="Group 3">
            <a:extLst>
              <a:ext uri="{FF2B5EF4-FFF2-40B4-BE49-F238E27FC236}">
                <a16:creationId xmlns:a16="http://schemas.microsoft.com/office/drawing/2014/main" id="{F2AA9B8C-781A-064F-AA51-2B988CB4AC2D}"/>
              </a:ext>
            </a:extLst>
          </p:cNvPr>
          <p:cNvGrpSpPr/>
          <p:nvPr/>
        </p:nvGrpSpPr>
        <p:grpSpPr>
          <a:xfrm>
            <a:off x="2961497" y="3609585"/>
            <a:ext cx="6165155" cy="2288572"/>
            <a:chOff x="2961497" y="3609585"/>
            <a:chExt cx="6165155" cy="2288572"/>
          </a:xfrm>
        </p:grpSpPr>
        <p:sp>
          <p:nvSpPr>
            <p:cNvPr id="80905" name="Line 76"/>
            <p:cNvSpPr>
              <a:spLocks noChangeShapeType="1"/>
            </p:cNvSpPr>
            <p:nvPr/>
          </p:nvSpPr>
          <p:spPr bwMode="auto">
            <a:xfrm>
              <a:off x="3671888" y="3899732"/>
              <a:ext cx="762000" cy="523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06" name="Line 77"/>
            <p:cNvSpPr>
              <a:spLocks noChangeShapeType="1"/>
            </p:cNvSpPr>
            <p:nvPr/>
          </p:nvSpPr>
          <p:spPr bwMode="auto">
            <a:xfrm flipV="1">
              <a:off x="3719514" y="4604581"/>
              <a:ext cx="733425"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07" name="Line 78"/>
            <p:cNvSpPr>
              <a:spLocks noChangeShapeType="1"/>
            </p:cNvSpPr>
            <p:nvPr/>
          </p:nvSpPr>
          <p:spPr bwMode="auto">
            <a:xfrm flipV="1">
              <a:off x="5186363" y="4604581"/>
              <a:ext cx="6667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08" name="Line 79"/>
            <p:cNvSpPr>
              <a:spLocks noChangeShapeType="1"/>
            </p:cNvSpPr>
            <p:nvPr/>
          </p:nvSpPr>
          <p:spPr bwMode="auto">
            <a:xfrm>
              <a:off x="5033964" y="4766507"/>
              <a:ext cx="561975" cy="657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09" name="Line 80"/>
            <p:cNvSpPr>
              <a:spLocks noChangeShapeType="1"/>
            </p:cNvSpPr>
            <p:nvPr/>
          </p:nvSpPr>
          <p:spPr bwMode="auto">
            <a:xfrm>
              <a:off x="6291264" y="5642806"/>
              <a:ext cx="1038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10" name="Line 81"/>
            <p:cNvSpPr>
              <a:spLocks noChangeShapeType="1"/>
            </p:cNvSpPr>
            <p:nvPr/>
          </p:nvSpPr>
          <p:spPr bwMode="auto">
            <a:xfrm>
              <a:off x="6577013" y="4718882"/>
              <a:ext cx="838200" cy="7143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11" name="Line 82"/>
            <p:cNvSpPr>
              <a:spLocks noChangeShapeType="1"/>
            </p:cNvSpPr>
            <p:nvPr/>
          </p:nvSpPr>
          <p:spPr bwMode="auto">
            <a:xfrm flipV="1">
              <a:off x="8043346" y="5623755"/>
              <a:ext cx="74981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13" name="Text Box 85"/>
            <p:cNvSpPr txBox="1">
              <a:spLocks noChangeArrowheads="1"/>
            </p:cNvSpPr>
            <p:nvPr/>
          </p:nvSpPr>
          <p:spPr bwMode="auto">
            <a:xfrm>
              <a:off x="7599363" y="4422020"/>
              <a:ext cx="37542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D</a:t>
              </a:r>
            </a:p>
          </p:txBody>
        </p:sp>
        <p:sp>
          <p:nvSpPr>
            <p:cNvPr id="80914" name="Text Box 86"/>
            <p:cNvSpPr txBox="1">
              <a:spLocks noChangeArrowheads="1"/>
            </p:cNvSpPr>
            <p:nvPr/>
          </p:nvSpPr>
          <p:spPr bwMode="auto">
            <a:xfrm>
              <a:off x="6062664" y="4799845"/>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R3</a:t>
              </a:r>
            </a:p>
          </p:txBody>
        </p:sp>
        <p:sp>
          <p:nvSpPr>
            <p:cNvPr id="80916" name="Text Box 102"/>
            <p:cNvSpPr txBox="1">
              <a:spLocks noChangeArrowheads="1"/>
            </p:cNvSpPr>
            <p:nvPr/>
          </p:nvSpPr>
          <p:spPr bwMode="auto">
            <a:xfrm>
              <a:off x="3048000" y="5115757"/>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R5</a:t>
              </a:r>
            </a:p>
          </p:txBody>
        </p:sp>
        <p:sp>
          <p:nvSpPr>
            <p:cNvPr id="80917" name="Line 106"/>
            <p:cNvSpPr>
              <a:spLocks noChangeShapeType="1"/>
            </p:cNvSpPr>
            <p:nvPr/>
          </p:nvSpPr>
          <p:spPr bwMode="auto">
            <a:xfrm>
              <a:off x="6619876" y="4595056"/>
              <a:ext cx="968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0918" name="Text Box 108"/>
            <p:cNvSpPr txBox="1">
              <a:spLocks noChangeArrowheads="1"/>
            </p:cNvSpPr>
            <p:nvPr/>
          </p:nvSpPr>
          <p:spPr bwMode="auto">
            <a:xfrm>
              <a:off x="8765656" y="5498047"/>
              <a:ext cx="36099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A</a:t>
              </a:r>
            </a:p>
          </p:txBody>
        </p:sp>
        <p:sp>
          <p:nvSpPr>
            <p:cNvPr id="80931" name="Text Box 87"/>
            <p:cNvSpPr txBox="1">
              <a:spLocks noChangeArrowheads="1"/>
            </p:cNvSpPr>
            <p:nvPr/>
          </p:nvSpPr>
          <p:spPr bwMode="auto">
            <a:xfrm>
              <a:off x="4526395" y="4810957"/>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R4</a:t>
              </a:r>
            </a:p>
          </p:txBody>
        </p:sp>
        <p:pic>
          <p:nvPicPr>
            <p:cNvPr id="181" name="Picture 180">
              <a:extLst>
                <a:ext uri="{FF2B5EF4-FFF2-40B4-BE49-F238E27FC236}">
                  <a16:creationId xmlns:a16="http://schemas.microsoft.com/office/drawing/2014/main" id="{BEA59B52-68FF-E748-BA11-734EFF8A803E}"/>
                </a:ext>
              </a:extLst>
            </p:cNvPr>
            <p:cNvPicPr>
              <a:picLocks noChangeAspect="1"/>
            </p:cNvPicPr>
            <p:nvPr/>
          </p:nvPicPr>
          <p:blipFill>
            <a:blip r:embed="rId3"/>
            <a:stretch>
              <a:fillRect/>
            </a:stretch>
          </p:blipFill>
          <p:spPr>
            <a:xfrm>
              <a:off x="3005189" y="3609585"/>
              <a:ext cx="677863" cy="446543"/>
            </a:xfrm>
            <a:prstGeom prst="rect">
              <a:avLst/>
            </a:prstGeom>
          </p:spPr>
        </p:pic>
        <p:pic>
          <p:nvPicPr>
            <p:cNvPr id="182" name="Picture 181">
              <a:extLst>
                <a:ext uri="{FF2B5EF4-FFF2-40B4-BE49-F238E27FC236}">
                  <a16:creationId xmlns:a16="http://schemas.microsoft.com/office/drawing/2014/main" id="{A8CD69C0-B989-B54F-8872-0C3EDEF61AED}"/>
                </a:ext>
              </a:extLst>
            </p:cNvPr>
            <p:cNvPicPr>
              <a:picLocks noChangeAspect="1"/>
            </p:cNvPicPr>
            <p:nvPr/>
          </p:nvPicPr>
          <p:blipFill>
            <a:blip r:embed="rId3"/>
            <a:stretch>
              <a:fillRect/>
            </a:stretch>
          </p:blipFill>
          <p:spPr>
            <a:xfrm>
              <a:off x="4427782" y="4358222"/>
              <a:ext cx="758809" cy="499866"/>
            </a:xfrm>
            <a:prstGeom prst="rect">
              <a:avLst/>
            </a:prstGeom>
          </p:spPr>
        </p:pic>
        <p:pic>
          <p:nvPicPr>
            <p:cNvPr id="183" name="Picture 182">
              <a:extLst>
                <a:ext uri="{FF2B5EF4-FFF2-40B4-BE49-F238E27FC236}">
                  <a16:creationId xmlns:a16="http://schemas.microsoft.com/office/drawing/2014/main" id="{37EBFE68-425C-534B-A0DE-BE17A3FF2569}"/>
                </a:ext>
              </a:extLst>
            </p:cNvPr>
            <p:cNvPicPr>
              <a:picLocks noChangeAspect="1"/>
            </p:cNvPicPr>
            <p:nvPr/>
          </p:nvPicPr>
          <p:blipFill>
            <a:blip r:embed="rId3"/>
            <a:stretch>
              <a:fillRect/>
            </a:stretch>
          </p:blipFill>
          <p:spPr>
            <a:xfrm>
              <a:off x="5897823" y="4339941"/>
              <a:ext cx="758809" cy="499866"/>
            </a:xfrm>
            <a:prstGeom prst="rect">
              <a:avLst/>
            </a:prstGeom>
          </p:spPr>
        </p:pic>
        <p:pic>
          <p:nvPicPr>
            <p:cNvPr id="184" name="Picture 183">
              <a:extLst>
                <a:ext uri="{FF2B5EF4-FFF2-40B4-BE49-F238E27FC236}">
                  <a16:creationId xmlns:a16="http://schemas.microsoft.com/office/drawing/2014/main" id="{95E4B5FA-AC97-8240-BFDE-1C6E907FFD77}"/>
                </a:ext>
              </a:extLst>
            </p:cNvPr>
            <p:cNvPicPr>
              <a:picLocks noChangeAspect="1"/>
            </p:cNvPicPr>
            <p:nvPr/>
          </p:nvPicPr>
          <p:blipFill>
            <a:blip r:embed="rId3"/>
            <a:stretch>
              <a:fillRect/>
            </a:stretch>
          </p:blipFill>
          <p:spPr>
            <a:xfrm>
              <a:off x="5544546" y="5369463"/>
              <a:ext cx="758809" cy="499866"/>
            </a:xfrm>
            <a:prstGeom prst="rect">
              <a:avLst/>
            </a:prstGeom>
          </p:spPr>
        </p:pic>
        <p:pic>
          <p:nvPicPr>
            <p:cNvPr id="185" name="Picture 184">
              <a:extLst>
                <a:ext uri="{FF2B5EF4-FFF2-40B4-BE49-F238E27FC236}">
                  <a16:creationId xmlns:a16="http://schemas.microsoft.com/office/drawing/2014/main" id="{5BA9CFF2-4D84-7D4D-83D5-2F2ED3203CFE}"/>
                </a:ext>
              </a:extLst>
            </p:cNvPr>
            <p:cNvPicPr>
              <a:picLocks noChangeAspect="1"/>
            </p:cNvPicPr>
            <p:nvPr/>
          </p:nvPicPr>
          <p:blipFill>
            <a:blip r:embed="rId3"/>
            <a:stretch>
              <a:fillRect/>
            </a:stretch>
          </p:blipFill>
          <p:spPr>
            <a:xfrm>
              <a:off x="7292990" y="5392873"/>
              <a:ext cx="758809" cy="499866"/>
            </a:xfrm>
            <a:prstGeom prst="rect">
              <a:avLst/>
            </a:prstGeom>
          </p:spPr>
        </p:pic>
        <p:pic>
          <p:nvPicPr>
            <p:cNvPr id="186" name="Picture 185">
              <a:extLst>
                <a:ext uri="{FF2B5EF4-FFF2-40B4-BE49-F238E27FC236}">
                  <a16:creationId xmlns:a16="http://schemas.microsoft.com/office/drawing/2014/main" id="{8CF57D1C-395B-8849-8CB5-AF0EB1446971}"/>
                </a:ext>
              </a:extLst>
            </p:cNvPr>
            <p:cNvPicPr>
              <a:picLocks noChangeAspect="1"/>
            </p:cNvPicPr>
            <p:nvPr/>
          </p:nvPicPr>
          <p:blipFill>
            <a:blip r:embed="rId3"/>
            <a:stretch>
              <a:fillRect/>
            </a:stretch>
          </p:blipFill>
          <p:spPr>
            <a:xfrm>
              <a:off x="2961497" y="4659443"/>
              <a:ext cx="758809" cy="499866"/>
            </a:xfrm>
            <a:prstGeom prst="rect">
              <a:avLst/>
            </a:prstGeom>
          </p:spPr>
        </p:pic>
        <p:sp>
          <p:nvSpPr>
            <p:cNvPr id="80919" name="Text Box 109"/>
            <p:cNvSpPr txBox="1">
              <a:spLocks noChangeArrowheads="1"/>
            </p:cNvSpPr>
            <p:nvPr/>
          </p:nvSpPr>
          <p:spPr bwMode="auto">
            <a:xfrm>
              <a:off x="3081434" y="4019490"/>
              <a:ext cx="5790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R6</a:t>
              </a:r>
            </a:p>
          </p:txBody>
        </p:sp>
      </p:grpSp>
      <p:grpSp>
        <p:nvGrpSpPr>
          <p:cNvPr id="5" name="Group 4">
            <a:extLst>
              <a:ext uri="{FF2B5EF4-FFF2-40B4-BE49-F238E27FC236}">
                <a16:creationId xmlns:a16="http://schemas.microsoft.com/office/drawing/2014/main" id="{4F8B5032-5CB2-3B40-BBD5-2843C71610B4}"/>
              </a:ext>
            </a:extLst>
          </p:cNvPr>
          <p:cNvGrpSpPr/>
          <p:nvPr/>
        </p:nvGrpSpPr>
        <p:grpSpPr>
          <a:xfrm>
            <a:off x="4344469" y="4347226"/>
            <a:ext cx="3760444" cy="1561460"/>
            <a:chOff x="4344469" y="4347226"/>
            <a:chExt cx="3760444" cy="1561460"/>
          </a:xfrm>
        </p:grpSpPr>
        <p:pic>
          <p:nvPicPr>
            <p:cNvPr id="104" name="Picture 103">
              <a:extLst>
                <a:ext uri="{FF2B5EF4-FFF2-40B4-BE49-F238E27FC236}">
                  <a16:creationId xmlns:a16="http://schemas.microsoft.com/office/drawing/2014/main" id="{CA5AFC2E-C4BB-8343-871C-B1861651078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484190" y="5389977"/>
              <a:ext cx="865039" cy="493659"/>
            </a:xfrm>
            <a:prstGeom prst="rect">
              <a:avLst/>
            </a:prstGeom>
          </p:spPr>
        </p:pic>
        <p:pic>
          <p:nvPicPr>
            <p:cNvPr id="105" name="Picture 104">
              <a:extLst>
                <a:ext uri="{FF2B5EF4-FFF2-40B4-BE49-F238E27FC236}">
                  <a16:creationId xmlns:a16="http://schemas.microsoft.com/office/drawing/2014/main" id="{2AD03CF4-E778-FA46-9F38-23AB87E305AA}"/>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7239874" y="5415027"/>
              <a:ext cx="865039" cy="493659"/>
            </a:xfrm>
            <a:prstGeom prst="rect">
              <a:avLst/>
            </a:prstGeom>
          </p:spPr>
        </p:pic>
        <p:pic>
          <p:nvPicPr>
            <p:cNvPr id="103" name="Picture 102">
              <a:extLst>
                <a:ext uri="{FF2B5EF4-FFF2-40B4-BE49-F238E27FC236}">
                  <a16:creationId xmlns:a16="http://schemas.microsoft.com/office/drawing/2014/main" id="{8BFECBE0-CE26-4445-A911-7319E719DFD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837820" y="4347226"/>
              <a:ext cx="865039" cy="493659"/>
            </a:xfrm>
            <a:prstGeom prst="rect">
              <a:avLst/>
            </a:prstGeom>
          </p:spPr>
        </p:pic>
        <p:pic>
          <p:nvPicPr>
            <p:cNvPr id="3" name="Picture 2">
              <a:extLst>
                <a:ext uri="{FF2B5EF4-FFF2-40B4-BE49-F238E27FC236}">
                  <a16:creationId xmlns:a16="http://schemas.microsoft.com/office/drawing/2014/main" id="{A0526929-CA26-3844-8BC2-2326DFE6909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4344469" y="4359985"/>
              <a:ext cx="865039" cy="493659"/>
            </a:xfrm>
            <a:prstGeom prst="rect">
              <a:avLst/>
            </a:prstGeom>
          </p:spPr>
        </p:pic>
      </p:grpSp>
      <p:sp>
        <p:nvSpPr>
          <p:cNvPr id="192540" name="Freeform 1"/>
          <p:cNvSpPr>
            <a:spLocks/>
          </p:cNvSpPr>
          <p:nvPr/>
        </p:nvSpPr>
        <p:spPr bwMode="auto">
          <a:xfrm>
            <a:off x="3389313" y="3805345"/>
            <a:ext cx="4927600" cy="1717675"/>
          </a:xfrm>
          <a:custGeom>
            <a:avLst/>
            <a:gdLst>
              <a:gd name="T0" fmla="*/ 0 w 4927600"/>
              <a:gd name="T1" fmla="*/ 0 h 1717040"/>
              <a:gd name="T2" fmla="*/ 1219200 w 4927600"/>
              <a:gd name="T3" fmla="*/ 732604 h 1717040"/>
              <a:gd name="T4" fmla="*/ 2092960 w 4927600"/>
              <a:gd name="T5" fmla="*/ 1719581 h 1717040"/>
              <a:gd name="T6" fmla="*/ 4927600 w 4927600"/>
              <a:gd name="T7" fmla="*/ 1719581 h 17170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7600" h="1717040">
                <a:moveTo>
                  <a:pt x="0" y="0"/>
                </a:moveTo>
                <a:lnTo>
                  <a:pt x="1219200" y="731520"/>
                </a:lnTo>
                <a:lnTo>
                  <a:pt x="2092960" y="1717040"/>
                </a:lnTo>
                <a:lnTo>
                  <a:pt x="4927600" y="1717040"/>
                </a:lnTo>
              </a:path>
            </a:pathLst>
          </a:custGeom>
          <a:noFill/>
          <a:ln w="38100" cap="flat" cmpd="sng">
            <a:solidFill>
              <a:srgbClr val="0070C0"/>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92541" name="Freeform 149"/>
          <p:cNvSpPr>
            <a:spLocks/>
          </p:cNvSpPr>
          <p:nvPr/>
        </p:nvSpPr>
        <p:spPr bwMode="auto">
          <a:xfrm>
            <a:off x="3267032" y="4560431"/>
            <a:ext cx="5038725" cy="1036637"/>
          </a:xfrm>
          <a:custGeom>
            <a:avLst/>
            <a:gdLst>
              <a:gd name="T0" fmla="*/ 0 w 5039360"/>
              <a:gd name="T1" fmla="*/ 376380 h 1036320"/>
              <a:gd name="T2" fmla="*/ 1249052 w 5039360"/>
              <a:gd name="T3" fmla="*/ 0 h 1036320"/>
              <a:gd name="T4" fmla="*/ 2203608 w 5039360"/>
              <a:gd name="T5" fmla="*/ 1037588 h 1036320"/>
              <a:gd name="T6" fmla="*/ 5036820 w 5039360"/>
              <a:gd name="T7" fmla="*/ 1037588 h 1036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9360" h="1036320">
                <a:moveTo>
                  <a:pt x="0" y="375920"/>
                </a:moveTo>
                <a:lnTo>
                  <a:pt x="1249680" y="0"/>
                </a:lnTo>
                <a:lnTo>
                  <a:pt x="2204720" y="1036320"/>
                </a:lnTo>
                <a:lnTo>
                  <a:pt x="5039360" y="1036320"/>
                </a:lnTo>
              </a:path>
            </a:pathLst>
          </a:custGeom>
          <a:noFill/>
          <a:ln w="38100" cap="flat" cmpd="sng">
            <a:solidFill>
              <a:srgbClr val="00B050"/>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extLst>
      <p:ext uri="{BB962C8B-B14F-4D97-AF65-F5344CB8AC3E}">
        <p14:creationId xmlns:p14="http://schemas.microsoft.com/office/powerpoint/2010/main" val="367891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92540" grpId="0" animBg="1"/>
      <p:bldP spid="1925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94B865-6557-DC42-8A0A-62CF316E24AE}"/>
              </a:ext>
            </a:extLst>
          </p:cNvPr>
          <p:cNvSpPr>
            <a:spLocks noGrp="1"/>
          </p:cNvSpPr>
          <p:nvPr>
            <p:ph idx="1"/>
          </p:nvPr>
        </p:nvSpPr>
        <p:spPr/>
        <p:txBody>
          <a:bodyPr/>
          <a:lstStyle/>
          <a:p>
            <a:r>
              <a:rPr lang="en-US" dirty="0">
                <a:latin typeface="Avenir Book" panose="02000503020000020003" pitchFamily="2" charset="0"/>
              </a:rPr>
              <a:t>Modify OSPF, IS-IS link-state flooding protocols to carry info used by MPLS routing, </a:t>
            </a:r>
          </a:p>
          <a:p>
            <a:pPr lvl="1"/>
            <a:r>
              <a:rPr lang="en-US" dirty="0">
                <a:latin typeface="Avenir Book" panose="02000503020000020003" pitchFamily="2" charset="0"/>
              </a:rPr>
              <a:t>e.g., link bandwidth, amount of </a:t>
            </a:r>
            <a:r>
              <a:rPr lang="ja-JP" altLang="en-US">
                <a:latin typeface="Avenir Book" panose="02000503020000020003" pitchFamily="2" charset="0"/>
              </a:rPr>
              <a:t>“</a:t>
            </a:r>
            <a:r>
              <a:rPr lang="en-US" dirty="0">
                <a:latin typeface="Avenir Book" panose="02000503020000020003" pitchFamily="2" charset="0"/>
              </a:rPr>
              <a:t>reserved</a:t>
            </a:r>
            <a:r>
              <a:rPr lang="ja-JP" altLang="en-US">
                <a:latin typeface="Avenir Book" panose="02000503020000020003" pitchFamily="2" charset="0"/>
              </a:rPr>
              <a:t>”</a:t>
            </a:r>
            <a:r>
              <a:rPr lang="en-US" dirty="0">
                <a:latin typeface="Avenir Book" panose="02000503020000020003" pitchFamily="2" charset="0"/>
              </a:rPr>
              <a:t> link bandwidth</a:t>
            </a:r>
          </a:p>
          <a:p>
            <a:pPr lvl="1"/>
            <a:r>
              <a:rPr lang="en-US" dirty="0">
                <a:solidFill>
                  <a:srgbClr val="000000"/>
                </a:solidFill>
                <a:latin typeface="Avenir Book" panose="02000503020000020003" pitchFamily="2" charset="0"/>
              </a:rPr>
              <a:t>Entry MPLS router uses RSVP-TE signaling protocol to set up MPLS forwarding at downstream routers</a:t>
            </a:r>
          </a:p>
          <a:p>
            <a:pPr lvl="1"/>
            <a:endParaRPr lang="en-US" dirty="0"/>
          </a:p>
        </p:txBody>
      </p:sp>
      <p:sp>
        <p:nvSpPr>
          <p:cNvPr id="80920" name="Rectangle 147"/>
          <p:cNvSpPr>
            <a:spLocks noGrp="1" noChangeArrowheads="1"/>
          </p:cNvSpPr>
          <p:nvPr>
            <p:ph type="title"/>
          </p:nvPr>
        </p:nvSpPr>
        <p:spPr/>
        <p:txBody>
          <a:bodyPr/>
          <a:lstStyle/>
          <a:p>
            <a:r>
              <a:rPr lang="en-US" dirty="0"/>
              <a:t>MPLS signaling</a:t>
            </a:r>
          </a:p>
        </p:txBody>
      </p:sp>
      <p:sp>
        <p:nvSpPr>
          <p:cNvPr id="187" name="Slide Number Placeholder 3">
            <a:extLst>
              <a:ext uri="{FF2B5EF4-FFF2-40B4-BE49-F238E27FC236}">
                <a16:creationId xmlns:a16="http://schemas.microsoft.com/office/drawing/2014/main" id="{C944901F-E555-C849-A857-A03AE4DA5190}"/>
              </a:ext>
            </a:extLst>
          </p:cNvPr>
          <p:cNvSpPr>
            <a:spLocks noGrp="1"/>
          </p:cNvSpPr>
          <p:nvPr>
            <p:ph type="sldNum" sz="quarter" idx="11"/>
          </p:nvPr>
        </p:nvSpPr>
        <p:spPr/>
        <p:txBody>
          <a:bodyPr/>
          <a:lstStyle/>
          <a:p>
            <a:pPr>
              <a:defRPr/>
            </a:pPr>
            <a:fld id="{1B331470-48E3-4A15-875E-860FBDD65B60}" type="slidenum">
              <a:rPr lang="en-US" smtClean="0"/>
              <a:pPr>
                <a:defRPr/>
              </a:pPr>
              <a:t>23</a:t>
            </a:fld>
            <a:endParaRPr lang="en-US" dirty="0"/>
          </a:p>
        </p:txBody>
      </p:sp>
      <p:grpSp>
        <p:nvGrpSpPr>
          <p:cNvPr id="4" name="Group 3">
            <a:extLst>
              <a:ext uri="{FF2B5EF4-FFF2-40B4-BE49-F238E27FC236}">
                <a16:creationId xmlns:a16="http://schemas.microsoft.com/office/drawing/2014/main" id="{B5EA3A40-E93D-6D47-8185-38F392760090}"/>
              </a:ext>
            </a:extLst>
          </p:cNvPr>
          <p:cNvGrpSpPr/>
          <p:nvPr/>
        </p:nvGrpSpPr>
        <p:grpSpPr>
          <a:xfrm>
            <a:off x="2961497" y="3581400"/>
            <a:ext cx="6165155" cy="2635493"/>
            <a:chOff x="2961497" y="3581400"/>
            <a:chExt cx="6165155" cy="2635493"/>
          </a:xfrm>
        </p:grpSpPr>
        <p:sp>
          <p:nvSpPr>
            <p:cNvPr id="80905" name="Line 76"/>
            <p:cNvSpPr>
              <a:spLocks noChangeShapeType="1"/>
            </p:cNvSpPr>
            <p:nvPr/>
          </p:nvSpPr>
          <p:spPr bwMode="auto">
            <a:xfrm>
              <a:off x="3671888" y="3871547"/>
              <a:ext cx="762000" cy="523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6" name="Line 77"/>
            <p:cNvSpPr>
              <a:spLocks noChangeShapeType="1"/>
            </p:cNvSpPr>
            <p:nvPr/>
          </p:nvSpPr>
          <p:spPr bwMode="auto">
            <a:xfrm flipV="1">
              <a:off x="3719514" y="4576396"/>
              <a:ext cx="733425"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7" name="Line 78"/>
            <p:cNvSpPr>
              <a:spLocks noChangeShapeType="1"/>
            </p:cNvSpPr>
            <p:nvPr/>
          </p:nvSpPr>
          <p:spPr bwMode="auto">
            <a:xfrm flipV="1">
              <a:off x="5186363" y="4576396"/>
              <a:ext cx="6667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8" name="Line 79"/>
            <p:cNvSpPr>
              <a:spLocks noChangeShapeType="1"/>
            </p:cNvSpPr>
            <p:nvPr/>
          </p:nvSpPr>
          <p:spPr bwMode="auto">
            <a:xfrm>
              <a:off x="5033964" y="4738322"/>
              <a:ext cx="561975" cy="657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9" name="Line 80"/>
            <p:cNvSpPr>
              <a:spLocks noChangeShapeType="1"/>
            </p:cNvSpPr>
            <p:nvPr/>
          </p:nvSpPr>
          <p:spPr bwMode="auto">
            <a:xfrm>
              <a:off x="6291264" y="5614621"/>
              <a:ext cx="1038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0" name="Line 81"/>
            <p:cNvSpPr>
              <a:spLocks noChangeShapeType="1"/>
            </p:cNvSpPr>
            <p:nvPr/>
          </p:nvSpPr>
          <p:spPr bwMode="auto">
            <a:xfrm>
              <a:off x="6577013" y="4690697"/>
              <a:ext cx="838200" cy="7143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1" name="Line 82"/>
            <p:cNvSpPr>
              <a:spLocks noChangeShapeType="1"/>
            </p:cNvSpPr>
            <p:nvPr/>
          </p:nvSpPr>
          <p:spPr bwMode="auto">
            <a:xfrm flipV="1">
              <a:off x="8043346" y="5595570"/>
              <a:ext cx="74981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2" name="Text Box 84"/>
            <p:cNvSpPr txBox="1">
              <a:spLocks noChangeArrowheads="1"/>
            </p:cNvSpPr>
            <p:nvPr/>
          </p:nvSpPr>
          <p:spPr bwMode="auto">
            <a:xfrm>
              <a:off x="5676901" y="5773372"/>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R2</a:t>
              </a:r>
            </a:p>
          </p:txBody>
        </p:sp>
        <p:sp>
          <p:nvSpPr>
            <p:cNvPr id="80913" name="Text Box 85"/>
            <p:cNvSpPr txBox="1">
              <a:spLocks noChangeArrowheads="1"/>
            </p:cNvSpPr>
            <p:nvPr/>
          </p:nvSpPr>
          <p:spPr bwMode="auto">
            <a:xfrm>
              <a:off x="7599363" y="4393835"/>
              <a:ext cx="37542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D</a:t>
              </a:r>
            </a:p>
          </p:txBody>
        </p:sp>
        <p:sp>
          <p:nvSpPr>
            <p:cNvPr id="80914" name="Text Box 86"/>
            <p:cNvSpPr txBox="1">
              <a:spLocks noChangeArrowheads="1"/>
            </p:cNvSpPr>
            <p:nvPr/>
          </p:nvSpPr>
          <p:spPr bwMode="auto">
            <a:xfrm>
              <a:off x="6062664" y="4771660"/>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R3</a:t>
              </a:r>
            </a:p>
          </p:txBody>
        </p:sp>
        <p:sp>
          <p:nvSpPr>
            <p:cNvPr id="80916" name="Text Box 102"/>
            <p:cNvSpPr txBox="1">
              <a:spLocks noChangeArrowheads="1"/>
            </p:cNvSpPr>
            <p:nvPr/>
          </p:nvSpPr>
          <p:spPr bwMode="auto">
            <a:xfrm>
              <a:off x="3048000" y="5087572"/>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R5</a:t>
              </a:r>
            </a:p>
          </p:txBody>
        </p:sp>
        <p:sp>
          <p:nvSpPr>
            <p:cNvPr id="80917" name="Line 106"/>
            <p:cNvSpPr>
              <a:spLocks noChangeShapeType="1"/>
            </p:cNvSpPr>
            <p:nvPr/>
          </p:nvSpPr>
          <p:spPr bwMode="auto">
            <a:xfrm>
              <a:off x="6619876" y="4566871"/>
              <a:ext cx="968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8" name="Text Box 108"/>
            <p:cNvSpPr txBox="1">
              <a:spLocks noChangeArrowheads="1"/>
            </p:cNvSpPr>
            <p:nvPr/>
          </p:nvSpPr>
          <p:spPr bwMode="auto">
            <a:xfrm>
              <a:off x="8765656" y="5469862"/>
              <a:ext cx="36099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A</a:t>
              </a:r>
            </a:p>
          </p:txBody>
        </p:sp>
        <p:sp>
          <p:nvSpPr>
            <p:cNvPr id="80919" name="Text Box 109"/>
            <p:cNvSpPr txBox="1">
              <a:spLocks noChangeArrowheads="1"/>
            </p:cNvSpPr>
            <p:nvPr/>
          </p:nvSpPr>
          <p:spPr bwMode="auto">
            <a:xfrm>
              <a:off x="3048000" y="4025237"/>
              <a:ext cx="5790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R6</a:t>
              </a:r>
            </a:p>
          </p:txBody>
        </p:sp>
        <p:sp>
          <p:nvSpPr>
            <p:cNvPr id="80931" name="Text Box 87"/>
            <p:cNvSpPr txBox="1">
              <a:spLocks noChangeArrowheads="1"/>
            </p:cNvSpPr>
            <p:nvPr/>
          </p:nvSpPr>
          <p:spPr bwMode="auto">
            <a:xfrm>
              <a:off x="4526395" y="4782772"/>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R4</a:t>
              </a:r>
            </a:p>
          </p:txBody>
        </p:sp>
        <p:pic>
          <p:nvPicPr>
            <p:cNvPr id="181" name="Picture 180">
              <a:extLst>
                <a:ext uri="{FF2B5EF4-FFF2-40B4-BE49-F238E27FC236}">
                  <a16:creationId xmlns:a16="http://schemas.microsoft.com/office/drawing/2014/main" id="{BEA59B52-68FF-E748-BA11-734EFF8A803E}"/>
                </a:ext>
              </a:extLst>
            </p:cNvPr>
            <p:cNvPicPr>
              <a:picLocks noChangeAspect="1"/>
            </p:cNvPicPr>
            <p:nvPr/>
          </p:nvPicPr>
          <p:blipFill>
            <a:blip r:embed="rId3"/>
            <a:stretch>
              <a:fillRect/>
            </a:stretch>
          </p:blipFill>
          <p:spPr>
            <a:xfrm>
              <a:off x="3005189" y="3581400"/>
              <a:ext cx="677863" cy="446543"/>
            </a:xfrm>
            <a:prstGeom prst="rect">
              <a:avLst/>
            </a:prstGeom>
          </p:spPr>
        </p:pic>
        <p:pic>
          <p:nvPicPr>
            <p:cNvPr id="186" name="Picture 185">
              <a:extLst>
                <a:ext uri="{FF2B5EF4-FFF2-40B4-BE49-F238E27FC236}">
                  <a16:creationId xmlns:a16="http://schemas.microsoft.com/office/drawing/2014/main" id="{8CF57D1C-395B-8849-8CB5-AF0EB1446971}"/>
                </a:ext>
              </a:extLst>
            </p:cNvPr>
            <p:cNvPicPr>
              <a:picLocks noChangeAspect="1"/>
            </p:cNvPicPr>
            <p:nvPr/>
          </p:nvPicPr>
          <p:blipFill>
            <a:blip r:embed="rId3"/>
            <a:stretch>
              <a:fillRect/>
            </a:stretch>
          </p:blipFill>
          <p:spPr>
            <a:xfrm>
              <a:off x="2961497" y="4631258"/>
              <a:ext cx="758809" cy="499866"/>
            </a:xfrm>
            <a:prstGeom prst="rect">
              <a:avLst/>
            </a:prstGeom>
          </p:spPr>
        </p:pic>
        <p:sp>
          <p:nvSpPr>
            <p:cNvPr id="101" name="Text Box 84">
              <a:extLst>
                <a:ext uri="{FF2B5EF4-FFF2-40B4-BE49-F238E27FC236}">
                  <a16:creationId xmlns:a16="http://schemas.microsoft.com/office/drawing/2014/main" id="{46F6C0F5-5B48-BF41-B217-5E2E41E3CD0A}"/>
                </a:ext>
              </a:extLst>
            </p:cNvPr>
            <p:cNvSpPr txBox="1">
              <a:spLocks noChangeArrowheads="1"/>
            </p:cNvSpPr>
            <p:nvPr/>
          </p:nvSpPr>
          <p:spPr bwMode="auto">
            <a:xfrm>
              <a:off x="7365389" y="5816783"/>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R1</a:t>
              </a:r>
            </a:p>
          </p:txBody>
        </p:sp>
        <p:pic>
          <p:nvPicPr>
            <p:cNvPr id="3" name="Picture 2">
              <a:extLst>
                <a:ext uri="{FF2B5EF4-FFF2-40B4-BE49-F238E27FC236}">
                  <a16:creationId xmlns:a16="http://schemas.microsoft.com/office/drawing/2014/main" id="{A0526929-CA26-3844-8BC2-2326DFE6909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4340964" y="4367839"/>
              <a:ext cx="865039" cy="493659"/>
            </a:xfrm>
            <a:prstGeom prst="rect">
              <a:avLst/>
            </a:prstGeom>
          </p:spPr>
        </p:pic>
        <p:pic>
          <p:nvPicPr>
            <p:cNvPr id="103" name="Picture 102">
              <a:extLst>
                <a:ext uri="{FF2B5EF4-FFF2-40B4-BE49-F238E27FC236}">
                  <a16:creationId xmlns:a16="http://schemas.microsoft.com/office/drawing/2014/main" id="{8BFECBE0-CE26-4445-A911-7319E719DFDF}"/>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835881" y="4346630"/>
              <a:ext cx="865039" cy="493659"/>
            </a:xfrm>
            <a:prstGeom prst="rect">
              <a:avLst/>
            </a:prstGeom>
          </p:spPr>
        </p:pic>
        <p:pic>
          <p:nvPicPr>
            <p:cNvPr id="104" name="Picture 103">
              <a:extLst>
                <a:ext uri="{FF2B5EF4-FFF2-40B4-BE49-F238E27FC236}">
                  <a16:creationId xmlns:a16="http://schemas.microsoft.com/office/drawing/2014/main" id="{CA5AFC2E-C4BB-8343-871C-B18616510781}"/>
                </a:ext>
              </a:extLst>
            </p:cNvPr>
            <p:cNvPicPr>
              <a:picLocks noChangeAspect="1"/>
            </p:cNvPicPr>
            <p:nvPr/>
          </p:nvPicPr>
          <p:blipFill rotWithShape="1">
            <a:blip r:embed="rId4">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484623" y="5380913"/>
              <a:ext cx="865039" cy="493659"/>
            </a:xfrm>
            <a:prstGeom prst="rect">
              <a:avLst/>
            </a:prstGeom>
          </p:spPr>
        </p:pic>
        <p:pic>
          <p:nvPicPr>
            <p:cNvPr id="105" name="Picture 104">
              <a:extLst>
                <a:ext uri="{FF2B5EF4-FFF2-40B4-BE49-F238E27FC236}">
                  <a16:creationId xmlns:a16="http://schemas.microsoft.com/office/drawing/2014/main" id="{2AD03CF4-E778-FA46-9F38-23AB87E305AA}"/>
                </a:ext>
              </a:extLst>
            </p:cNvPr>
            <p:cNvPicPr>
              <a:picLocks noChangeAspect="1"/>
            </p:cNvPicPr>
            <p:nvPr/>
          </p:nvPicPr>
          <p:blipFill rotWithShape="1">
            <a:blip r:embed="rId4">
              <a:extLst>
                <a:ext uri="{BEBA8EAE-BF5A-486C-A8C5-ECC9F3942E4B}">
                  <a14:imgProps xmlns:a14="http://schemas.microsoft.com/office/drawing/2010/main">
                    <a14:imgLayer r:embed="rId8">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7205582" y="5386842"/>
              <a:ext cx="865039" cy="493659"/>
            </a:xfrm>
            <a:prstGeom prst="rect">
              <a:avLst/>
            </a:prstGeom>
          </p:spPr>
        </p:pic>
      </p:grpSp>
      <p:grpSp>
        <p:nvGrpSpPr>
          <p:cNvPr id="34" name="Group 33">
            <a:extLst>
              <a:ext uri="{FF2B5EF4-FFF2-40B4-BE49-F238E27FC236}">
                <a16:creationId xmlns:a16="http://schemas.microsoft.com/office/drawing/2014/main" id="{9EBB6F41-23A6-5444-8AC8-5D066B8521FB}"/>
              </a:ext>
            </a:extLst>
          </p:cNvPr>
          <p:cNvGrpSpPr>
            <a:grpSpLocks/>
          </p:cNvGrpSpPr>
          <p:nvPr/>
        </p:nvGrpSpPr>
        <p:grpSpPr bwMode="auto">
          <a:xfrm>
            <a:off x="4219576" y="4431854"/>
            <a:ext cx="3056614" cy="1601787"/>
            <a:chOff x="2882348" y="4542181"/>
            <a:chExt cx="3056524" cy="1601125"/>
          </a:xfrm>
        </p:grpSpPr>
        <p:sp>
          <p:nvSpPr>
            <p:cNvPr id="35" name="Right Arrow 93183">
              <a:extLst>
                <a:ext uri="{FF2B5EF4-FFF2-40B4-BE49-F238E27FC236}">
                  <a16:creationId xmlns:a16="http://schemas.microsoft.com/office/drawing/2014/main" id="{95AE3172-98DB-3B4E-91C6-1D485C9FA0C1}"/>
                </a:ext>
              </a:extLst>
            </p:cNvPr>
            <p:cNvSpPr>
              <a:spLocks noChangeArrowheads="1"/>
            </p:cNvSpPr>
            <p:nvPr/>
          </p:nvSpPr>
          <p:spPr bwMode="auto">
            <a:xfrm rot="10800000">
              <a:off x="3876263" y="4542181"/>
              <a:ext cx="606286" cy="159027"/>
            </a:xfrm>
            <a:prstGeom prst="rightArrow">
              <a:avLst>
                <a:gd name="adj1" fmla="val 50000"/>
                <a:gd name="adj2" fmla="val 50003"/>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36" name="Right Arrow 112">
              <a:extLst>
                <a:ext uri="{FF2B5EF4-FFF2-40B4-BE49-F238E27FC236}">
                  <a16:creationId xmlns:a16="http://schemas.microsoft.com/office/drawing/2014/main" id="{4C2AB7C3-45A5-574F-8DE0-98C792040781}"/>
                </a:ext>
              </a:extLst>
            </p:cNvPr>
            <p:cNvSpPr>
              <a:spLocks noChangeArrowheads="1"/>
            </p:cNvSpPr>
            <p:nvPr/>
          </p:nvSpPr>
          <p:spPr bwMode="auto">
            <a:xfrm rot="13936672" flipV="1">
              <a:off x="3501914" y="5294505"/>
              <a:ext cx="790370" cy="144998"/>
            </a:xfrm>
            <a:prstGeom prst="rightArrow">
              <a:avLst>
                <a:gd name="adj1" fmla="val 50000"/>
                <a:gd name="adj2" fmla="val 49992"/>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37" name="Right Arrow 113">
              <a:extLst>
                <a:ext uri="{FF2B5EF4-FFF2-40B4-BE49-F238E27FC236}">
                  <a16:creationId xmlns:a16="http://schemas.microsoft.com/office/drawing/2014/main" id="{A30ED327-D3CC-254D-A79D-E8C6E1D1F392}"/>
                </a:ext>
              </a:extLst>
            </p:cNvPr>
            <p:cNvSpPr>
              <a:spLocks noChangeArrowheads="1"/>
            </p:cNvSpPr>
            <p:nvPr/>
          </p:nvSpPr>
          <p:spPr bwMode="auto">
            <a:xfrm rot="11901416" flipV="1">
              <a:off x="3843577" y="5146367"/>
              <a:ext cx="2095295" cy="178650"/>
            </a:xfrm>
            <a:prstGeom prst="rightArrow">
              <a:avLst>
                <a:gd name="adj1" fmla="val 50000"/>
                <a:gd name="adj2" fmla="val 50009"/>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dirty="0">
                <a:solidFill>
                  <a:srgbClr val="000000"/>
                </a:solidFill>
                <a:latin typeface="Avenir Book" panose="02000503020000020003" pitchFamily="2" charset="0"/>
              </a:endParaRPr>
            </a:p>
          </p:txBody>
        </p:sp>
        <p:sp>
          <p:nvSpPr>
            <p:cNvPr id="38" name="TextBox 93184">
              <a:extLst>
                <a:ext uri="{FF2B5EF4-FFF2-40B4-BE49-F238E27FC236}">
                  <a16:creationId xmlns:a16="http://schemas.microsoft.com/office/drawing/2014/main" id="{26CF0C7A-C473-9A4C-8430-6775A3F9C119}"/>
                </a:ext>
              </a:extLst>
            </p:cNvPr>
            <p:cNvSpPr txBox="1">
              <a:spLocks noChangeArrowheads="1"/>
            </p:cNvSpPr>
            <p:nvPr/>
          </p:nvSpPr>
          <p:spPr bwMode="auto">
            <a:xfrm>
              <a:off x="2882348" y="5396948"/>
              <a:ext cx="1159292" cy="746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nSpc>
                  <a:spcPts val="1700"/>
                </a:lnSpc>
              </a:pPr>
              <a:r>
                <a:rPr lang="en-US" sz="1800" dirty="0">
                  <a:solidFill>
                    <a:srgbClr val="0070C0"/>
                  </a:solidFill>
                  <a:latin typeface="Arial" charset="0"/>
                  <a:cs typeface="Arial" charset="0"/>
                </a:rPr>
                <a:t>modified </a:t>
              </a:r>
            </a:p>
            <a:p>
              <a:pPr>
                <a:lnSpc>
                  <a:spcPts val="1700"/>
                </a:lnSpc>
              </a:pPr>
              <a:r>
                <a:rPr lang="en-US" sz="1800" dirty="0">
                  <a:solidFill>
                    <a:srgbClr val="0070C0"/>
                  </a:solidFill>
                  <a:latin typeface="Arial" charset="0"/>
                  <a:cs typeface="Arial" charset="0"/>
                </a:rPr>
                <a:t>link state </a:t>
              </a:r>
            </a:p>
            <a:p>
              <a:pPr>
                <a:lnSpc>
                  <a:spcPts val="1700"/>
                </a:lnSpc>
              </a:pPr>
              <a:r>
                <a:rPr lang="en-US" sz="1800" dirty="0">
                  <a:solidFill>
                    <a:srgbClr val="0070C0"/>
                  </a:solidFill>
                  <a:latin typeface="Arial" charset="0"/>
                  <a:cs typeface="Arial" charset="0"/>
                </a:rPr>
                <a:t>flooding</a:t>
              </a:r>
            </a:p>
          </p:txBody>
        </p:sp>
      </p:grpSp>
      <p:grpSp>
        <p:nvGrpSpPr>
          <p:cNvPr id="39" name="Group 38">
            <a:extLst>
              <a:ext uri="{FF2B5EF4-FFF2-40B4-BE49-F238E27FC236}">
                <a16:creationId xmlns:a16="http://schemas.microsoft.com/office/drawing/2014/main" id="{6118F8C7-0329-A14C-B531-16D88EE364A4}"/>
              </a:ext>
            </a:extLst>
          </p:cNvPr>
          <p:cNvGrpSpPr>
            <a:grpSpLocks/>
          </p:cNvGrpSpPr>
          <p:nvPr/>
        </p:nvGrpSpPr>
        <p:grpSpPr bwMode="auto">
          <a:xfrm>
            <a:off x="5153848" y="4038094"/>
            <a:ext cx="2094684" cy="1597025"/>
            <a:chOff x="6830653" y="3054627"/>
            <a:chExt cx="2095295" cy="1597693"/>
          </a:xfrm>
        </p:grpSpPr>
        <p:sp>
          <p:nvSpPr>
            <p:cNvPr id="40" name="Right Arrow 119">
              <a:extLst>
                <a:ext uri="{FF2B5EF4-FFF2-40B4-BE49-F238E27FC236}">
                  <a16:creationId xmlns:a16="http://schemas.microsoft.com/office/drawing/2014/main" id="{CA8F6F2C-2C83-A64E-8258-ECCE2D3E08CF}"/>
                </a:ext>
              </a:extLst>
            </p:cNvPr>
            <p:cNvSpPr>
              <a:spLocks noChangeArrowheads="1"/>
            </p:cNvSpPr>
            <p:nvPr/>
          </p:nvSpPr>
          <p:spPr bwMode="auto">
            <a:xfrm>
              <a:off x="6930889" y="3432312"/>
              <a:ext cx="606286" cy="159027"/>
            </a:xfrm>
            <a:prstGeom prst="rightArrow">
              <a:avLst>
                <a:gd name="adj1" fmla="val 50000"/>
                <a:gd name="adj2" fmla="val 50003"/>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41" name="Right Arrow 120">
              <a:extLst>
                <a:ext uri="{FF2B5EF4-FFF2-40B4-BE49-F238E27FC236}">
                  <a16:creationId xmlns:a16="http://schemas.microsoft.com/office/drawing/2014/main" id="{81FF1456-D52D-1D4B-BBBD-44D2991D686C}"/>
                </a:ext>
              </a:extLst>
            </p:cNvPr>
            <p:cNvSpPr>
              <a:spLocks noChangeArrowheads="1"/>
            </p:cNvSpPr>
            <p:nvPr/>
          </p:nvSpPr>
          <p:spPr bwMode="auto">
            <a:xfrm rot="3111092" flipV="1">
              <a:off x="6556540" y="4184636"/>
              <a:ext cx="790370" cy="144998"/>
            </a:xfrm>
            <a:prstGeom prst="rightArrow">
              <a:avLst>
                <a:gd name="adj1" fmla="val 50000"/>
                <a:gd name="adj2" fmla="val 49992"/>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42" name="Right Arrow 121">
              <a:extLst>
                <a:ext uri="{FF2B5EF4-FFF2-40B4-BE49-F238E27FC236}">
                  <a16:creationId xmlns:a16="http://schemas.microsoft.com/office/drawing/2014/main" id="{953DE1D1-D692-8A41-8FD2-3502745D1F2B}"/>
                </a:ext>
              </a:extLst>
            </p:cNvPr>
            <p:cNvSpPr>
              <a:spLocks noChangeArrowheads="1"/>
            </p:cNvSpPr>
            <p:nvPr/>
          </p:nvSpPr>
          <p:spPr bwMode="auto">
            <a:xfrm rot="1136798" flipV="1">
              <a:off x="6830653" y="4000350"/>
              <a:ext cx="2095295" cy="178650"/>
            </a:xfrm>
            <a:prstGeom prst="rightArrow">
              <a:avLst>
                <a:gd name="adj1" fmla="val 50000"/>
                <a:gd name="adj2" fmla="val 50009"/>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dirty="0">
                <a:solidFill>
                  <a:srgbClr val="000000"/>
                </a:solidFill>
                <a:latin typeface="Avenir Book" panose="02000503020000020003" pitchFamily="2" charset="0"/>
              </a:endParaRPr>
            </a:p>
          </p:txBody>
        </p:sp>
        <p:sp>
          <p:nvSpPr>
            <p:cNvPr id="43" name="TextBox 122">
              <a:extLst>
                <a:ext uri="{FF2B5EF4-FFF2-40B4-BE49-F238E27FC236}">
                  <a16:creationId xmlns:a16="http://schemas.microsoft.com/office/drawing/2014/main" id="{EFBE2499-A664-BC4C-B66E-95AC5C42960C}"/>
                </a:ext>
              </a:extLst>
            </p:cNvPr>
            <p:cNvSpPr txBox="1">
              <a:spLocks noChangeArrowheads="1"/>
            </p:cNvSpPr>
            <p:nvPr/>
          </p:nvSpPr>
          <p:spPr bwMode="auto">
            <a:xfrm>
              <a:off x="7616687" y="3054627"/>
              <a:ext cx="1184940" cy="310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nSpc>
                  <a:spcPts val="1700"/>
                </a:lnSpc>
              </a:pPr>
              <a:r>
                <a:rPr lang="en-US" sz="1800" dirty="0">
                  <a:solidFill>
                    <a:srgbClr val="C00000"/>
                  </a:solidFill>
                  <a:latin typeface="Arial" charset="0"/>
                  <a:cs typeface="Arial" charset="0"/>
                </a:rPr>
                <a:t>RSVP-TE</a:t>
              </a:r>
            </a:p>
          </p:txBody>
        </p:sp>
      </p:grpSp>
    </p:spTree>
    <p:extLst>
      <p:ext uri="{BB962C8B-B14F-4D97-AF65-F5344CB8AC3E}">
        <p14:creationId xmlns:p14="http://schemas.microsoft.com/office/powerpoint/2010/main" val="3396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par>
                                <p:cTn id="8" presetID="10" presetClass="exit" presetSubtype="0" fill="hold"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20" name="Rectangle 147"/>
          <p:cNvSpPr>
            <a:spLocks noGrp="1" noChangeArrowheads="1"/>
          </p:cNvSpPr>
          <p:nvPr>
            <p:ph type="title"/>
          </p:nvPr>
        </p:nvSpPr>
        <p:spPr/>
        <p:txBody>
          <a:bodyPr/>
          <a:lstStyle/>
          <a:p>
            <a:r>
              <a:rPr lang="en-US" dirty="0"/>
              <a:t>MPLS forwarding tables</a:t>
            </a:r>
          </a:p>
        </p:txBody>
      </p:sp>
      <p:sp>
        <p:nvSpPr>
          <p:cNvPr id="187" name="Slide Number Placeholder 3">
            <a:extLst>
              <a:ext uri="{FF2B5EF4-FFF2-40B4-BE49-F238E27FC236}">
                <a16:creationId xmlns:a16="http://schemas.microsoft.com/office/drawing/2014/main" id="{C944901F-E555-C849-A857-A03AE4DA5190}"/>
              </a:ext>
            </a:extLst>
          </p:cNvPr>
          <p:cNvSpPr>
            <a:spLocks noGrp="1"/>
          </p:cNvSpPr>
          <p:nvPr>
            <p:ph type="sldNum" sz="quarter" idx="11"/>
          </p:nvPr>
        </p:nvSpPr>
        <p:spPr/>
        <p:txBody>
          <a:bodyPr/>
          <a:lstStyle/>
          <a:p>
            <a:pPr>
              <a:defRPr/>
            </a:pPr>
            <a:fld id="{1B331470-48E3-4A15-875E-860FBDD65B60}" type="slidenum">
              <a:rPr lang="en-US" smtClean="0"/>
              <a:pPr>
                <a:defRPr/>
              </a:pPr>
              <a:t>24</a:t>
            </a:fld>
            <a:endParaRPr lang="en-US" dirty="0"/>
          </a:p>
        </p:txBody>
      </p:sp>
      <p:sp>
        <p:nvSpPr>
          <p:cNvPr id="44" name="Freeform 2">
            <a:extLst>
              <a:ext uri="{FF2B5EF4-FFF2-40B4-BE49-F238E27FC236}">
                <a16:creationId xmlns:a16="http://schemas.microsoft.com/office/drawing/2014/main" id="{204BB25B-5656-824E-B863-09F727BCFCDB}"/>
              </a:ext>
            </a:extLst>
          </p:cNvPr>
          <p:cNvSpPr>
            <a:spLocks/>
          </p:cNvSpPr>
          <p:nvPr/>
        </p:nvSpPr>
        <p:spPr bwMode="auto">
          <a:xfrm>
            <a:off x="3346486" y="4554242"/>
            <a:ext cx="2462212" cy="419100"/>
          </a:xfrm>
          <a:custGeom>
            <a:avLst/>
            <a:gdLst>
              <a:gd name="T0" fmla="*/ 2147483647 w 1551"/>
              <a:gd name="T1" fmla="*/ 2147483647 h 264"/>
              <a:gd name="T2" fmla="*/ 0 w 1551"/>
              <a:gd name="T3" fmla="*/ 2147483647 h 264"/>
              <a:gd name="T4" fmla="*/ 2147483647 w 1551"/>
              <a:gd name="T5" fmla="*/ 2147483647 h 264"/>
              <a:gd name="T6" fmla="*/ 2147483647 w 1551"/>
              <a:gd name="T7" fmla="*/ 0 h 264"/>
              <a:gd name="T8" fmla="*/ 2147483647 w 1551"/>
              <a:gd name="T9" fmla="*/ 2147483647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1" h="264">
                <a:moveTo>
                  <a:pt x="1263" y="8"/>
                </a:moveTo>
                <a:lnTo>
                  <a:pt x="0" y="264"/>
                </a:lnTo>
                <a:lnTo>
                  <a:pt x="1536" y="264"/>
                </a:lnTo>
                <a:lnTo>
                  <a:pt x="1551" y="0"/>
                </a:lnTo>
                <a:lnTo>
                  <a:pt x="1263" y="8"/>
                </a:lnTo>
                <a:close/>
              </a:path>
            </a:pathLst>
          </a:custGeom>
          <a:gradFill rotWithShape="1">
            <a:gsLst>
              <a:gs pos="0">
                <a:srgbClr val="969696"/>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600" dirty="0">
              <a:latin typeface="Avenir Book" panose="02000503020000020003" pitchFamily="2" charset="0"/>
            </a:endParaRPr>
          </a:p>
        </p:txBody>
      </p:sp>
      <p:sp>
        <p:nvSpPr>
          <p:cNvPr id="45" name="Freeform 3">
            <a:extLst>
              <a:ext uri="{FF2B5EF4-FFF2-40B4-BE49-F238E27FC236}">
                <a16:creationId xmlns:a16="http://schemas.microsoft.com/office/drawing/2014/main" id="{F36590E9-4F3C-C44A-BDBE-5D50D459CE19}"/>
              </a:ext>
            </a:extLst>
          </p:cNvPr>
          <p:cNvSpPr>
            <a:spLocks/>
          </p:cNvSpPr>
          <p:nvPr/>
        </p:nvSpPr>
        <p:spPr bwMode="auto">
          <a:xfrm>
            <a:off x="5815061" y="4599857"/>
            <a:ext cx="2447925" cy="577850"/>
          </a:xfrm>
          <a:custGeom>
            <a:avLst/>
            <a:gdLst>
              <a:gd name="T0" fmla="*/ 2147483647 w 1542"/>
              <a:gd name="T1" fmla="*/ 2147483647 h 364"/>
              <a:gd name="T2" fmla="*/ 0 w 1542"/>
              <a:gd name="T3" fmla="*/ 2147483647 h 364"/>
              <a:gd name="T4" fmla="*/ 2147483647 w 1542"/>
              <a:gd name="T5" fmla="*/ 2147483647 h 364"/>
              <a:gd name="T6" fmla="*/ 2147483647 w 1542"/>
              <a:gd name="T7" fmla="*/ 0 h 364"/>
              <a:gd name="T8" fmla="*/ 2147483647 w 1542"/>
              <a:gd name="T9" fmla="*/ 2147483647 h 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364">
                <a:moveTo>
                  <a:pt x="839" y="8"/>
                </a:moveTo>
                <a:lnTo>
                  <a:pt x="0" y="364"/>
                </a:lnTo>
                <a:lnTo>
                  <a:pt x="1542" y="364"/>
                </a:lnTo>
                <a:lnTo>
                  <a:pt x="1127" y="0"/>
                </a:lnTo>
                <a:lnTo>
                  <a:pt x="839" y="8"/>
                </a:lnTo>
                <a:close/>
              </a:path>
            </a:pathLst>
          </a:custGeom>
          <a:gradFill rotWithShape="1">
            <a:gsLst>
              <a:gs pos="0">
                <a:srgbClr val="969696"/>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46" name="Freeform 4">
            <a:extLst>
              <a:ext uri="{FF2B5EF4-FFF2-40B4-BE49-F238E27FC236}">
                <a16:creationId xmlns:a16="http://schemas.microsoft.com/office/drawing/2014/main" id="{AD4B90CE-C9DC-8146-8D16-E421F7B54B7C}"/>
              </a:ext>
            </a:extLst>
          </p:cNvPr>
          <p:cNvSpPr>
            <a:spLocks/>
          </p:cNvSpPr>
          <p:nvPr/>
        </p:nvSpPr>
        <p:spPr bwMode="auto">
          <a:xfrm>
            <a:off x="3441250" y="2310640"/>
            <a:ext cx="2433637" cy="798512"/>
          </a:xfrm>
          <a:custGeom>
            <a:avLst/>
            <a:gdLst>
              <a:gd name="T0" fmla="*/ 2147483647 w 1533"/>
              <a:gd name="T1" fmla="*/ 2147483647 h 503"/>
              <a:gd name="T2" fmla="*/ 2147483647 w 1533"/>
              <a:gd name="T3" fmla="*/ 0 h 503"/>
              <a:gd name="T4" fmla="*/ 0 w 1533"/>
              <a:gd name="T5" fmla="*/ 0 h 503"/>
              <a:gd name="T6" fmla="*/ 2147483647 w 1533"/>
              <a:gd name="T7" fmla="*/ 2147483647 h 503"/>
              <a:gd name="T8" fmla="*/ 2147483647 w 1533"/>
              <a:gd name="T9" fmla="*/ 2147483647 h 5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3" h="503">
                <a:moveTo>
                  <a:pt x="808" y="503"/>
                </a:moveTo>
                <a:lnTo>
                  <a:pt x="1533" y="0"/>
                </a:lnTo>
                <a:lnTo>
                  <a:pt x="0" y="0"/>
                </a:lnTo>
                <a:lnTo>
                  <a:pt x="685" y="481"/>
                </a:lnTo>
                <a:lnTo>
                  <a:pt x="808" y="503"/>
                </a:lnTo>
                <a:close/>
              </a:path>
            </a:pathLst>
          </a:custGeom>
          <a:gradFill rotWithShape="1">
            <a:gsLst>
              <a:gs pos="0">
                <a:srgbClr val="FFFFFF"/>
              </a:gs>
              <a:gs pos="100000">
                <a:srgbClr val="969696"/>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600" dirty="0">
              <a:latin typeface="Avenir Book" panose="02000503020000020003" pitchFamily="2" charset="0"/>
            </a:endParaRPr>
          </a:p>
        </p:txBody>
      </p:sp>
      <p:sp>
        <p:nvSpPr>
          <p:cNvPr id="47" name="Freeform 5">
            <a:extLst>
              <a:ext uri="{FF2B5EF4-FFF2-40B4-BE49-F238E27FC236}">
                <a16:creationId xmlns:a16="http://schemas.microsoft.com/office/drawing/2014/main" id="{E8FFA56F-F006-194F-8F24-3012FBDED6D1}"/>
              </a:ext>
            </a:extLst>
          </p:cNvPr>
          <p:cNvSpPr>
            <a:spLocks/>
          </p:cNvSpPr>
          <p:nvPr/>
        </p:nvSpPr>
        <p:spPr bwMode="auto">
          <a:xfrm>
            <a:off x="6096000" y="2590800"/>
            <a:ext cx="2589213" cy="511175"/>
          </a:xfrm>
          <a:custGeom>
            <a:avLst/>
            <a:gdLst>
              <a:gd name="T0" fmla="*/ 2147483647 w 1631"/>
              <a:gd name="T1" fmla="*/ 2147483647 h 322"/>
              <a:gd name="T2" fmla="*/ 2147483647 w 1631"/>
              <a:gd name="T3" fmla="*/ 0 h 322"/>
              <a:gd name="T4" fmla="*/ 2147483647 w 1631"/>
              <a:gd name="T5" fmla="*/ 0 h 322"/>
              <a:gd name="T6" fmla="*/ 0 w 1631"/>
              <a:gd name="T7" fmla="*/ 2147483647 h 322"/>
              <a:gd name="T8" fmla="*/ 2147483647 w 1631"/>
              <a:gd name="T9" fmla="*/ 2147483647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1" h="322">
                <a:moveTo>
                  <a:pt x="123" y="322"/>
                </a:moveTo>
                <a:lnTo>
                  <a:pt x="1631" y="0"/>
                </a:lnTo>
                <a:lnTo>
                  <a:pt x="89" y="0"/>
                </a:lnTo>
                <a:lnTo>
                  <a:pt x="0" y="300"/>
                </a:lnTo>
                <a:lnTo>
                  <a:pt x="123" y="322"/>
                </a:lnTo>
                <a:close/>
              </a:path>
            </a:pathLst>
          </a:custGeom>
          <a:gradFill rotWithShape="1">
            <a:gsLst>
              <a:gs pos="0">
                <a:srgbClr val="FFFFFF"/>
              </a:gs>
              <a:gs pos="100000">
                <a:srgbClr val="969696"/>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600" dirty="0">
              <a:latin typeface="Avenir Book" panose="02000503020000020003" pitchFamily="2" charset="0"/>
            </a:endParaRPr>
          </a:p>
        </p:txBody>
      </p:sp>
      <p:graphicFrame>
        <p:nvGraphicFramePr>
          <p:cNvPr id="48" name="Table 47">
            <a:extLst>
              <a:ext uri="{FF2B5EF4-FFF2-40B4-BE49-F238E27FC236}">
                <a16:creationId xmlns:a16="http://schemas.microsoft.com/office/drawing/2014/main" id="{5E0D9214-E3ED-A94C-B87E-3B32DF2B1CAB}"/>
              </a:ext>
            </a:extLst>
          </p:cNvPr>
          <p:cNvGraphicFramePr>
            <a:graphicFrameLocks noGrp="1"/>
          </p:cNvGraphicFramePr>
          <p:nvPr>
            <p:extLst>
              <p:ext uri="{D42A27DB-BD31-4B8C-83A1-F6EECF244321}">
                <p14:modId xmlns:p14="http://schemas.microsoft.com/office/powerpoint/2010/main" val="665218974"/>
              </p:ext>
            </p:extLst>
          </p:nvPr>
        </p:nvGraphicFramePr>
        <p:xfrm>
          <a:off x="2794034" y="946367"/>
          <a:ext cx="3322637" cy="1219200"/>
        </p:xfrm>
        <a:graphic>
          <a:graphicData uri="http://schemas.openxmlformats.org/drawingml/2006/table">
            <a:tbl>
              <a:tblPr firstRow="1" bandRow="1">
                <a:tableStyleId>{5C22544A-7EE6-4342-B048-85BDC9FD1C3A}</a:tableStyleId>
              </a:tblPr>
              <a:tblGrid>
                <a:gridCol w="830660">
                  <a:extLst>
                    <a:ext uri="{9D8B030D-6E8A-4147-A177-3AD203B41FA5}">
                      <a16:colId xmlns:a16="http://schemas.microsoft.com/office/drawing/2014/main" val="1870617339"/>
                    </a:ext>
                  </a:extLst>
                </a:gridCol>
                <a:gridCol w="984541">
                  <a:extLst>
                    <a:ext uri="{9D8B030D-6E8A-4147-A177-3AD203B41FA5}">
                      <a16:colId xmlns:a16="http://schemas.microsoft.com/office/drawing/2014/main" val="615761929"/>
                    </a:ext>
                  </a:extLst>
                </a:gridCol>
                <a:gridCol w="676776">
                  <a:extLst>
                    <a:ext uri="{9D8B030D-6E8A-4147-A177-3AD203B41FA5}">
                      <a16:colId xmlns:a16="http://schemas.microsoft.com/office/drawing/2014/main" val="480431023"/>
                    </a:ext>
                  </a:extLst>
                </a:gridCol>
                <a:gridCol w="830660">
                  <a:extLst>
                    <a:ext uri="{9D8B030D-6E8A-4147-A177-3AD203B41FA5}">
                      <a16:colId xmlns:a16="http://schemas.microsoft.com/office/drawing/2014/main" val="714219057"/>
                    </a:ext>
                  </a:extLst>
                </a:gridCol>
              </a:tblGrid>
              <a:tr h="285750">
                <a:tc>
                  <a:txBody>
                    <a:bodyPr/>
                    <a:lstStyle/>
                    <a:p>
                      <a:r>
                        <a:rPr lang="en-US" sz="1400" dirty="0"/>
                        <a:t>In label</a:t>
                      </a:r>
                    </a:p>
                  </a:txBody>
                  <a:tcPr/>
                </a:tc>
                <a:tc>
                  <a:txBody>
                    <a:bodyPr/>
                    <a:lstStyle/>
                    <a:p>
                      <a:r>
                        <a:rPr lang="en-US" sz="1400" dirty="0"/>
                        <a:t>Out label</a:t>
                      </a:r>
                    </a:p>
                  </a:txBody>
                  <a:tcPr/>
                </a:tc>
                <a:tc>
                  <a:txBody>
                    <a:bodyPr/>
                    <a:lstStyle/>
                    <a:p>
                      <a:r>
                        <a:rPr lang="en-US" sz="1400" dirty="0" err="1"/>
                        <a:t>Dest</a:t>
                      </a:r>
                      <a:endParaRPr lang="en-US" sz="1400" dirty="0"/>
                    </a:p>
                  </a:txBody>
                  <a:tcPr/>
                </a:tc>
                <a:tc>
                  <a:txBody>
                    <a:bodyPr/>
                    <a:lstStyle/>
                    <a:p>
                      <a:r>
                        <a:rPr lang="en-US" sz="1400" dirty="0"/>
                        <a:t>Out </a:t>
                      </a:r>
                      <a:r>
                        <a:rPr lang="en-US" sz="1400" dirty="0" err="1"/>
                        <a:t>i</a:t>
                      </a:r>
                      <a:r>
                        <a:rPr lang="en-US" sz="1400" dirty="0"/>
                        <a:t>/f</a:t>
                      </a:r>
                    </a:p>
                  </a:txBody>
                  <a:tcPr/>
                </a:tc>
                <a:extLst>
                  <a:ext uri="{0D108BD9-81ED-4DB2-BD59-A6C34878D82A}">
                    <a16:rowId xmlns:a16="http://schemas.microsoft.com/office/drawing/2014/main" val="3463937552"/>
                  </a:ext>
                </a:extLst>
              </a:tr>
              <a:tr h="285750">
                <a:tc>
                  <a:txBody>
                    <a:bodyPr/>
                    <a:lstStyle/>
                    <a:p>
                      <a:endParaRPr lang="en-US" sz="1400" dirty="0"/>
                    </a:p>
                  </a:txBody>
                  <a:tcPr/>
                </a:tc>
                <a:tc>
                  <a:txBody>
                    <a:bodyPr/>
                    <a:lstStyle/>
                    <a:p>
                      <a:r>
                        <a:rPr lang="en-US" sz="1400" dirty="0"/>
                        <a:t>10</a:t>
                      </a:r>
                    </a:p>
                  </a:txBody>
                  <a:tcPr/>
                </a:tc>
                <a:tc>
                  <a:txBody>
                    <a:bodyPr/>
                    <a:lstStyle/>
                    <a:p>
                      <a:r>
                        <a:rPr lang="en-US" sz="1400" dirty="0"/>
                        <a:t>A</a:t>
                      </a:r>
                    </a:p>
                  </a:txBody>
                  <a:tcPr/>
                </a:tc>
                <a:tc>
                  <a:txBody>
                    <a:bodyPr/>
                    <a:lstStyle/>
                    <a:p>
                      <a:r>
                        <a:rPr lang="en-US" sz="1400" dirty="0"/>
                        <a:t>0</a:t>
                      </a:r>
                    </a:p>
                  </a:txBody>
                  <a:tcPr/>
                </a:tc>
                <a:extLst>
                  <a:ext uri="{0D108BD9-81ED-4DB2-BD59-A6C34878D82A}">
                    <a16:rowId xmlns:a16="http://schemas.microsoft.com/office/drawing/2014/main" val="108667049"/>
                  </a:ext>
                </a:extLst>
              </a:tr>
              <a:tr h="285750">
                <a:tc>
                  <a:txBody>
                    <a:bodyPr/>
                    <a:lstStyle/>
                    <a:p>
                      <a:endParaRPr lang="en-US" sz="1400" dirty="0"/>
                    </a:p>
                  </a:txBody>
                  <a:tcPr/>
                </a:tc>
                <a:tc>
                  <a:txBody>
                    <a:bodyPr/>
                    <a:lstStyle/>
                    <a:p>
                      <a:r>
                        <a:rPr lang="en-US" sz="1400" dirty="0"/>
                        <a:t>12</a:t>
                      </a:r>
                    </a:p>
                  </a:txBody>
                  <a:tcPr/>
                </a:tc>
                <a:tc>
                  <a:txBody>
                    <a:bodyPr/>
                    <a:lstStyle/>
                    <a:p>
                      <a:r>
                        <a:rPr lang="en-US" sz="1400" dirty="0"/>
                        <a:t>D</a:t>
                      </a:r>
                    </a:p>
                  </a:txBody>
                  <a:tcPr/>
                </a:tc>
                <a:tc>
                  <a:txBody>
                    <a:bodyPr/>
                    <a:lstStyle/>
                    <a:p>
                      <a:r>
                        <a:rPr lang="en-US" sz="1400" dirty="0"/>
                        <a:t>0</a:t>
                      </a:r>
                    </a:p>
                  </a:txBody>
                  <a:tcPr/>
                </a:tc>
                <a:extLst>
                  <a:ext uri="{0D108BD9-81ED-4DB2-BD59-A6C34878D82A}">
                    <a16:rowId xmlns:a16="http://schemas.microsoft.com/office/drawing/2014/main" val="2428525494"/>
                  </a:ext>
                </a:extLst>
              </a:tr>
              <a:tr h="285750">
                <a:tc>
                  <a:txBody>
                    <a:bodyPr/>
                    <a:lstStyle/>
                    <a:p>
                      <a:endParaRPr lang="en-US" sz="1400" dirty="0"/>
                    </a:p>
                  </a:txBody>
                  <a:tcPr/>
                </a:tc>
                <a:tc>
                  <a:txBody>
                    <a:bodyPr/>
                    <a:lstStyle/>
                    <a:p>
                      <a:r>
                        <a:rPr lang="en-US" sz="1400" dirty="0"/>
                        <a:t>8</a:t>
                      </a:r>
                    </a:p>
                  </a:txBody>
                  <a:tcPr/>
                </a:tc>
                <a:tc>
                  <a:txBody>
                    <a:bodyPr/>
                    <a:lstStyle/>
                    <a:p>
                      <a:r>
                        <a:rPr lang="en-US" sz="1400" dirty="0"/>
                        <a:t>A</a:t>
                      </a:r>
                    </a:p>
                  </a:txBody>
                  <a:tcPr/>
                </a:tc>
                <a:tc>
                  <a:txBody>
                    <a:bodyPr/>
                    <a:lstStyle/>
                    <a:p>
                      <a:r>
                        <a:rPr lang="en-US" sz="1400" dirty="0"/>
                        <a:t>1</a:t>
                      </a:r>
                    </a:p>
                  </a:txBody>
                  <a:tcPr/>
                </a:tc>
                <a:extLst>
                  <a:ext uri="{0D108BD9-81ED-4DB2-BD59-A6C34878D82A}">
                    <a16:rowId xmlns:a16="http://schemas.microsoft.com/office/drawing/2014/main" val="3217986711"/>
                  </a:ext>
                </a:extLst>
              </a:tr>
            </a:tbl>
          </a:graphicData>
        </a:graphic>
      </p:graphicFrame>
      <p:graphicFrame>
        <p:nvGraphicFramePr>
          <p:cNvPr id="49" name="Table 48">
            <a:extLst>
              <a:ext uri="{FF2B5EF4-FFF2-40B4-BE49-F238E27FC236}">
                <a16:creationId xmlns:a16="http://schemas.microsoft.com/office/drawing/2014/main" id="{1BFD9442-2FDB-2A40-8351-5A4077B0DB40}"/>
              </a:ext>
            </a:extLst>
          </p:cNvPr>
          <p:cNvGraphicFramePr>
            <a:graphicFrameLocks noGrp="1"/>
          </p:cNvGraphicFramePr>
          <p:nvPr>
            <p:extLst>
              <p:ext uri="{D42A27DB-BD31-4B8C-83A1-F6EECF244321}">
                <p14:modId xmlns:p14="http://schemas.microsoft.com/office/powerpoint/2010/main" val="2030687279"/>
              </p:ext>
            </p:extLst>
          </p:nvPr>
        </p:nvGraphicFramePr>
        <p:xfrm>
          <a:off x="6323047" y="1301500"/>
          <a:ext cx="3322637" cy="914400"/>
        </p:xfrm>
        <a:graphic>
          <a:graphicData uri="http://schemas.openxmlformats.org/drawingml/2006/table">
            <a:tbl>
              <a:tblPr firstRow="1" bandRow="1">
                <a:tableStyleId>{5C22544A-7EE6-4342-B048-85BDC9FD1C3A}</a:tableStyleId>
              </a:tblPr>
              <a:tblGrid>
                <a:gridCol w="830660">
                  <a:extLst>
                    <a:ext uri="{9D8B030D-6E8A-4147-A177-3AD203B41FA5}">
                      <a16:colId xmlns:a16="http://schemas.microsoft.com/office/drawing/2014/main" val="1870617339"/>
                    </a:ext>
                  </a:extLst>
                </a:gridCol>
                <a:gridCol w="984541">
                  <a:extLst>
                    <a:ext uri="{9D8B030D-6E8A-4147-A177-3AD203B41FA5}">
                      <a16:colId xmlns:a16="http://schemas.microsoft.com/office/drawing/2014/main" val="615761929"/>
                    </a:ext>
                  </a:extLst>
                </a:gridCol>
                <a:gridCol w="676776">
                  <a:extLst>
                    <a:ext uri="{9D8B030D-6E8A-4147-A177-3AD203B41FA5}">
                      <a16:colId xmlns:a16="http://schemas.microsoft.com/office/drawing/2014/main" val="480431023"/>
                    </a:ext>
                  </a:extLst>
                </a:gridCol>
                <a:gridCol w="830660">
                  <a:extLst>
                    <a:ext uri="{9D8B030D-6E8A-4147-A177-3AD203B41FA5}">
                      <a16:colId xmlns:a16="http://schemas.microsoft.com/office/drawing/2014/main" val="714219057"/>
                    </a:ext>
                  </a:extLst>
                </a:gridCol>
              </a:tblGrid>
              <a:tr h="285750">
                <a:tc>
                  <a:txBody>
                    <a:bodyPr/>
                    <a:lstStyle/>
                    <a:p>
                      <a:r>
                        <a:rPr lang="en-US" sz="1400" dirty="0"/>
                        <a:t>In label</a:t>
                      </a:r>
                    </a:p>
                  </a:txBody>
                  <a:tcPr/>
                </a:tc>
                <a:tc>
                  <a:txBody>
                    <a:bodyPr/>
                    <a:lstStyle/>
                    <a:p>
                      <a:r>
                        <a:rPr lang="en-US" sz="1400" dirty="0"/>
                        <a:t>Out label</a:t>
                      </a:r>
                    </a:p>
                  </a:txBody>
                  <a:tcPr/>
                </a:tc>
                <a:tc>
                  <a:txBody>
                    <a:bodyPr/>
                    <a:lstStyle/>
                    <a:p>
                      <a:r>
                        <a:rPr lang="en-US" sz="1400" dirty="0" err="1"/>
                        <a:t>Dest</a:t>
                      </a:r>
                      <a:endParaRPr lang="en-US" sz="1400" dirty="0"/>
                    </a:p>
                  </a:txBody>
                  <a:tcPr/>
                </a:tc>
                <a:tc>
                  <a:txBody>
                    <a:bodyPr/>
                    <a:lstStyle/>
                    <a:p>
                      <a:r>
                        <a:rPr lang="en-US" sz="1400" dirty="0"/>
                        <a:t>Out </a:t>
                      </a:r>
                      <a:r>
                        <a:rPr lang="en-US" sz="1400" dirty="0" err="1"/>
                        <a:t>i</a:t>
                      </a:r>
                      <a:r>
                        <a:rPr lang="en-US" sz="1400" dirty="0"/>
                        <a:t>/f</a:t>
                      </a:r>
                    </a:p>
                  </a:txBody>
                  <a:tcPr/>
                </a:tc>
                <a:extLst>
                  <a:ext uri="{0D108BD9-81ED-4DB2-BD59-A6C34878D82A}">
                    <a16:rowId xmlns:a16="http://schemas.microsoft.com/office/drawing/2014/main" val="3463937552"/>
                  </a:ext>
                </a:extLst>
              </a:tr>
              <a:tr h="285750">
                <a:tc>
                  <a:txBody>
                    <a:bodyPr/>
                    <a:lstStyle/>
                    <a:p>
                      <a:r>
                        <a:rPr lang="en-US" sz="1400" dirty="0"/>
                        <a:t>10</a:t>
                      </a:r>
                    </a:p>
                  </a:txBody>
                  <a:tcPr/>
                </a:tc>
                <a:tc>
                  <a:txBody>
                    <a:bodyPr/>
                    <a:lstStyle/>
                    <a:p>
                      <a:r>
                        <a:rPr lang="en-US" sz="1400" dirty="0"/>
                        <a:t>6</a:t>
                      </a:r>
                    </a:p>
                  </a:txBody>
                  <a:tcPr/>
                </a:tc>
                <a:tc>
                  <a:txBody>
                    <a:bodyPr/>
                    <a:lstStyle/>
                    <a:p>
                      <a:r>
                        <a:rPr lang="en-US" sz="1400" dirty="0"/>
                        <a:t>A</a:t>
                      </a:r>
                    </a:p>
                  </a:txBody>
                  <a:tcPr/>
                </a:tc>
                <a:tc>
                  <a:txBody>
                    <a:bodyPr/>
                    <a:lstStyle/>
                    <a:p>
                      <a:r>
                        <a:rPr lang="en-US" sz="1400" dirty="0"/>
                        <a:t>1</a:t>
                      </a:r>
                    </a:p>
                  </a:txBody>
                  <a:tcPr/>
                </a:tc>
                <a:extLst>
                  <a:ext uri="{0D108BD9-81ED-4DB2-BD59-A6C34878D82A}">
                    <a16:rowId xmlns:a16="http://schemas.microsoft.com/office/drawing/2014/main" val="108667049"/>
                  </a:ext>
                </a:extLst>
              </a:tr>
              <a:tr h="285750">
                <a:tc>
                  <a:txBody>
                    <a:bodyPr/>
                    <a:lstStyle/>
                    <a:p>
                      <a:r>
                        <a:rPr lang="en-US" sz="1400" dirty="0"/>
                        <a:t>12</a:t>
                      </a:r>
                    </a:p>
                  </a:txBody>
                  <a:tcPr/>
                </a:tc>
                <a:tc>
                  <a:txBody>
                    <a:bodyPr/>
                    <a:lstStyle/>
                    <a:p>
                      <a:r>
                        <a:rPr lang="en-US" sz="1400" dirty="0"/>
                        <a:t>9</a:t>
                      </a:r>
                    </a:p>
                  </a:txBody>
                  <a:tcPr/>
                </a:tc>
                <a:tc>
                  <a:txBody>
                    <a:bodyPr/>
                    <a:lstStyle/>
                    <a:p>
                      <a:r>
                        <a:rPr lang="en-US" sz="1400" dirty="0"/>
                        <a:t>D</a:t>
                      </a:r>
                    </a:p>
                  </a:txBody>
                  <a:tcPr/>
                </a:tc>
                <a:tc>
                  <a:txBody>
                    <a:bodyPr/>
                    <a:lstStyle/>
                    <a:p>
                      <a:r>
                        <a:rPr lang="en-US" sz="1400" dirty="0"/>
                        <a:t>0</a:t>
                      </a:r>
                    </a:p>
                  </a:txBody>
                  <a:tcPr/>
                </a:tc>
                <a:extLst>
                  <a:ext uri="{0D108BD9-81ED-4DB2-BD59-A6C34878D82A}">
                    <a16:rowId xmlns:a16="http://schemas.microsoft.com/office/drawing/2014/main" val="2428525494"/>
                  </a:ext>
                </a:extLst>
              </a:tr>
            </a:tbl>
          </a:graphicData>
        </a:graphic>
      </p:graphicFrame>
      <p:graphicFrame>
        <p:nvGraphicFramePr>
          <p:cNvPr id="50" name="Table 49">
            <a:extLst>
              <a:ext uri="{FF2B5EF4-FFF2-40B4-BE49-F238E27FC236}">
                <a16:creationId xmlns:a16="http://schemas.microsoft.com/office/drawing/2014/main" id="{7935282D-5434-064D-8F11-B7845324291F}"/>
              </a:ext>
            </a:extLst>
          </p:cNvPr>
          <p:cNvGraphicFramePr>
            <a:graphicFrameLocks noGrp="1"/>
          </p:cNvGraphicFramePr>
          <p:nvPr>
            <p:extLst>
              <p:ext uri="{D42A27DB-BD31-4B8C-83A1-F6EECF244321}">
                <p14:modId xmlns:p14="http://schemas.microsoft.com/office/powerpoint/2010/main" val="1177947254"/>
              </p:ext>
            </p:extLst>
          </p:nvPr>
        </p:nvGraphicFramePr>
        <p:xfrm>
          <a:off x="2512497" y="4953000"/>
          <a:ext cx="3322637" cy="609600"/>
        </p:xfrm>
        <a:graphic>
          <a:graphicData uri="http://schemas.openxmlformats.org/drawingml/2006/table">
            <a:tbl>
              <a:tblPr firstRow="1" bandRow="1">
                <a:tableStyleId>{5C22544A-7EE6-4342-B048-85BDC9FD1C3A}</a:tableStyleId>
              </a:tblPr>
              <a:tblGrid>
                <a:gridCol w="830660">
                  <a:extLst>
                    <a:ext uri="{9D8B030D-6E8A-4147-A177-3AD203B41FA5}">
                      <a16:colId xmlns:a16="http://schemas.microsoft.com/office/drawing/2014/main" val="1870617339"/>
                    </a:ext>
                  </a:extLst>
                </a:gridCol>
                <a:gridCol w="984541">
                  <a:extLst>
                    <a:ext uri="{9D8B030D-6E8A-4147-A177-3AD203B41FA5}">
                      <a16:colId xmlns:a16="http://schemas.microsoft.com/office/drawing/2014/main" val="615761929"/>
                    </a:ext>
                  </a:extLst>
                </a:gridCol>
                <a:gridCol w="676776">
                  <a:extLst>
                    <a:ext uri="{9D8B030D-6E8A-4147-A177-3AD203B41FA5}">
                      <a16:colId xmlns:a16="http://schemas.microsoft.com/office/drawing/2014/main" val="480431023"/>
                    </a:ext>
                  </a:extLst>
                </a:gridCol>
                <a:gridCol w="830660">
                  <a:extLst>
                    <a:ext uri="{9D8B030D-6E8A-4147-A177-3AD203B41FA5}">
                      <a16:colId xmlns:a16="http://schemas.microsoft.com/office/drawing/2014/main" val="714219057"/>
                    </a:ext>
                  </a:extLst>
                </a:gridCol>
              </a:tblGrid>
              <a:tr h="285750">
                <a:tc>
                  <a:txBody>
                    <a:bodyPr/>
                    <a:lstStyle/>
                    <a:p>
                      <a:r>
                        <a:rPr lang="en-US" sz="1400" dirty="0"/>
                        <a:t>In label</a:t>
                      </a:r>
                    </a:p>
                  </a:txBody>
                  <a:tcPr/>
                </a:tc>
                <a:tc>
                  <a:txBody>
                    <a:bodyPr/>
                    <a:lstStyle/>
                    <a:p>
                      <a:r>
                        <a:rPr lang="en-US" sz="1400" dirty="0"/>
                        <a:t>Out label</a:t>
                      </a:r>
                    </a:p>
                  </a:txBody>
                  <a:tcPr/>
                </a:tc>
                <a:tc>
                  <a:txBody>
                    <a:bodyPr/>
                    <a:lstStyle/>
                    <a:p>
                      <a:r>
                        <a:rPr lang="en-US" sz="1400" dirty="0" err="1"/>
                        <a:t>Dest</a:t>
                      </a:r>
                      <a:endParaRPr lang="en-US" sz="1400" dirty="0"/>
                    </a:p>
                  </a:txBody>
                  <a:tcPr/>
                </a:tc>
                <a:tc>
                  <a:txBody>
                    <a:bodyPr/>
                    <a:lstStyle/>
                    <a:p>
                      <a:r>
                        <a:rPr lang="en-US" sz="1400" dirty="0"/>
                        <a:t>Out </a:t>
                      </a:r>
                      <a:r>
                        <a:rPr lang="en-US" sz="1400" dirty="0" err="1"/>
                        <a:t>i</a:t>
                      </a:r>
                      <a:r>
                        <a:rPr lang="en-US" sz="1400" dirty="0"/>
                        <a:t>/f</a:t>
                      </a:r>
                    </a:p>
                  </a:txBody>
                  <a:tcPr/>
                </a:tc>
                <a:extLst>
                  <a:ext uri="{0D108BD9-81ED-4DB2-BD59-A6C34878D82A}">
                    <a16:rowId xmlns:a16="http://schemas.microsoft.com/office/drawing/2014/main" val="3463937552"/>
                  </a:ext>
                </a:extLst>
              </a:tr>
              <a:tr h="285750">
                <a:tc>
                  <a:txBody>
                    <a:bodyPr/>
                    <a:lstStyle/>
                    <a:p>
                      <a:r>
                        <a:rPr lang="en-US" sz="1400" dirty="0"/>
                        <a:t>8</a:t>
                      </a:r>
                    </a:p>
                  </a:txBody>
                  <a:tcPr/>
                </a:tc>
                <a:tc>
                  <a:txBody>
                    <a:bodyPr/>
                    <a:lstStyle/>
                    <a:p>
                      <a:r>
                        <a:rPr lang="en-US" sz="1400" dirty="0"/>
                        <a:t>6</a:t>
                      </a:r>
                    </a:p>
                  </a:txBody>
                  <a:tcPr/>
                </a:tc>
                <a:tc>
                  <a:txBody>
                    <a:bodyPr/>
                    <a:lstStyle/>
                    <a:p>
                      <a:r>
                        <a:rPr lang="en-US" sz="1400" dirty="0"/>
                        <a:t>A</a:t>
                      </a:r>
                    </a:p>
                  </a:txBody>
                  <a:tcPr/>
                </a:tc>
                <a:tc>
                  <a:txBody>
                    <a:bodyPr/>
                    <a:lstStyle/>
                    <a:p>
                      <a:r>
                        <a:rPr lang="en-US" sz="1400" dirty="0"/>
                        <a:t>0</a:t>
                      </a:r>
                    </a:p>
                  </a:txBody>
                  <a:tcPr/>
                </a:tc>
                <a:extLst>
                  <a:ext uri="{0D108BD9-81ED-4DB2-BD59-A6C34878D82A}">
                    <a16:rowId xmlns:a16="http://schemas.microsoft.com/office/drawing/2014/main" val="108667049"/>
                  </a:ext>
                </a:extLst>
              </a:tr>
            </a:tbl>
          </a:graphicData>
        </a:graphic>
      </p:graphicFrame>
      <p:graphicFrame>
        <p:nvGraphicFramePr>
          <p:cNvPr id="52" name="Table 51">
            <a:extLst>
              <a:ext uri="{FF2B5EF4-FFF2-40B4-BE49-F238E27FC236}">
                <a16:creationId xmlns:a16="http://schemas.microsoft.com/office/drawing/2014/main" id="{C58F23F4-0872-2949-A9C3-8D6A0004B052}"/>
              </a:ext>
            </a:extLst>
          </p:cNvPr>
          <p:cNvGraphicFramePr>
            <a:graphicFrameLocks noGrp="1"/>
          </p:cNvGraphicFramePr>
          <p:nvPr>
            <p:extLst>
              <p:ext uri="{D42A27DB-BD31-4B8C-83A1-F6EECF244321}">
                <p14:modId xmlns:p14="http://schemas.microsoft.com/office/powerpoint/2010/main" val="2632189999"/>
              </p:ext>
            </p:extLst>
          </p:nvPr>
        </p:nvGraphicFramePr>
        <p:xfrm>
          <a:off x="6033065" y="5073210"/>
          <a:ext cx="3322637" cy="609600"/>
        </p:xfrm>
        <a:graphic>
          <a:graphicData uri="http://schemas.openxmlformats.org/drawingml/2006/table">
            <a:tbl>
              <a:tblPr firstRow="1" bandRow="1">
                <a:tableStyleId>{5C22544A-7EE6-4342-B048-85BDC9FD1C3A}</a:tableStyleId>
              </a:tblPr>
              <a:tblGrid>
                <a:gridCol w="830660">
                  <a:extLst>
                    <a:ext uri="{9D8B030D-6E8A-4147-A177-3AD203B41FA5}">
                      <a16:colId xmlns:a16="http://schemas.microsoft.com/office/drawing/2014/main" val="1870617339"/>
                    </a:ext>
                  </a:extLst>
                </a:gridCol>
                <a:gridCol w="984541">
                  <a:extLst>
                    <a:ext uri="{9D8B030D-6E8A-4147-A177-3AD203B41FA5}">
                      <a16:colId xmlns:a16="http://schemas.microsoft.com/office/drawing/2014/main" val="615761929"/>
                    </a:ext>
                  </a:extLst>
                </a:gridCol>
                <a:gridCol w="676776">
                  <a:extLst>
                    <a:ext uri="{9D8B030D-6E8A-4147-A177-3AD203B41FA5}">
                      <a16:colId xmlns:a16="http://schemas.microsoft.com/office/drawing/2014/main" val="480431023"/>
                    </a:ext>
                  </a:extLst>
                </a:gridCol>
                <a:gridCol w="830660">
                  <a:extLst>
                    <a:ext uri="{9D8B030D-6E8A-4147-A177-3AD203B41FA5}">
                      <a16:colId xmlns:a16="http://schemas.microsoft.com/office/drawing/2014/main" val="714219057"/>
                    </a:ext>
                  </a:extLst>
                </a:gridCol>
              </a:tblGrid>
              <a:tr h="285750">
                <a:tc>
                  <a:txBody>
                    <a:bodyPr/>
                    <a:lstStyle/>
                    <a:p>
                      <a:r>
                        <a:rPr lang="en-US" sz="1400" dirty="0"/>
                        <a:t>In label</a:t>
                      </a:r>
                    </a:p>
                  </a:txBody>
                  <a:tcPr/>
                </a:tc>
                <a:tc>
                  <a:txBody>
                    <a:bodyPr/>
                    <a:lstStyle/>
                    <a:p>
                      <a:r>
                        <a:rPr lang="en-US" sz="1400" dirty="0"/>
                        <a:t>Out label</a:t>
                      </a:r>
                    </a:p>
                  </a:txBody>
                  <a:tcPr/>
                </a:tc>
                <a:tc>
                  <a:txBody>
                    <a:bodyPr/>
                    <a:lstStyle/>
                    <a:p>
                      <a:r>
                        <a:rPr lang="en-US" sz="1400" dirty="0" err="1"/>
                        <a:t>Dest</a:t>
                      </a:r>
                      <a:endParaRPr lang="en-US" sz="1400" dirty="0"/>
                    </a:p>
                  </a:txBody>
                  <a:tcPr/>
                </a:tc>
                <a:tc>
                  <a:txBody>
                    <a:bodyPr/>
                    <a:lstStyle/>
                    <a:p>
                      <a:r>
                        <a:rPr lang="en-US" sz="1400" dirty="0"/>
                        <a:t>Out </a:t>
                      </a:r>
                      <a:r>
                        <a:rPr lang="en-US" sz="1400" dirty="0" err="1"/>
                        <a:t>i</a:t>
                      </a:r>
                      <a:r>
                        <a:rPr lang="en-US" sz="1400" dirty="0"/>
                        <a:t>/f</a:t>
                      </a:r>
                    </a:p>
                  </a:txBody>
                  <a:tcPr/>
                </a:tc>
                <a:extLst>
                  <a:ext uri="{0D108BD9-81ED-4DB2-BD59-A6C34878D82A}">
                    <a16:rowId xmlns:a16="http://schemas.microsoft.com/office/drawing/2014/main" val="3463937552"/>
                  </a:ext>
                </a:extLst>
              </a:tr>
              <a:tr h="285750">
                <a:tc>
                  <a:txBody>
                    <a:bodyPr/>
                    <a:lstStyle/>
                    <a:p>
                      <a:r>
                        <a:rPr lang="en-US" sz="1400" dirty="0"/>
                        <a:t>6</a:t>
                      </a:r>
                    </a:p>
                  </a:txBody>
                  <a:tcPr/>
                </a:tc>
                <a:tc>
                  <a:txBody>
                    <a:bodyPr/>
                    <a:lstStyle/>
                    <a:p>
                      <a:r>
                        <a:rPr lang="en-US" sz="1400" dirty="0"/>
                        <a:t>-</a:t>
                      </a:r>
                    </a:p>
                  </a:txBody>
                  <a:tcPr/>
                </a:tc>
                <a:tc>
                  <a:txBody>
                    <a:bodyPr/>
                    <a:lstStyle/>
                    <a:p>
                      <a:r>
                        <a:rPr lang="en-US" sz="1400" dirty="0"/>
                        <a:t>A</a:t>
                      </a:r>
                    </a:p>
                  </a:txBody>
                  <a:tcPr/>
                </a:tc>
                <a:tc>
                  <a:txBody>
                    <a:bodyPr/>
                    <a:lstStyle/>
                    <a:p>
                      <a:r>
                        <a:rPr lang="en-US" sz="1400" dirty="0"/>
                        <a:t>0</a:t>
                      </a:r>
                    </a:p>
                  </a:txBody>
                  <a:tcPr/>
                </a:tc>
                <a:extLst>
                  <a:ext uri="{0D108BD9-81ED-4DB2-BD59-A6C34878D82A}">
                    <a16:rowId xmlns:a16="http://schemas.microsoft.com/office/drawing/2014/main" val="108667049"/>
                  </a:ext>
                </a:extLst>
              </a:tr>
            </a:tbl>
          </a:graphicData>
        </a:graphic>
      </p:graphicFrame>
      <p:grpSp>
        <p:nvGrpSpPr>
          <p:cNvPr id="5" name="Group 4">
            <a:extLst>
              <a:ext uri="{FF2B5EF4-FFF2-40B4-BE49-F238E27FC236}">
                <a16:creationId xmlns:a16="http://schemas.microsoft.com/office/drawing/2014/main" id="{48FB547D-CBAE-9247-B7E2-B2BF81454793}"/>
              </a:ext>
            </a:extLst>
          </p:cNvPr>
          <p:cNvGrpSpPr/>
          <p:nvPr/>
        </p:nvGrpSpPr>
        <p:grpSpPr>
          <a:xfrm>
            <a:off x="2707531" y="2333401"/>
            <a:ext cx="6165155" cy="2635493"/>
            <a:chOff x="2707531" y="2333401"/>
            <a:chExt cx="6165155" cy="2635493"/>
          </a:xfrm>
        </p:grpSpPr>
        <p:sp>
          <p:nvSpPr>
            <p:cNvPr id="80905" name="Line 76"/>
            <p:cNvSpPr>
              <a:spLocks noChangeShapeType="1"/>
            </p:cNvSpPr>
            <p:nvPr/>
          </p:nvSpPr>
          <p:spPr bwMode="auto">
            <a:xfrm>
              <a:off x="3417922" y="2623548"/>
              <a:ext cx="762000" cy="523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6" name="Line 77"/>
            <p:cNvSpPr>
              <a:spLocks noChangeShapeType="1"/>
            </p:cNvSpPr>
            <p:nvPr/>
          </p:nvSpPr>
          <p:spPr bwMode="auto">
            <a:xfrm flipV="1">
              <a:off x="3465548" y="3328397"/>
              <a:ext cx="733425"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7" name="Line 78"/>
            <p:cNvSpPr>
              <a:spLocks noChangeShapeType="1"/>
            </p:cNvSpPr>
            <p:nvPr/>
          </p:nvSpPr>
          <p:spPr bwMode="auto">
            <a:xfrm flipV="1">
              <a:off x="4932397" y="3328397"/>
              <a:ext cx="6667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8" name="Line 79"/>
            <p:cNvSpPr>
              <a:spLocks noChangeShapeType="1"/>
            </p:cNvSpPr>
            <p:nvPr/>
          </p:nvSpPr>
          <p:spPr bwMode="auto">
            <a:xfrm>
              <a:off x="4779998" y="3490323"/>
              <a:ext cx="561975" cy="657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09" name="Line 80"/>
            <p:cNvSpPr>
              <a:spLocks noChangeShapeType="1"/>
            </p:cNvSpPr>
            <p:nvPr/>
          </p:nvSpPr>
          <p:spPr bwMode="auto">
            <a:xfrm>
              <a:off x="6037298" y="4366622"/>
              <a:ext cx="1038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0" name="Line 81"/>
            <p:cNvSpPr>
              <a:spLocks noChangeShapeType="1"/>
            </p:cNvSpPr>
            <p:nvPr/>
          </p:nvSpPr>
          <p:spPr bwMode="auto">
            <a:xfrm>
              <a:off x="6323047" y="3442698"/>
              <a:ext cx="838200" cy="7143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1" name="Line 82"/>
            <p:cNvSpPr>
              <a:spLocks noChangeShapeType="1"/>
            </p:cNvSpPr>
            <p:nvPr/>
          </p:nvSpPr>
          <p:spPr bwMode="auto">
            <a:xfrm flipV="1">
              <a:off x="7789380" y="4347571"/>
              <a:ext cx="74981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3" name="Text Box 85"/>
            <p:cNvSpPr txBox="1">
              <a:spLocks noChangeArrowheads="1"/>
            </p:cNvSpPr>
            <p:nvPr/>
          </p:nvSpPr>
          <p:spPr bwMode="auto">
            <a:xfrm>
              <a:off x="7345397" y="3145836"/>
              <a:ext cx="37542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D</a:t>
              </a:r>
            </a:p>
          </p:txBody>
        </p:sp>
        <p:sp>
          <p:nvSpPr>
            <p:cNvPr id="80914" name="Text Box 86"/>
            <p:cNvSpPr txBox="1">
              <a:spLocks noChangeArrowheads="1"/>
            </p:cNvSpPr>
            <p:nvPr/>
          </p:nvSpPr>
          <p:spPr bwMode="auto">
            <a:xfrm>
              <a:off x="5808698" y="3523661"/>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R3</a:t>
              </a:r>
            </a:p>
          </p:txBody>
        </p:sp>
        <p:sp>
          <p:nvSpPr>
            <p:cNvPr id="80916" name="Text Box 102"/>
            <p:cNvSpPr txBox="1">
              <a:spLocks noChangeArrowheads="1"/>
            </p:cNvSpPr>
            <p:nvPr/>
          </p:nvSpPr>
          <p:spPr bwMode="auto">
            <a:xfrm>
              <a:off x="2794034" y="3839573"/>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R5</a:t>
              </a:r>
            </a:p>
          </p:txBody>
        </p:sp>
        <p:sp>
          <p:nvSpPr>
            <p:cNvPr id="80917" name="Line 106"/>
            <p:cNvSpPr>
              <a:spLocks noChangeShapeType="1"/>
            </p:cNvSpPr>
            <p:nvPr/>
          </p:nvSpPr>
          <p:spPr bwMode="auto">
            <a:xfrm>
              <a:off x="6365910" y="3318872"/>
              <a:ext cx="968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000" dirty="0">
                <a:latin typeface="Avenir Book" panose="02000503020000020003" pitchFamily="2" charset="0"/>
              </a:endParaRPr>
            </a:p>
          </p:txBody>
        </p:sp>
        <p:sp>
          <p:nvSpPr>
            <p:cNvPr id="80918" name="Text Box 108"/>
            <p:cNvSpPr txBox="1">
              <a:spLocks noChangeArrowheads="1"/>
            </p:cNvSpPr>
            <p:nvPr/>
          </p:nvSpPr>
          <p:spPr bwMode="auto">
            <a:xfrm>
              <a:off x="8511690" y="4221863"/>
              <a:ext cx="36099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A</a:t>
              </a:r>
            </a:p>
          </p:txBody>
        </p:sp>
        <p:sp>
          <p:nvSpPr>
            <p:cNvPr id="80919" name="Text Box 109"/>
            <p:cNvSpPr txBox="1">
              <a:spLocks noChangeArrowheads="1"/>
            </p:cNvSpPr>
            <p:nvPr/>
          </p:nvSpPr>
          <p:spPr bwMode="auto">
            <a:xfrm>
              <a:off x="2794034" y="2777238"/>
              <a:ext cx="5790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R6</a:t>
              </a:r>
            </a:p>
          </p:txBody>
        </p:sp>
        <p:sp>
          <p:nvSpPr>
            <p:cNvPr id="80931" name="Text Box 87"/>
            <p:cNvSpPr txBox="1">
              <a:spLocks noChangeArrowheads="1"/>
            </p:cNvSpPr>
            <p:nvPr/>
          </p:nvSpPr>
          <p:spPr bwMode="auto">
            <a:xfrm>
              <a:off x="4272429" y="3534773"/>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R4</a:t>
              </a:r>
            </a:p>
          </p:txBody>
        </p:sp>
        <p:pic>
          <p:nvPicPr>
            <p:cNvPr id="181" name="Picture 180">
              <a:extLst>
                <a:ext uri="{FF2B5EF4-FFF2-40B4-BE49-F238E27FC236}">
                  <a16:creationId xmlns:a16="http://schemas.microsoft.com/office/drawing/2014/main" id="{BEA59B52-68FF-E748-BA11-734EFF8A803E}"/>
                </a:ext>
              </a:extLst>
            </p:cNvPr>
            <p:cNvPicPr>
              <a:picLocks noChangeAspect="1"/>
            </p:cNvPicPr>
            <p:nvPr/>
          </p:nvPicPr>
          <p:blipFill>
            <a:blip r:embed="rId3"/>
            <a:stretch>
              <a:fillRect/>
            </a:stretch>
          </p:blipFill>
          <p:spPr>
            <a:xfrm>
              <a:off x="2751223" y="2333401"/>
              <a:ext cx="677863" cy="446543"/>
            </a:xfrm>
            <a:prstGeom prst="rect">
              <a:avLst/>
            </a:prstGeom>
          </p:spPr>
        </p:pic>
        <p:pic>
          <p:nvPicPr>
            <p:cNvPr id="186" name="Picture 185">
              <a:extLst>
                <a:ext uri="{FF2B5EF4-FFF2-40B4-BE49-F238E27FC236}">
                  <a16:creationId xmlns:a16="http://schemas.microsoft.com/office/drawing/2014/main" id="{8CF57D1C-395B-8849-8CB5-AF0EB1446971}"/>
                </a:ext>
              </a:extLst>
            </p:cNvPr>
            <p:cNvPicPr>
              <a:picLocks noChangeAspect="1"/>
            </p:cNvPicPr>
            <p:nvPr/>
          </p:nvPicPr>
          <p:blipFill>
            <a:blip r:embed="rId3"/>
            <a:stretch>
              <a:fillRect/>
            </a:stretch>
          </p:blipFill>
          <p:spPr>
            <a:xfrm>
              <a:off x="2707531" y="3383259"/>
              <a:ext cx="758809" cy="499866"/>
            </a:xfrm>
            <a:prstGeom prst="rect">
              <a:avLst/>
            </a:prstGeom>
          </p:spPr>
        </p:pic>
        <p:pic>
          <p:nvPicPr>
            <p:cNvPr id="3" name="Picture 2">
              <a:extLst>
                <a:ext uri="{FF2B5EF4-FFF2-40B4-BE49-F238E27FC236}">
                  <a16:creationId xmlns:a16="http://schemas.microsoft.com/office/drawing/2014/main" id="{A0526929-CA26-3844-8BC2-2326DFE6909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4045047" y="3101641"/>
              <a:ext cx="865039" cy="493659"/>
            </a:xfrm>
            <a:prstGeom prst="rect">
              <a:avLst/>
            </a:prstGeom>
          </p:spPr>
        </p:pic>
        <p:pic>
          <p:nvPicPr>
            <p:cNvPr id="103" name="Picture 102">
              <a:extLst>
                <a:ext uri="{FF2B5EF4-FFF2-40B4-BE49-F238E27FC236}">
                  <a16:creationId xmlns:a16="http://schemas.microsoft.com/office/drawing/2014/main" id="{8BFECBE0-CE26-4445-A911-7319E719DFDF}"/>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534443" y="3083715"/>
              <a:ext cx="865039" cy="493659"/>
            </a:xfrm>
            <a:prstGeom prst="rect">
              <a:avLst/>
            </a:prstGeom>
          </p:spPr>
        </p:pic>
        <p:pic>
          <p:nvPicPr>
            <p:cNvPr id="104" name="Picture 103">
              <a:extLst>
                <a:ext uri="{FF2B5EF4-FFF2-40B4-BE49-F238E27FC236}">
                  <a16:creationId xmlns:a16="http://schemas.microsoft.com/office/drawing/2014/main" id="{CA5AFC2E-C4BB-8343-871C-B18616510781}"/>
                </a:ext>
              </a:extLst>
            </p:cNvPr>
            <p:cNvPicPr>
              <a:picLocks noChangeAspect="1"/>
            </p:cNvPicPr>
            <p:nvPr/>
          </p:nvPicPr>
          <p:blipFill rotWithShape="1">
            <a:blip r:embed="rId4">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213686" y="4099540"/>
              <a:ext cx="865039" cy="493659"/>
            </a:xfrm>
            <a:prstGeom prst="rect">
              <a:avLst/>
            </a:prstGeom>
          </p:spPr>
        </p:pic>
        <p:pic>
          <p:nvPicPr>
            <p:cNvPr id="105" name="Picture 104">
              <a:extLst>
                <a:ext uri="{FF2B5EF4-FFF2-40B4-BE49-F238E27FC236}">
                  <a16:creationId xmlns:a16="http://schemas.microsoft.com/office/drawing/2014/main" id="{2AD03CF4-E778-FA46-9F38-23AB87E305AA}"/>
                </a:ext>
              </a:extLst>
            </p:cNvPr>
            <p:cNvPicPr>
              <a:picLocks noChangeAspect="1"/>
            </p:cNvPicPr>
            <p:nvPr/>
          </p:nvPicPr>
          <p:blipFill rotWithShape="1">
            <a:blip r:embed="rId4">
              <a:extLst>
                <a:ext uri="{BEBA8EAE-BF5A-486C-A8C5-ECC9F3942E4B}">
                  <a14:imgProps xmlns:a14="http://schemas.microsoft.com/office/drawing/2010/main">
                    <a14:imgLayer r:embed="rId8">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6909899" y="4127114"/>
              <a:ext cx="865039" cy="493659"/>
            </a:xfrm>
            <a:prstGeom prst="rect">
              <a:avLst/>
            </a:prstGeom>
          </p:spPr>
        </p:pic>
        <p:sp>
          <p:nvSpPr>
            <p:cNvPr id="80912" name="Text Box 84"/>
            <p:cNvSpPr txBox="1">
              <a:spLocks noChangeArrowheads="1"/>
            </p:cNvSpPr>
            <p:nvPr/>
          </p:nvSpPr>
          <p:spPr bwMode="auto">
            <a:xfrm>
              <a:off x="5422935" y="4525373"/>
              <a:ext cx="5790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R2</a:t>
              </a:r>
            </a:p>
          </p:txBody>
        </p:sp>
        <p:sp>
          <p:nvSpPr>
            <p:cNvPr id="101" name="Text Box 84">
              <a:extLst>
                <a:ext uri="{FF2B5EF4-FFF2-40B4-BE49-F238E27FC236}">
                  <a16:creationId xmlns:a16="http://schemas.microsoft.com/office/drawing/2014/main" id="{46F6C0F5-5B48-BF41-B217-5E2E41E3CD0A}"/>
                </a:ext>
              </a:extLst>
            </p:cNvPr>
            <p:cNvSpPr txBox="1">
              <a:spLocks noChangeArrowheads="1"/>
            </p:cNvSpPr>
            <p:nvPr/>
          </p:nvSpPr>
          <p:spPr bwMode="auto">
            <a:xfrm>
              <a:off x="7111423" y="4568784"/>
              <a:ext cx="4796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2000" i="0" dirty="0">
                  <a:solidFill>
                    <a:srgbClr val="000000"/>
                  </a:solidFill>
                  <a:latin typeface="Avenir Book" panose="02000503020000020003" pitchFamily="2" charset="0"/>
                </a:rPr>
                <a:t>R1</a:t>
              </a:r>
            </a:p>
          </p:txBody>
        </p:sp>
        <p:sp>
          <p:nvSpPr>
            <p:cNvPr id="4" name="TextBox 3">
              <a:extLst>
                <a:ext uri="{FF2B5EF4-FFF2-40B4-BE49-F238E27FC236}">
                  <a16:creationId xmlns:a16="http://schemas.microsoft.com/office/drawing/2014/main" id="{5F44FE6A-9395-8A4C-B3BE-4D47CEB9B72E}"/>
                </a:ext>
              </a:extLst>
            </p:cNvPr>
            <p:cNvSpPr txBox="1"/>
            <p:nvPr/>
          </p:nvSpPr>
          <p:spPr>
            <a:xfrm>
              <a:off x="4976744" y="3096903"/>
              <a:ext cx="284052" cy="307777"/>
            </a:xfrm>
            <a:prstGeom prst="rect">
              <a:avLst/>
            </a:prstGeom>
            <a:noFill/>
          </p:spPr>
          <p:txBody>
            <a:bodyPr wrap="none" rtlCol="0">
              <a:spAutoFit/>
            </a:bodyPr>
            <a:lstStyle/>
            <a:p>
              <a:r>
                <a:rPr lang="en-US" sz="1400" dirty="0">
                  <a:latin typeface="Avenir Book" panose="02000503020000020003" pitchFamily="2" charset="0"/>
                </a:rPr>
                <a:t>0</a:t>
              </a:r>
            </a:p>
          </p:txBody>
        </p:sp>
        <p:sp>
          <p:nvSpPr>
            <p:cNvPr id="53" name="TextBox 52">
              <a:extLst>
                <a:ext uri="{FF2B5EF4-FFF2-40B4-BE49-F238E27FC236}">
                  <a16:creationId xmlns:a16="http://schemas.microsoft.com/office/drawing/2014/main" id="{72A4FAED-6B05-AF48-9590-F0BDDE547E28}"/>
                </a:ext>
              </a:extLst>
            </p:cNvPr>
            <p:cNvSpPr txBox="1"/>
            <p:nvPr/>
          </p:nvSpPr>
          <p:spPr>
            <a:xfrm>
              <a:off x="4876800" y="3456801"/>
              <a:ext cx="284052" cy="307777"/>
            </a:xfrm>
            <a:prstGeom prst="rect">
              <a:avLst/>
            </a:prstGeom>
            <a:noFill/>
          </p:spPr>
          <p:txBody>
            <a:bodyPr wrap="none" rtlCol="0">
              <a:spAutoFit/>
            </a:bodyPr>
            <a:lstStyle/>
            <a:p>
              <a:r>
                <a:rPr lang="en-US" sz="1400" dirty="0">
                  <a:latin typeface="Avenir Book" panose="02000503020000020003" pitchFamily="2" charset="0"/>
                </a:rPr>
                <a:t>1</a:t>
              </a:r>
            </a:p>
          </p:txBody>
        </p:sp>
        <p:sp>
          <p:nvSpPr>
            <p:cNvPr id="54" name="TextBox 53">
              <a:extLst>
                <a:ext uri="{FF2B5EF4-FFF2-40B4-BE49-F238E27FC236}">
                  <a16:creationId xmlns:a16="http://schemas.microsoft.com/office/drawing/2014/main" id="{5A715101-8263-E84E-A816-6234BAFFBB24}"/>
                </a:ext>
              </a:extLst>
            </p:cNvPr>
            <p:cNvSpPr txBox="1"/>
            <p:nvPr/>
          </p:nvSpPr>
          <p:spPr>
            <a:xfrm>
              <a:off x="6435974" y="3096903"/>
              <a:ext cx="284052" cy="307777"/>
            </a:xfrm>
            <a:prstGeom prst="rect">
              <a:avLst/>
            </a:prstGeom>
            <a:noFill/>
          </p:spPr>
          <p:txBody>
            <a:bodyPr wrap="none" rtlCol="0">
              <a:spAutoFit/>
            </a:bodyPr>
            <a:lstStyle/>
            <a:p>
              <a:r>
                <a:rPr lang="en-US" sz="1400" dirty="0">
                  <a:latin typeface="Avenir Book" panose="02000503020000020003" pitchFamily="2" charset="0"/>
                </a:rPr>
                <a:t>0</a:t>
              </a:r>
            </a:p>
          </p:txBody>
        </p:sp>
        <p:sp>
          <p:nvSpPr>
            <p:cNvPr id="55" name="TextBox 54">
              <a:extLst>
                <a:ext uri="{FF2B5EF4-FFF2-40B4-BE49-F238E27FC236}">
                  <a16:creationId xmlns:a16="http://schemas.microsoft.com/office/drawing/2014/main" id="{EF741D1B-7D15-FE43-90CE-4161CFDAE45A}"/>
                </a:ext>
              </a:extLst>
            </p:cNvPr>
            <p:cNvSpPr txBox="1"/>
            <p:nvPr/>
          </p:nvSpPr>
          <p:spPr>
            <a:xfrm>
              <a:off x="6512174" y="3352800"/>
              <a:ext cx="284052" cy="307777"/>
            </a:xfrm>
            <a:prstGeom prst="rect">
              <a:avLst/>
            </a:prstGeom>
            <a:noFill/>
          </p:spPr>
          <p:txBody>
            <a:bodyPr wrap="none" rtlCol="0">
              <a:spAutoFit/>
            </a:bodyPr>
            <a:lstStyle/>
            <a:p>
              <a:r>
                <a:rPr lang="en-US" sz="1400" dirty="0">
                  <a:latin typeface="Avenir Book" panose="02000503020000020003" pitchFamily="2" charset="0"/>
                </a:rPr>
                <a:t>1</a:t>
              </a:r>
            </a:p>
          </p:txBody>
        </p:sp>
        <p:sp>
          <p:nvSpPr>
            <p:cNvPr id="56" name="TextBox 55">
              <a:extLst>
                <a:ext uri="{FF2B5EF4-FFF2-40B4-BE49-F238E27FC236}">
                  <a16:creationId xmlns:a16="http://schemas.microsoft.com/office/drawing/2014/main" id="{85945AA7-FCD0-514C-BC34-39BBB9CCD7A1}"/>
                </a:ext>
              </a:extLst>
            </p:cNvPr>
            <p:cNvSpPr txBox="1"/>
            <p:nvPr/>
          </p:nvSpPr>
          <p:spPr>
            <a:xfrm>
              <a:off x="6043544" y="4114800"/>
              <a:ext cx="284052" cy="307777"/>
            </a:xfrm>
            <a:prstGeom prst="rect">
              <a:avLst/>
            </a:prstGeom>
            <a:noFill/>
          </p:spPr>
          <p:txBody>
            <a:bodyPr wrap="none" rtlCol="0">
              <a:spAutoFit/>
            </a:bodyPr>
            <a:lstStyle/>
            <a:p>
              <a:r>
                <a:rPr lang="en-US" sz="1400" dirty="0">
                  <a:latin typeface="Avenir Book" panose="02000503020000020003" pitchFamily="2" charset="0"/>
                </a:rPr>
                <a:t>0</a:t>
              </a:r>
            </a:p>
          </p:txBody>
        </p:sp>
        <p:sp>
          <p:nvSpPr>
            <p:cNvPr id="57" name="TextBox 56">
              <a:extLst>
                <a:ext uri="{FF2B5EF4-FFF2-40B4-BE49-F238E27FC236}">
                  <a16:creationId xmlns:a16="http://schemas.microsoft.com/office/drawing/2014/main" id="{CF0E464F-81E6-8D4A-A3CC-BEE4DD075D99}"/>
                </a:ext>
              </a:extLst>
            </p:cNvPr>
            <p:cNvSpPr txBox="1"/>
            <p:nvPr/>
          </p:nvSpPr>
          <p:spPr>
            <a:xfrm>
              <a:off x="7807574" y="4114800"/>
              <a:ext cx="284052" cy="307777"/>
            </a:xfrm>
            <a:prstGeom prst="rect">
              <a:avLst/>
            </a:prstGeom>
            <a:noFill/>
          </p:spPr>
          <p:txBody>
            <a:bodyPr wrap="none" rtlCol="0">
              <a:spAutoFit/>
            </a:bodyPr>
            <a:lstStyle/>
            <a:p>
              <a:r>
                <a:rPr lang="en-US" sz="1400" dirty="0">
                  <a:latin typeface="Avenir Book" panose="02000503020000020003" pitchFamily="2" charset="0"/>
                </a:rPr>
                <a:t>0</a:t>
              </a:r>
            </a:p>
          </p:txBody>
        </p:sp>
      </p:grpSp>
    </p:spTree>
    <p:extLst>
      <p:ext uri="{BB962C8B-B14F-4D97-AF65-F5344CB8AC3E}">
        <p14:creationId xmlns:p14="http://schemas.microsoft.com/office/powerpoint/2010/main" val="348430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center networks</a:t>
            </a:r>
          </a:p>
        </p:txBody>
      </p:sp>
      <p:sp>
        <p:nvSpPr>
          <p:cNvPr id="3" name="Content Placeholder 2"/>
          <p:cNvSpPr>
            <a:spLocks noGrp="1"/>
          </p:cNvSpPr>
          <p:nvPr>
            <p:ph idx="1"/>
          </p:nvPr>
        </p:nvSpPr>
        <p:spPr/>
        <p:txBody>
          <a:bodyPr/>
          <a:lstStyle/>
          <a:p>
            <a:r>
              <a:rPr lang="en-US" dirty="0"/>
              <a:t>Google, Microsoft, Amazon, … building big data centers </a:t>
            </a:r>
          </a:p>
          <a:p>
            <a:pPr lvl="1"/>
            <a:r>
              <a:rPr lang="en-US" dirty="0"/>
              <a:t>Housing 10s or 100s of thousands of machines</a:t>
            </a:r>
          </a:p>
          <a:p>
            <a:r>
              <a:rPr lang="en-US" dirty="0"/>
              <a:t>A fast and efficient  DCN is key</a:t>
            </a:r>
          </a:p>
          <a:p>
            <a:r>
              <a:rPr lang="en-US" dirty="0"/>
              <a:t>Much work on design</a:t>
            </a:r>
            <a:br>
              <a:rPr lang="en-US" dirty="0"/>
            </a:br>
            <a:r>
              <a:rPr lang="en-US" dirty="0"/>
              <a:t>of DCN</a:t>
            </a:r>
          </a:p>
          <a:p>
            <a:pPr lvl="1"/>
            <a:r>
              <a:rPr lang="en-US" dirty="0"/>
              <a:t>Topologies</a:t>
            </a:r>
          </a:p>
          <a:p>
            <a:pPr lvl="1"/>
            <a:r>
              <a:rPr lang="en-US" dirty="0"/>
              <a:t>Routing</a:t>
            </a:r>
          </a:p>
          <a:p>
            <a:pPr lvl="1"/>
            <a:r>
              <a:rPr lang="en-US" dirty="0"/>
              <a:t>Container-based modular</a:t>
            </a:r>
            <a:br>
              <a:rPr lang="en-US" dirty="0"/>
            </a:br>
            <a:r>
              <a:rPr lang="en-US" dirty="0"/>
              <a:t>data centers</a:t>
            </a:r>
          </a:p>
          <a:p>
            <a:pPr lvl="1"/>
            <a:r>
              <a:rPr lang="en-US" dirty="0"/>
              <a:t> Reliability</a:t>
            </a:r>
          </a:p>
        </p:txBody>
      </p:sp>
      <p:grpSp>
        <p:nvGrpSpPr>
          <p:cNvPr id="75" name="Group 74">
            <a:extLst>
              <a:ext uri="{FF2B5EF4-FFF2-40B4-BE49-F238E27FC236}">
                <a16:creationId xmlns:a16="http://schemas.microsoft.com/office/drawing/2014/main" id="{A6BC0A7D-A7D0-CE49-89F2-C801C2BD03D5}"/>
              </a:ext>
            </a:extLst>
          </p:cNvPr>
          <p:cNvGrpSpPr/>
          <p:nvPr/>
        </p:nvGrpSpPr>
        <p:grpSpPr>
          <a:xfrm>
            <a:off x="4038600" y="2209800"/>
            <a:ext cx="8625114" cy="4077798"/>
            <a:chOff x="2971800" y="2557007"/>
            <a:chExt cx="8625114" cy="4077798"/>
          </a:xfrm>
        </p:grpSpPr>
        <p:cxnSp>
          <p:nvCxnSpPr>
            <p:cNvPr id="22" name="Straight Connector 21"/>
            <p:cNvCxnSpPr>
              <a:cxnSpLocks/>
              <a:stCxn id="1939" idx="2"/>
              <a:endCxn id="1500" idx="0"/>
            </p:cNvCxnSpPr>
            <p:nvPr/>
          </p:nvCxnSpPr>
          <p:spPr>
            <a:xfrm>
              <a:off x="8053556" y="4250392"/>
              <a:ext cx="1" cy="207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1937" idx="2"/>
              <a:endCxn id="30" idx="0"/>
            </p:cNvCxnSpPr>
            <p:nvPr/>
          </p:nvCxnSpPr>
          <p:spPr>
            <a:xfrm flipH="1">
              <a:off x="5087870" y="4237250"/>
              <a:ext cx="6405" cy="17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1138" idx="5"/>
              <a:endCxn id="1940" idx="0"/>
            </p:cNvCxnSpPr>
            <p:nvPr/>
          </p:nvCxnSpPr>
          <p:spPr>
            <a:xfrm flipH="1">
              <a:off x="6869312" y="3085025"/>
              <a:ext cx="1371" cy="279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05120" y="6003297"/>
              <a:ext cx="1466802" cy="338554"/>
            </a:xfrm>
            <a:prstGeom prst="rect">
              <a:avLst/>
            </a:prstGeom>
            <a:noFill/>
          </p:spPr>
          <p:txBody>
            <a:bodyPr wrap="square">
              <a:spAutoFit/>
            </a:bodyPr>
            <a:lstStyle/>
            <a:p>
              <a:pPr eaLnBrk="1" fontAlgn="auto" hangingPunct="1">
                <a:spcBef>
                  <a:spcPts val="0"/>
                </a:spcBef>
                <a:spcAft>
                  <a:spcPts val="0"/>
                </a:spcAft>
                <a:defRPr/>
              </a:pPr>
              <a:r>
                <a:rPr lang="en-US" sz="1600" i="0" dirty="0">
                  <a:solidFill>
                    <a:prstClr val="black"/>
                  </a:solidFill>
                  <a:latin typeface="Avenir Book" panose="02000503020000020003" pitchFamily="2" charset="0"/>
                </a:rPr>
                <a:t>Server racks</a:t>
              </a:r>
            </a:p>
          </p:txBody>
        </p:sp>
        <p:sp>
          <p:nvSpPr>
            <p:cNvPr id="26" name="TextBox 25"/>
            <p:cNvSpPr txBox="1"/>
            <p:nvPr/>
          </p:nvSpPr>
          <p:spPr>
            <a:xfrm>
              <a:off x="9330967" y="5467028"/>
              <a:ext cx="2265947" cy="584775"/>
            </a:xfrm>
            <a:prstGeom prst="rect">
              <a:avLst/>
            </a:prstGeom>
            <a:noFill/>
          </p:spPr>
          <p:txBody>
            <a:bodyPr wrap="square">
              <a:spAutoFit/>
            </a:bodyPr>
            <a:lstStyle/>
            <a:p>
              <a:pPr eaLnBrk="1" fontAlgn="auto" hangingPunct="1">
                <a:spcBef>
                  <a:spcPts val="0"/>
                </a:spcBef>
                <a:spcAft>
                  <a:spcPts val="0"/>
                </a:spcAft>
                <a:defRPr/>
              </a:pPr>
              <a:r>
                <a:rPr lang="en-US" sz="1600" i="0" dirty="0">
                  <a:solidFill>
                    <a:prstClr val="black"/>
                  </a:solidFill>
                  <a:latin typeface="Avenir Book" panose="02000503020000020003" pitchFamily="2" charset="0"/>
                </a:rPr>
                <a:t>Top-of-rack </a:t>
              </a:r>
              <a:br>
                <a:rPr lang="en-US" sz="1600" i="0" dirty="0">
                  <a:solidFill>
                    <a:prstClr val="black"/>
                  </a:solidFill>
                  <a:latin typeface="Avenir Book" panose="02000503020000020003" pitchFamily="2" charset="0"/>
                </a:rPr>
              </a:br>
              <a:r>
                <a:rPr lang="en-US" sz="1600" i="0" dirty="0">
                  <a:solidFill>
                    <a:prstClr val="black"/>
                  </a:solidFill>
                  <a:latin typeface="Avenir Book" panose="02000503020000020003" pitchFamily="2" charset="0"/>
                </a:rPr>
                <a:t>switches</a:t>
              </a:r>
            </a:p>
          </p:txBody>
        </p:sp>
        <p:sp>
          <p:nvSpPr>
            <p:cNvPr id="27" name="TextBox 26"/>
            <p:cNvSpPr txBox="1"/>
            <p:nvPr/>
          </p:nvSpPr>
          <p:spPr>
            <a:xfrm>
              <a:off x="8460562" y="4448017"/>
              <a:ext cx="1680119" cy="338554"/>
            </a:xfrm>
            <a:prstGeom prst="rect">
              <a:avLst/>
            </a:prstGeom>
            <a:noFill/>
          </p:spPr>
          <p:txBody>
            <a:bodyPr wrap="square">
              <a:spAutoFit/>
            </a:bodyPr>
            <a:lstStyle/>
            <a:p>
              <a:pPr eaLnBrk="1" fontAlgn="auto" hangingPunct="1">
                <a:spcBef>
                  <a:spcPts val="0"/>
                </a:spcBef>
                <a:spcAft>
                  <a:spcPts val="0"/>
                </a:spcAft>
                <a:defRPr/>
              </a:pPr>
              <a:r>
                <a:rPr lang="en-US" sz="1600" i="0" dirty="0">
                  <a:solidFill>
                    <a:prstClr val="black"/>
                  </a:solidFill>
                  <a:latin typeface="Avenir Book" panose="02000503020000020003" pitchFamily="2" charset="0"/>
                </a:rPr>
                <a:t>Tier-1 switches</a:t>
              </a:r>
            </a:p>
          </p:txBody>
        </p:sp>
        <p:sp>
          <p:nvSpPr>
            <p:cNvPr id="28" name="TextBox 27"/>
            <p:cNvSpPr txBox="1"/>
            <p:nvPr/>
          </p:nvSpPr>
          <p:spPr>
            <a:xfrm>
              <a:off x="8972682" y="5007226"/>
              <a:ext cx="1680119" cy="338554"/>
            </a:xfrm>
            <a:prstGeom prst="rect">
              <a:avLst/>
            </a:prstGeom>
            <a:noFill/>
          </p:spPr>
          <p:txBody>
            <a:bodyPr wrap="square">
              <a:spAutoFit/>
            </a:bodyPr>
            <a:lstStyle/>
            <a:p>
              <a:pPr eaLnBrk="1" fontAlgn="auto" hangingPunct="1">
                <a:spcBef>
                  <a:spcPts val="0"/>
                </a:spcBef>
                <a:spcAft>
                  <a:spcPts val="0"/>
                </a:spcAft>
                <a:defRPr/>
              </a:pPr>
              <a:r>
                <a:rPr lang="en-US" sz="1600" i="0" dirty="0">
                  <a:solidFill>
                    <a:prstClr val="black"/>
                  </a:solidFill>
                  <a:latin typeface="Avenir Book" panose="02000503020000020003" pitchFamily="2" charset="0"/>
                </a:rPr>
                <a:t>Tier-2 switches</a:t>
              </a:r>
            </a:p>
          </p:txBody>
        </p:sp>
        <p:cxnSp>
          <p:nvCxnSpPr>
            <p:cNvPr id="1092" name="Straight Connector 1091"/>
            <p:cNvCxnSpPr>
              <a:cxnSpLocks/>
              <a:stCxn id="1940" idx="3"/>
              <a:endCxn id="1939" idx="0"/>
            </p:cNvCxnSpPr>
            <p:nvPr/>
          </p:nvCxnSpPr>
          <p:spPr>
            <a:xfrm>
              <a:off x="7201825" y="3514088"/>
              <a:ext cx="851731" cy="436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p:cNvCxnSpPr>
              <a:cxnSpLocks/>
              <a:stCxn id="1940" idx="1"/>
              <a:endCxn id="1937" idx="0"/>
            </p:cNvCxnSpPr>
            <p:nvPr/>
          </p:nvCxnSpPr>
          <p:spPr>
            <a:xfrm flipH="1">
              <a:off x="5094275" y="3514088"/>
              <a:ext cx="1442523" cy="423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2" name="TextBox 1121"/>
            <p:cNvSpPr txBox="1"/>
            <p:nvPr/>
          </p:nvSpPr>
          <p:spPr>
            <a:xfrm>
              <a:off x="8414566" y="3831557"/>
              <a:ext cx="1723955" cy="338554"/>
            </a:xfrm>
            <a:prstGeom prst="rect">
              <a:avLst/>
            </a:prstGeom>
            <a:noFill/>
          </p:spPr>
          <p:txBody>
            <a:bodyPr wrap="square">
              <a:spAutoFit/>
            </a:bodyPr>
            <a:lstStyle/>
            <a:p>
              <a:pPr eaLnBrk="1" fontAlgn="auto" hangingPunct="1">
                <a:spcBef>
                  <a:spcPts val="0"/>
                </a:spcBef>
                <a:spcAft>
                  <a:spcPts val="0"/>
                </a:spcAft>
                <a:defRPr/>
              </a:pPr>
              <a:r>
                <a:rPr lang="en-US" sz="1600" i="0" dirty="0">
                  <a:solidFill>
                    <a:prstClr val="black"/>
                  </a:solidFill>
                  <a:latin typeface="Avenir Book" panose="02000503020000020003" pitchFamily="2" charset="0"/>
                </a:rPr>
                <a:t>Access routers</a:t>
              </a:r>
            </a:p>
          </p:txBody>
        </p:sp>
        <p:sp>
          <p:nvSpPr>
            <p:cNvPr id="1136" name="TextBox 1135"/>
            <p:cNvSpPr txBox="1"/>
            <p:nvPr/>
          </p:nvSpPr>
          <p:spPr>
            <a:xfrm>
              <a:off x="5075490" y="3231998"/>
              <a:ext cx="1737501" cy="338554"/>
            </a:xfrm>
            <a:prstGeom prst="rect">
              <a:avLst/>
            </a:prstGeom>
            <a:noFill/>
          </p:spPr>
          <p:txBody>
            <a:bodyPr wrap="square">
              <a:spAutoFit/>
            </a:bodyPr>
            <a:lstStyle/>
            <a:p>
              <a:pPr eaLnBrk="1" fontAlgn="auto" hangingPunct="1">
                <a:spcBef>
                  <a:spcPts val="0"/>
                </a:spcBef>
                <a:spcAft>
                  <a:spcPts val="0"/>
                </a:spcAft>
                <a:defRPr/>
              </a:pPr>
              <a:r>
                <a:rPr lang="en-US" sz="1600" i="0" dirty="0">
                  <a:solidFill>
                    <a:prstClr val="black"/>
                  </a:solidFill>
                  <a:latin typeface="Avenir Book" panose="02000503020000020003" pitchFamily="2" charset="0"/>
                </a:rPr>
                <a:t>Border routers</a:t>
              </a:r>
            </a:p>
          </p:txBody>
        </p:sp>
        <p:sp>
          <p:nvSpPr>
            <p:cNvPr id="1138" name="Freeform 159"/>
            <p:cNvSpPr>
              <a:spLocks/>
            </p:cNvSpPr>
            <p:nvPr/>
          </p:nvSpPr>
          <p:spPr bwMode="auto">
            <a:xfrm>
              <a:off x="5982808" y="2557007"/>
              <a:ext cx="1773005" cy="586946"/>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6">
                <a:lumMod val="20000"/>
                <a:lumOff val="80000"/>
              </a:schemeClr>
            </a:solidFill>
            <a:ln w="9525">
              <a:noFill/>
              <a:round/>
              <a:headEnd/>
              <a:tailEnd/>
            </a:ln>
          </p:spPr>
          <p:txBody>
            <a:bodyPr wrap="none" anchor="ctr"/>
            <a:lstStyle/>
            <a:p>
              <a:pPr algn="ctr" eaLnBrk="1" fontAlgn="auto" hangingPunct="1">
                <a:spcBef>
                  <a:spcPts val="0"/>
                </a:spcBef>
                <a:spcAft>
                  <a:spcPts val="0"/>
                </a:spcAft>
                <a:defRPr/>
              </a:pPr>
              <a:r>
                <a:rPr lang="en-US" sz="1600" dirty="0">
                  <a:solidFill>
                    <a:prstClr val="black"/>
                  </a:solidFill>
                  <a:latin typeface="Avenir Book" panose="02000503020000020003" pitchFamily="2" charset="0"/>
                </a:rPr>
                <a:t>Internet</a:t>
              </a:r>
              <a:endParaRPr lang="en-US" sz="1600" i="0" dirty="0">
                <a:solidFill>
                  <a:prstClr val="black"/>
                </a:solidFill>
                <a:latin typeface="Avenir Book" panose="02000503020000020003" pitchFamily="2" charset="0"/>
              </a:endParaRPr>
            </a:p>
          </p:txBody>
        </p:sp>
        <p:sp>
          <p:nvSpPr>
            <p:cNvPr id="1142" name="TextBox 1141"/>
            <p:cNvSpPr txBox="1"/>
            <p:nvPr/>
          </p:nvSpPr>
          <p:spPr>
            <a:xfrm>
              <a:off x="4190014" y="3681103"/>
              <a:ext cx="483280" cy="400110"/>
            </a:xfrm>
            <a:prstGeom prst="rect">
              <a:avLst/>
            </a:prstGeom>
            <a:noFill/>
          </p:spPr>
          <p:txBody>
            <a:bodyPr wrap="square" rtlCol="0">
              <a:spAutoFit/>
            </a:bodyPr>
            <a:lstStyle/>
            <a:p>
              <a:r>
                <a:rPr lang="mr-IN" sz="2000" dirty="0">
                  <a:latin typeface="Avenir Book" panose="02000503020000020003" pitchFamily="2" charset="0"/>
                </a:rPr>
                <a:t>…</a:t>
              </a:r>
              <a:r>
                <a:rPr lang="en-US" sz="2000" dirty="0">
                  <a:latin typeface="Avenir Book" panose="02000503020000020003" pitchFamily="2" charset="0"/>
                </a:rPr>
                <a:t> </a:t>
              </a:r>
            </a:p>
          </p:txBody>
        </p:sp>
        <p:sp>
          <p:nvSpPr>
            <p:cNvPr id="1143" name="TextBox 1142"/>
            <p:cNvSpPr txBox="1"/>
            <p:nvPr/>
          </p:nvSpPr>
          <p:spPr>
            <a:xfrm>
              <a:off x="2971800" y="5941741"/>
              <a:ext cx="483280" cy="400110"/>
            </a:xfrm>
            <a:prstGeom prst="rect">
              <a:avLst/>
            </a:prstGeom>
            <a:noFill/>
          </p:spPr>
          <p:txBody>
            <a:bodyPr wrap="square" rtlCol="0">
              <a:spAutoFit/>
            </a:bodyPr>
            <a:lstStyle/>
            <a:p>
              <a:r>
                <a:rPr lang="mr-IN" sz="2000" dirty="0">
                  <a:latin typeface="Avenir Book" panose="02000503020000020003" pitchFamily="2" charset="0"/>
                </a:rPr>
                <a:t>…</a:t>
              </a:r>
              <a:r>
                <a:rPr lang="en-US" sz="2000" dirty="0">
                  <a:latin typeface="Avenir Book" panose="02000503020000020003" pitchFamily="2" charset="0"/>
                </a:rPr>
                <a:t> </a:t>
              </a:r>
            </a:p>
          </p:txBody>
        </p:sp>
        <p:grpSp>
          <p:nvGrpSpPr>
            <p:cNvPr id="40" name="Group 39">
              <a:extLst>
                <a:ext uri="{FF2B5EF4-FFF2-40B4-BE49-F238E27FC236}">
                  <a16:creationId xmlns:a16="http://schemas.microsoft.com/office/drawing/2014/main" id="{17150F69-7C98-174C-8726-866533B53E5D}"/>
                </a:ext>
              </a:extLst>
            </p:cNvPr>
            <p:cNvGrpSpPr/>
            <p:nvPr/>
          </p:nvGrpSpPr>
          <p:grpSpPr>
            <a:xfrm>
              <a:off x="3552627" y="4412100"/>
              <a:ext cx="2848173" cy="2177354"/>
              <a:chOff x="3552627" y="4412100"/>
              <a:chExt cx="2848173" cy="2177354"/>
            </a:xfrm>
          </p:grpSpPr>
          <p:cxnSp>
            <p:nvCxnSpPr>
              <p:cNvPr id="4" name="Straight Connector 3"/>
              <p:cNvCxnSpPr>
                <a:cxnSpLocks/>
              </p:cNvCxnSpPr>
              <p:nvPr/>
            </p:nvCxnSpPr>
            <p:spPr>
              <a:xfrm flipH="1">
                <a:off x="4301089" y="4688935"/>
                <a:ext cx="774401" cy="38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5346461" y="4778170"/>
                <a:ext cx="447048" cy="322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DCE18A7E-C96B-CB44-B16E-24832A8724D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4641652" y="4412100"/>
                <a:ext cx="892435" cy="481915"/>
              </a:xfrm>
              <a:prstGeom prst="rect">
                <a:avLst/>
              </a:prstGeom>
            </p:spPr>
          </p:pic>
          <p:grpSp>
            <p:nvGrpSpPr>
              <p:cNvPr id="38" name="Group 37">
                <a:extLst>
                  <a:ext uri="{FF2B5EF4-FFF2-40B4-BE49-F238E27FC236}">
                    <a16:creationId xmlns:a16="http://schemas.microsoft.com/office/drawing/2014/main" id="{E7BECF5B-C3AB-A84E-B4B1-4C0A24B0575E}"/>
                  </a:ext>
                </a:extLst>
              </p:cNvPr>
              <p:cNvGrpSpPr/>
              <p:nvPr/>
            </p:nvGrpSpPr>
            <p:grpSpPr>
              <a:xfrm>
                <a:off x="3552627" y="5028178"/>
                <a:ext cx="1366094" cy="1525431"/>
                <a:chOff x="3901106" y="5028178"/>
                <a:chExt cx="1366094" cy="1525431"/>
              </a:xfrm>
            </p:grpSpPr>
            <p:cxnSp>
              <p:nvCxnSpPr>
                <p:cNvPr id="97" name="Straight Connector 96"/>
                <p:cNvCxnSpPr>
                  <a:cxnSpLocks/>
                </p:cNvCxnSpPr>
                <p:nvPr/>
              </p:nvCxnSpPr>
              <p:spPr>
                <a:xfrm flipH="1">
                  <a:off x="4080726" y="5170077"/>
                  <a:ext cx="362471" cy="392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H="1">
                  <a:off x="4362348" y="5170077"/>
                  <a:ext cx="224557" cy="407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a:endCxn id="1188" idx="0"/>
                </p:cNvCxnSpPr>
                <p:nvPr/>
              </p:nvCxnSpPr>
              <p:spPr>
                <a:xfrm>
                  <a:off x="4712792" y="5159264"/>
                  <a:ext cx="52643" cy="393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a:endCxn id="1241" idx="0"/>
                </p:cNvCxnSpPr>
                <p:nvPr/>
              </p:nvCxnSpPr>
              <p:spPr>
                <a:xfrm>
                  <a:off x="4821313" y="5148451"/>
                  <a:ext cx="288927" cy="4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B1836A8-9D84-1D47-936F-C4B013911060}"/>
                    </a:ext>
                  </a:extLst>
                </p:cNvPr>
                <p:cNvGrpSpPr/>
                <p:nvPr/>
              </p:nvGrpSpPr>
              <p:grpSpPr>
                <a:xfrm>
                  <a:off x="3901106" y="5545485"/>
                  <a:ext cx="296727" cy="1000473"/>
                  <a:chOff x="2174466" y="5581896"/>
                  <a:chExt cx="296727" cy="1000473"/>
                </a:xfrm>
              </p:grpSpPr>
              <p:grpSp>
                <p:nvGrpSpPr>
                  <p:cNvPr id="102" name="Group 506"/>
                  <p:cNvGrpSpPr>
                    <a:grpSpLocks/>
                  </p:cNvGrpSpPr>
                  <p:nvPr/>
                </p:nvGrpSpPr>
                <p:grpSpPr bwMode="auto">
                  <a:xfrm>
                    <a:off x="2183716" y="5757460"/>
                    <a:ext cx="260147" cy="824909"/>
                    <a:chOff x="6395998" y="3062424"/>
                    <a:chExt cx="564403" cy="837478"/>
                  </a:xfrm>
                </p:grpSpPr>
                <p:sp>
                  <p:nvSpPr>
                    <p:cNvPr id="123" name="Rectangle 122"/>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24" name="Straight Connector 123"/>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26" name="Straight Connector 125"/>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28" name="Rectangle 127"/>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29" name="Straight Connector 128"/>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544"/>
                    <p:cNvGrpSpPr>
                      <a:grpSpLocks/>
                    </p:cNvGrpSpPr>
                    <p:nvPr/>
                  </p:nvGrpSpPr>
                  <p:grpSpPr bwMode="auto">
                    <a:xfrm>
                      <a:off x="6400318" y="3137421"/>
                      <a:ext cx="559121" cy="92788"/>
                      <a:chOff x="6582044" y="2846082"/>
                      <a:chExt cx="559121" cy="92788"/>
                    </a:xfrm>
                  </p:grpSpPr>
                  <p:cxnSp>
                    <p:nvCxnSpPr>
                      <p:cNvPr id="158" name="Straight Connector 157"/>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547"/>
                    <p:cNvGrpSpPr>
                      <a:grpSpLocks/>
                    </p:cNvGrpSpPr>
                    <p:nvPr/>
                  </p:nvGrpSpPr>
                  <p:grpSpPr bwMode="auto">
                    <a:xfrm>
                      <a:off x="6399838" y="3203285"/>
                      <a:ext cx="559121" cy="92788"/>
                      <a:chOff x="6582044" y="2846082"/>
                      <a:chExt cx="559121" cy="92788"/>
                    </a:xfrm>
                  </p:grpSpPr>
                  <p:cxnSp>
                    <p:nvCxnSpPr>
                      <p:cNvPr id="156" name="Straight Connector 155"/>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549"/>
                    <p:cNvGrpSpPr>
                      <a:grpSpLocks/>
                    </p:cNvGrpSpPr>
                    <p:nvPr/>
                  </p:nvGrpSpPr>
                  <p:grpSpPr bwMode="auto">
                    <a:xfrm>
                      <a:off x="6399358" y="3269149"/>
                      <a:ext cx="559121" cy="92788"/>
                      <a:chOff x="6582044" y="2846082"/>
                      <a:chExt cx="559121" cy="92788"/>
                    </a:xfrm>
                  </p:grpSpPr>
                  <p:cxnSp>
                    <p:nvCxnSpPr>
                      <p:cNvPr id="154" name="Straight Connector 153"/>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550"/>
                    <p:cNvGrpSpPr>
                      <a:grpSpLocks/>
                    </p:cNvGrpSpPr>
                    <p:nvPr/>
                  </p:nvGrpSpPr>
                  <p:grpSpPr bwMode="auto">
                    <a:xfrm>
                      <a:off x="6398878" y="3335013"/>
                      <a:ext cx="559121" cy="92788"/>
                      <a:chOff x="6582044" y="2846082"/>
                      <a:chExt cx="559121" cy="92788"/>
                    </a:xfrm>
                  </p:grpSpPr>
                  <p:cxnSp>
                    <p:nvCxnSpPr>
                      <p:cNvPr id="152" name="Straight Connector 151"/>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551"/>
                    <p:cNvGrpSpPr>
                      <a:grpSpLocks/>
                    </p:cNvGrpSpPr>
                    <p:nvPr/>
                  </p:nvGrpSpPr>
                  <p:grpSpPr bwMode="auto">
                    <a:xfrm>
                      <a:off x="6398398" y="3400877"/>
                      <a:ext cx="559121" cy="92788"/>
                      <a:chOff x="6582044" y="2846082"/>
                      <a:chExt cx="559121" cy="92788"/>
                    </a:xfrm>
                  </p:grpSpPr>
                  <p:cxnSp>
                    <p:nvCxnSpPr>
                      <p:cNvPr id="150" name="Straight Connector 149"/>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552"/>
                    <p:cNvGrpSpPr>
                      <a:grpSpLocks/>
                    </p:cNvGrpSpPr>
                    <p:nvPr/>
                  </p:nvGrpSpPr>
                  <p:grpSpPr bwMode="auto">
                    <a:xfrm>
                      <a:off x="6397918" y="3466741"/>
                      <a:ext cx="559121" cy="92788"/>
                      <a:chOff x="6582044" y="2846082"/>
                      <a:chExt cx="559121" cy="92788"/>
                    </a:xfrm>
                  </p:grpSpPr>
                  <p:cxnSp>
                    <p:nvCxnSpPr>
                      <p:cNvPr id="148" name="Straight Connector 147"/>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555"/>
                    <p:cNvGrpSpPr>
                      <a:grpSpLocks/>
                    </p:cNvGrpSpPr>
                    <p:nvPr/>
                  </p:nvGrpSpPr>
                  <p:grpSpPr bwMode="auto">
                    <a:xfrm>
                      <a:off x="6397438" y="3532605"/>
                      <a:ext cx="559121" cy="92788"/>
                      <a:chOff x="6582044" y="2846082"/>
                      <a:chExt cx="559121" cy="92788"/>
                    </a:xfrm>
                  </p:grpSpPr>
                  <p:cxnSp>
                    <p:nvCxnSpPr>
                      <p:cNvPr id="146" name="Straight Connector 145"/>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556"/>
                    <p:cNvGrpSpPr>
                      <a:grpSpLocks/>
                    </p:cNvGrpSpPr>
                    <p:nvPr/>
                  </p:nvGrpSpPr>
                  <p:grpSpPr bwMode="auto">
                    <a:xfrm>
                      <a:off x="6396958" y="3598469"/>
                      <a:ext cx="559121" cy="92788"/>
                      <a:chOff x="6582044" y="2846082"/>
                      <a:chExt cx="559121" cy="92788"/>
                    </a:xfrm>
                  </p:grpSpPr>
                  <p:cxnSp>
                    <p:nvCxnSpPr>
                      <p:cNvPr id="144" name="Straight Connector 143"/>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557"/>
                    <p:cNvGrpSpPr>
                      <a:grpSpLocks/>
                    </p:cNvGrpSpPr>
                    <p:nvPr/>
                  </p:nvGrpSpPr>
                  <p:grpSpPr bwMode="auto">
                    <a:xfrm>
                      <a:off x="6396478" y="3664333"/>
                      <a:ext cx="559121" cy="92788"/>
                      <a:chOff x="6582044" y="2846082"/>
                      <a:chExt cx="559121" cy="92788"/>
                    </a:xfrm>
                  </p:grpSpPr>
                  <p:cxnSp>
                    <p:nvCxnSpPr>
                      <p:cNvPr id="142" name="Straight Connector 141"/>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558"/>
                    <p:cNvGrpSpPr>
                      <a:grpSpLocks/>
                    </p:cNvGrpSpPr>
                    <p:nvPr/>
                  </p:nvGrpSpPr>
                  <p:grpSpPr bwMode="auto">
                    <a:xfrm>
                      <a:off x="6395998" y="3730197"/>
                      <a:ext cx="559121" cy="92788"/>
                      <a:chOff x="6582044" y="2846082"/>
                      <a:chExt cx="559121" cy="92788"/>
                    </a:xfrm>
                  </p:grpSpPr>
                  <p:cxnSp>
                    <p:nvCxnSpPr>
                      <p:cNvPr id="140" name="Straight Connector 139"/>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5" name="Straight Connector 104"/>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57" name="Picture 1056">
                    <a:extLst>
                      <a:ext uri="{FF2B5EF4-FFF2-40B4-BE49-F238E27FC236}">
                        <a16:creationId xmlns:a16="http://schemas.microsoft.com/office/drawing/2014/main" id="{38B14D98-EEC5-1A48-9FE2-C58C0C9E541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pic>
              <p:nvPicPr>
                <p:cNvPr id="1058" name="Picture 1057">
                  <a:extLst>
                    <a:ext uri="{FF2B5EF4-FFF2-40B4-BE49-F238E27FC236}">
                      <a16:creationId xmlns:a16="http://schemas.microsoft.com/office/drawing/2014/main" id="{A086C5C5-A74F-2245-BD82-F315F6BB5A22}"/>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4315279" y="5028178"/>
                  <a:ext cx="589822" cy="318504"/>
                </a:xfrm>
                <a:prstGeom prst="rect">
                  <a:avLst/>
                </a:prstGeom>
              </p:spPr>
            </p:pic>
            <p:grpSp>
              <p:nvGrpSpPr>
                <p:cNvPr id="1059" name="Group 1058">
                  <a:extLst>
                    <a:ext uri="{FF2B5EF4-FFF2-40B4-BE49-F238E27FC236}">
                      <a16:creationId xmlns:a16="http://schemas.microsoft.com/office/drawing/2014/main" id="{B17A8344-9CFA-8B48-80F4-A2F58786B74E}"/>
                    </a:ext>
                  </a:extLst>
                </p:cNvPr>
                <p:cNvGrpSpPr/>
                <p:nvPr/>
              </p:nvGrpSpPr>
              <p:grpSpPr>
                <a:xfrm>
                  <a:off x="4263218" y="5553136"/>
                  <a:ext cx="296727" cy="1000473"/>
                  <a:chOff x="2174466" y="5581896"/>
                  <a:chExt cx="296727" cy="1000473"/>
                </a:xfrm>
              </p:grpSpPr>
              <p:grpSp>
                <p:nvGrpSpPr>
                  <p:cNvPr id="1060" name="Group 506">
                    <a:extLst>
                      <a:ext uri="{FF2B5EF4-FFF2-40B4-BE49-F238E27FC236}">
                        <a16:creationId xmlns:a16="http://schemas.microsoft.com/office/drawing/2014/main" id="{70E069FE-2641-B643-87CF-F1AEB125EA36}"/>
                      </a:ext>
                    </a:extLst>
                  </p:cNvPr>
                  <p:cNvGrpSpPr>
                    <a:grpSpLocks/>
                  </p:cNvGrpSpPr>
                  <p:nvPr/>
                </p:nvGrpSpPr>
                <p:grpSpPr bwMode="auto">
                  <a:xfrm>
                    <a:off x="2183716" y="5757460"/>
                    <a:ext cx="260147" cy="824909"/>
                    <a:chOff x="6395998" y="3062424"/>
                    <a:chExt cx="564403" cy="837478"/>
                  </a:xfrm>
                </p:grpSpPr>
                <p:sp>
                  <p:nvSpPr>
                    <p:cNvPr id="1130" name="Rectangle 1129">
                      <a:extLst>
                        <a:ext uri="{FF2B5EF4-FFF2-40B4-BE49-F238E27FC236}">
                          <a16:creationId xmlns:a16="http://schemas.microsoft.com/office/drawing/2014/main" id="{6968EA73-1435-1E46-8D1D-81517656F436}"/>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131" name="Straight Connector 1130">
                      <a:extLst>
                        <a:ext uri="{FF2B5EF4-FFF2-40B4-BE49-F238E27FC236}">
                          <a16:creationId xmlns:a16="http://schemas.microsoft.com/office/drawing/2014/main" id="{1178BA89-3915-5745-BCA6-E86A9E9B12DA}"/>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2" name="Rectangle 1131">
                      <a:extLst>
                        <a:ext uri="{FF2B5EF4-FFF2-40B4-BE49-F238E27FC236}">
                          <a16:creationId xmlns:a16="http://schemas.microsoft.com/office/drawing/2014/main" id="{50D238CE-6697-4E4B-8001-6180CBB2DD06}"/>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133" name="Straight Connector 1132">
                      <a:extLst>
                        <a:ext uri="{FF2B5EF4-FFF2-40B4-BE49-F238E27FC236}">
                          <a16:creationId xmlns:a16="http://schemas.microsoft.com/office/drawing/2014/main" id="{F51E5996-E226-0B48-9A91-16277BACA2B8}"/>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4" name="Rectangle 1133">
                      <a:extLst>
                        <a:ext uri="{FF2B5EF4-FFF2-40B4-BE49-F238E27FC236}">
                          <a16:creationId xmlns:a16="http://schemas.microsoft.com/office/drawing/2014/main" id="{4892D446-C206-B543-97CB-2F4C51F4FE38}"/>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135" name="Rectangle 1134">
                      <a:extLst>
                        <a:ext uri="{FF2B5EF4-FFF2-40B4-BE49-F238E27FC236}">
                          <a16:creationId xmlns:a16="http://schemas.microsoft.com/office/drawing/2014/main" id="{E79A55F3-979F-AB41-A3B2-96DC01CE1BE0}"/>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137" name="Straight Connector 1136">
                      <a:extLst>
                        <a:ext uri="{FF2B5EF4-FFF2-40B4-BE49-F238E27FC236}">
                          <a16:creationId xmlns:a16="http://schemas.microsoft.com/office/drawing/2014/main" id="{963A3B72-DE6E-4F4F-B33C-A8724C9E7C9B}"/>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9" name="Group 544">
                      <a:extLst>
                        <a:ext uri="{FF2B5EF4-FFF2-40B4-BE49-F238E27FC236}">
                          <a16:creationId xmlns:a16="http://schemas.microsoft.com/office/drawing/2014/main" id="{50C365A5-E8B4-854E-B6C4-8FFBBCC1A2D8}"/>
                        </a:ext>
                      </a:extLst>
                    </p:cNvPr>
                    <p:cNvGrpSpPr>
                      <a:grpSpLocks/>
                    </p:cNvGrpSpPr>
                    <p:nvPr/>
                  </p:nvGrpSpPr>
                  <p:grpSpPr bwMode="auto">
                    <a:xfrm>
                      <a:off x="6400318" y="3137421"/>
                      <a:ext cx="559121" cy="92788"/>
                      <a:chOff x="6582044" y="2846082"/>
                      <a:chExt cx="559121" cy="92788"/>
                    </a:xfrm>
                  </p:grpSpPr>
                  <p:cxnSp>
                    <p:nvCxnSpPr>
                      <p:cNvPr id="1171" name="Straight Connector 1170">
                        <a:extLst>
                          <a:ext uri="{FF2B5EF4-FFF2-40B4-BE49-F238E27FC236}">
                            <a16:creationId xmlns:a16="http://schemas.microsoft.com/office/drawing/2014/main" id="{8255223A-A351-AE41-92DC-C8A43A7336C1}"/>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a:extLst>
                          <a:ext uri="{FF2B5EF4-FFF2-40B4-BE49-F238E27FC236}">
                            <a16:creationId xmlns:a16="http://schemas.microsoft.com/office/drawing/2014/main" id="{BC50EAB3-5CDC-2642-92F6-D693595B8E4B}"/>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0" name="Group 547">
                      <a:extLst>
                        <a:ext uri="{FF2B5EF4-FFF2-40B4-BE49-F238E27FC236}">
                          <a16:creationId xmlns:a16="http://schemas.microsoft.com/office/drawing/2014/main" id="{5156F0D2-6B3F-8948-A93F-11B28A5B7DE6}"/>
                        </a:ext>
                      </a:extLst>
                    </p:cNvPr>
                    <p:cNvGrpSpPr>
                      <a:grpSpLocks/>
                    </p:cNvGrpSpPr>
                    <p:nvPr/>
                  </p:nvGrpSpPr>
                  <p:grpSpPr bwMode="auto">
                    <a:xfrm>
                      <a:off x="6399838" y="3203285"/>
                      <a:ext cx="559121" cy="92788"/>
                      <a:chOff x="6582044" y="2846082"/>
                      <a:chExt cx="559121" cy="92788"/>
                    </a:xfrm>
                  </p:grpSpPr>
                  <p:cxnSp>
                    <p:nvCxnSpPr>
                      <p:cNvPr id="1169" name="Straight Connector 1168">
                        <a:extLst>
                          <a:ext uri="{FF2B5EF4-FFF2-40B4-BE49-F238E27FC236}">
                            <a16:creationId xmlns:a16="http://schemas.microsoft.com/office/drawing/2014/main" id="{5E6517E6-458B-3A49-B156-B98487002BE0}"/>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a:extLst>
                          <a:ext uri="{FF2B5EF4-FFF2-40B4-BE49-F238E27FC236}">
                            <a16:creationId xmlns:a16="http://schemas.microsoft.com/office/drawing/2014/main" id="{47213817-BD9D-8441-BC87-DA89CBCF5CB9}"/>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4" name="Group 549">
                      <a:extLst>
                        <a:ext uri="{FF2B5EF4-FFF2-40B4-BE49-F238E27FC236}">
                          <a16:creationId xmlns:a16="http://schemas.microsoft.com/office/drawing/2014/main" id="{301447CF-83E6-9544-B331-51F9DE7B25F1}"/>
                        </a:ext>
                      </a:extLst>
                    </p:cNvPr>
                    <p:cNvGrpSpPr>
                      <a:grpSpLocks/>
                    </p:cNvGrpSpPr>
                    <p:nvPr/>
                  </p:nvGrpSpPr>
                  <p:grpSpPr bwMode="auto">
                    <a:xfrm>
                      <a:off x="6399358" y="3269149"/>
                      <a:ext cx="559121" cy="92788"/>
                      <a:chOff x="6582044" y="2846082"/>
                      <a:chExt cx="559121" cy="92788"/>
                    </a:xfrm>
                  </p:grpSpPr>
                  <p:cxnSp>
                    <p:nvCxnSpPr>
                      <p:cNvPr id="1167" name="Straight Connector 1166">
                        <a:extLst>
                          <a:ext uri="{FF2B5EF4-FFF2-40B4-BE49-F238E27FC236}">
                            <a16:creationId xmlns:a16="http://schemas.microsoft.com/office/drawing/2014/main" id="{2C86E454-12FA-5946-A4DE-9D3BF21D3168}"/>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8" name="Straight Connector 1167">
                        <a:extLst>
                          <a:ext uri="{FF2B5EF4-FFF2-40B4-BE49-F238E27FC236}">
                            <a16:creationId xmlns:a16="http://schemas.microsoft.com/office/drawing/2014/main" id="{58DF4C20-60E7-C345-954F-143B060C1319}"/>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5" name="Group 550">
                      <a:extLst>
                        <a:ext uri="{FF2B5EF4-FFF2-40B4-BE49-F238E27FC236}">
                          <a16:creationId xmlns:a16="http://schemas.microsoft.com/office/drawing/2014/main" id="{ECD04999-D30C-9540-8613-31CB5CEA87F7}"/>
                        </a:ext>
                      </a:extLst>
                    </p:cNvPr>
                    <p:cNvGrpSpPr>
                      <a:grpSpLocks/>
                    </p:cNvGrpSpPr>
                    <p:nvPr/>
                  </p:nvGrpSpPr>
                  <p:grpSpPr bwMode="auto">
                    <a:xfrm>
                      <a:off x="6398878" y="3335013"/>
                      <a:ext cx="559121" cy="92788"/>
                      <a:chOff x="6582044" y="2846082"/>
                      <a:chExt cx="559121" cy="92788"/>
                    </a:xfrm>
                  </p:grpSpPr>
                  <p:cxnSp>
                    <p:nvCxnSpPr>
                      <p:cNvPr id="1165" name="Straight Connector 1164">
                        <a:extLst>
                          <a:ext uri="{FF2B5EF4-FFF2-40B4-BE49-F238E27FC236}">
                            <a16:creationId xmlns:a16="http://schemas.microsoft.com/office/drawing/2014/main" id="{B8DBE505-C266-3648-A286-83ABD55CD4D4}"/>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6" name="Straight Connector 1165">
                        <a:extLst>
                          <a:ext uri="{FF2B5EF4-FFF2-40B4-BE49-F238E27FC236}">
                            <a16:creationId xmlns:a16="http://schemas.microsoft.com/office/drawing/2014/main" id="{B9C64A58-B731-A449-A725-BCA81C6A17C5}"/>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7" name="Group 551">
                      <a:extLst>
                        <a:ext uri="{FF2B5EF4-FFF2-40B4-BE49-F238E27FC236}">
                          <a16:creationId xmlns:a16="http://schemas.microsoft.com/office/drawing/2014/main" id="{32B986F3-A482-104C-A563-0800C38F1AE2}"/>
                        </a:ext>
                      </a:extLst>
                    </p:cNvPr>
                    <p:cNvGrpSpPr>
                      <a:grpSpLocks/>
                    </p:cNvGrpSpPr>
                    <p:nvPr/>
                  </p:nvGrpSpPr>
                  <p:grpSpPr bwMode="auto">
                    <a:xfrm>
                      <a:off x="6398398" y="3400877"/>
                      <a:ext cx="559121" cy="92788"/>
                      <a:chOff x="6582044" y="2846082"/>
                      <a:chExt cx="559121" cy="92788"/>
                    </a:xfrm>
                  </p:grpSpPr>
                  <p:cxnSp>
                    <p:nvCxnSpPr>
                      <p:cNvPr id="1163" name="Straight Connector 1162">
                        <a:extLst>
                          <a:ext uri="{FF2B5EF4-FFF2-40B4-BE49-F238E27FC236}">
                            <a16:creationId xmlns:a16="http://schemas.microsoft.com/office/drawing/2014/main" id="{4C0DEB6E-0A2D-0C4D-A1D4-1B31DAF0FE30}"/>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a:extLst>
                          <a:ext uri="{FF2B5EF4-FFF2-40B4-BE49-F238E27FC236}">
                            <a16:creationId xmlns:a16="http://schemas.microsoft.com/office/drawing/2014/main" id="{794922A7-B7EC-614C-B6CF-EDF8CD11C228}"/>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8" name="Group 552">
                      <a:extLst>
                        <a:ext uri="{FF2B5EF4-FFF2-40B4-BE49-F238E27FC236}">
                          <a16:creationId xmlns:a16="http://schemas.microsoft.com/office/drawing/2014/main" id="{ADB51DA3-D980-9D43-AD70-C490868B2E41}"/>
                        </a:ext>
                      </a:extLst>
                    </p:cNvPr>
                    <p:cNvGrpSpPr>
                      <a:grpSpLocks/>
                    </p:cNvGrpSpPr>
                    <p:nvPr/>
                  </p:nvGrpSpPr>
                  <p:grpSpPr bwMode="auto">
                    <a:xfrm>
                      <a:off x="6397918" y="3466741"/>
                      <a:ext cx="559121" cy="92788"/>
                      <a:chOff x="6582044" y="2846082"/>
                      <a:chExt cx="559121" cy="92788"/>
                    </a:xfrm>
                  </p:grpSpPr>
                  <p:cxnSp>
                    <p:nvCxnSpPr>
                      <p:cNvPr id="1161" name="Straight Connector 1160">
                        <a:extLst>
                          <a:ext uri="{FF2B5EF4-FFF2-40B4-BE49-F238E27FC236}">
                            <a16:creationId xmlns:a16="http://schemas.microsoft.com/office/drawing/2014/main" id="{2C769F0F-64CD-A74D-B4F9-80458B036480}"/>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a:extLst>
                          <a:ext uri="{FF2B5EF4-FFF2-40B4-BE49-F238E27FC236}">
                            <a16:creationId xmlns:a16="http://schemas.microsoft.com/office/drawing/2014/main" id="{521CADFB-11E0-8145-934A-C0DB55B167ED}"/>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9" name="Group 555">
                      <a:extLst>
                        <a:ext uri="{FF2B5EF4-FFF2-40B4-BE49-F238E27FC236}">
                          <a16:creationId xmlns:a16="http://schemas.microsoft.com/office/drawing/2014/main" id="{3394BB7C-8BC3-0645-B557-6C5B04AD45A1}"/>
                        </a:ext>
                      </a:extLst>
                    </p:cNvPr>
                    <p:cNvGrpSpPr>
                      <a:grpSpLocks/>
                    </p:cNvGrpSpPr>
                    <p:nvPr/>
                  </p:nvGrpSpPr>
                  <p:grpSpPr bwMode="auto">
                    <a:xfrm>
                      <a:off x="6397438" y="3532605"/>
                      <a:ext cx="559121" cy="92788"/>
                      <a:chOff x="6582044" y="2846082"/>
                      <a:chExt cx="559121" cy="92788"/>
                    </a:xfrm>
                  </p:grpSpPr>
                  <p:cxnSp>
                    <p:nvCxnSpPr>
                      <p:cNvPr id="1159" name="Straight Connector 1158">
                        <a:extLst>
                          <a:ext uri="{FF2B5EF4-FFF2-40B4-BE49-F238E27FC236}">
                            <a16:creationId xmlns:a16="http://schemas.microsoft.com/office/drawing/2014/main" id="{1A5F8044-1831-664E-9F31-5728D84BA17A}"/>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61E34138-9C7D-A84E-A7CD-277E5A5ED7C5}"/>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0" name="Group 556">
                      <a:extLst>
                        <a:ext uri="{FF2B5EF4-FFF2-40B4-BE49-F238E27FC236}">
                          <a16:creationId xmlns:a16="http://schemas.microsoft.com/office/drawing/2014/main" id="{7A82E012-7DEE-3240-8D00-D813618C115D}"/>
                        </a:ext>
                      </a:extLst>
                    </p:cNvPr>
                    <p:cNvGrpSpPr>
                      <a:grpSpLocks/>
                    </p:cNvGrpSpPr>
                    <p:nvPr/>
                  </p:nvGrpSpPr>
                  <p:grpSpPr bwMode="auto">
                    <a:xfrm>
                      <a:off x="6396958" y="3598469"/>
                      <a:ext cx="559121" cy="92788"/>
                      <a:chOff x="6582044" y="2846082"/>
                      <a:chExt cx="559121" cy="92788"/>
                    </a:xfrm>
                  </p:grpSpPr>
                  <p:cxnSp>
                    <p:nvCxnSpPr>
                      <p:cNvPr id="1157" name="Straight Connector 1156">
                        <a:extLst>
                          <a:ext uri="{FF2B5EF4-FFF2-40B4-BE49-F238E27FC236}">
                            <a16:creationId xmlns:a16="http://schemas.microsoft.com/office/drawing/2014/main" id="{493436C9-43D7-FE47-AE97-1192F4CEAAF1}"/>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C4940882-2050-AC4F-BD7B-AD9C64659924}"/>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1" name="Group 557">
                      <a:extLst>
                        <a:ext uri="{FF2B5EF4-FFF2-40B4-BE49-F238E27FC236}">
                          <a16:creationId xmlns:a16="http://schemas.microsoft.com/office/drawing/2014/main" id="{923F35EE-AF32-6143-BA07-F9EB902054B3}"/>
                        </a:ext>
                      </a:extLst>
                    </p:cNvPr>
                    <p:cNvGrpSpPr>
                      <a:grpSpLocks/>
                    </p:cNvGrpSpPr>
                    <p:nvPr/>
                  </p:nvGrpSpPr>
                  <p:grpSpPr bwMode="auto">
                    <a:xfrm>
                      <a:off x="6396478" y="3664333"/>
                      <a:ext cx="559121" cy="92788"/>
                      <a:chOff x="6582044" y="2846082"/>
                      <a:chExt cx="559121" cy="92788"/>
                    </a:xfrm>
                  </p:grpSpPr>
                  <p:cxnSp>
                    <p:nvCxnSpPr>
                      <p:cNvPr id="1155" name="Straight Connector 1154">
                        <a:extLst>
                          <a:ext uri="{FF2B5EF4-FFF2-40B4-BE49-F238E27FC236}">
                            <a16:creationId xmlns:a16="http://schemas.microsoft.com/office/drawing/2014/main" id="{1E5B5ED9-EF40-AE42-9549-B0803DB9AE76}"/>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a:extLst>
                          <a:ext uri="{FF2B5EF4-FFF2-40B4-BE49-F238E27FC236}">
                            <a16:creationId xmlns:a16="http://schemas.microsoft.com/office/drawing/2014/main" id="{EC53B447-F5E4-C64C-9029-6DA0F62DCC75}"/>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2" name="Group 558">
                      <a:extLst>
                        <a:ext uri="{FF2B5EF4-FFF2-40B4-BE49-F238E27FC236}">
                          <a16:creationId xmlns:a16="http://schemas.microsoft.com/office/drawing/2014/main" id="{36829D6B-AC18-3749-A5DF-FCE45A500282}"/>
                        </a:ext>
                      </a:extLst>
                    </p:cNvPr>
                    <p:cNvGrpSpPr>
                      <a:grpSpLocks/>
                    </p:cNvGrpSpPr>
                    <p:nvPr/>
                  </p:nvGrpSpPr>
                  <p:grpSpPr bwMode="auto">
                    <a:xfrm>
                      <a:off x="6395998" y="3730197"/>
                      <a:ext cx="559121" cy="92788"/>
                      <a:chOff x="6582044" y="2846082"/>
                      <a:chExt cx="559121" cy="92788"/>
                    </a:xfrm>
                  </p:grpSpPr>
                  <p:cxnSp>
                    <p:nvCxnSpPr>
                      <p:cNvPr id="1153" name="Straight Connector 1152">
                        <a:extLst>
                          <a:ext uri="{FF2B5EF4-FFF2-40B4-BE49-F238E27FC236}">
                            <a16:creationId xmlns:a16="http://schemas.microsoft.com/office/drawing/2014/main" id="{5975C6B9-04D2-104D-84C1-276F061E9352}"/>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a:extLst>
                          <a:ext uri="{FF2B5EF4-FFF2-40B4-BE49-F238E27FC236}">
                            <a16:creationId xmlns:a16="http://schemas.microsoft.com/office/drawing/2014/main" id="{7940222A-2471-0647-9A30-2B1B5D519196}"/>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61" name="Straight Connector 1060">
                    <a:extLst>
                      <a:ext uri="{FF2B5EF4-FFF2-40B4-BE49-F238E27FC236}">
                        <a16:creationId xmlns:a16="http://schemas.microsoft.com/office/drawing/2014/main" id="{D4991564-21C7-224F-A376-224F6868653A}"/>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B6F1D064-53B8-3C4E-927C-0C6E49775A60}"/>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7BDEDBF0-37FD-9849-B705-FA353DCBC25C}"/>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A9C8F3A5-E854-E84A-BA8A-5CED21F9A65E}"/>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9937304E-66E8-FE46-85DF-303311E48613}"/>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58A4D112-A013-A749-B09E-82ACA0E14ACF}"/>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21B8B7CF-E87B-734A-8C9C-31C6411F5A23}"/>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EAC246FF-9EA4-8147-ABB1-E82080F168E0}"/>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a:extLst>
                      <a:ext uri="{FF2B5EF4-FFF2-40B4-BE49-F238E27FC236}">
                        <a16:creationId xmlns:a16="http://schemas.microsoft.com/office/drawing/2014/main" id="{61D44821-D9BB-CA4D-9D61-238D27F917B0}"/>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5" name="Straight Connector 1124">
                    <a:extLst>
                      <a:ext uri="{FF2B5EF4-FFF2-40B4-BE49-F238E27FC236}">
                        <a16:creationId xmlns:a16="http://schemas.microsoft.com/office/drawing/2014/main" id="{F493B2FF-59A8-4349-8304-CC862B257C23}"/>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Straight Connector 1125">
                    <a:extLst>
                      <a:ext uri="{FF2B5EF4-FFF2-40B4-BE49-F238E27FC236}">
                        <a16:creationId xmlns:a16="http://schemas.microsoft.com/office/drawing/2014/main" id="{44D07446-7401-8E4B-A504-448B9C92620D}"/>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a:extLst>
                      <a:ext uri="{FF2B5EF4-FFF2-40B4-BE49-F238E27FC236}">
                        <a16:creationId xmlns:a16="http://schemas.microsoft.com/office/drawing/2014/main" id="{E4CD494F-0772-BC4A-9CE7-C44BF18FB15D}"/>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a:extLst>
                      <a:ext uri="{FF2B5EF4-FFF2-40B4-BE49-F238E27FC236}">
                        <a16:creationId xmlns:a16="http://schemas.microsoft.com/office/drawing/2014/main" id="{4E8EB026-53D0-D34A-A61E-EF15DA888F81}"/>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129" name="Picture 1128">
                    <a:extLst>
                      <a:ext uri="{FF2B5EF4-FFF2-40B4-BE49-F238E27FC236}">
                        <a16:creationId xmlns:a16="http://schemas.microsoft.com/office/drawing/2014/main" id="{16F2CF17-43D2-364F-A037-27F9C5C54BF3}"/>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173" name="Group 1172">
                  <a:extLst>
                    <a:ext uri="{FF2B5EF4-FFF2-40B4-BE49-F238E27FC236}">
                      <a16:creationId xmlns:a16="http://schemas.microsoft.com/office/drawing/2014/main" id="{301ABA76-B652-074D-9ADE-ABB87767E26B}"/>
                    </a:ext>
                  </a:extLst>
                </p:cNvPr>
                <p:cNvGrpSpPr/>
                <p:nvPr/>
              </p:nvGrpSpPr>
              <p:grpSpPr>
                <a:xfrm>
                  <a:off x="4625668" y="5553136"/>
                  <a:ext cx="296727" cy="1000473"/>
                  <a:chOff x="2174466" y="5581896"/>
                  <a:chExt cx="296727" cy="1000473"/>
                </a:xfrm>
              </p:grpSpPr>
              <p:grpSp>
                <p:nvGrpSpPr>
                  <p:cNvPr id="1174" name="Group 506">
                    <a:extLst>
                      <a:ext uri="{FF2B5EF4-FFF2-40B4-BE49-F238E27FC236}">
                        <a16:creationId xmlns:a16="http://schemas.microsoft.com/office/drawing/2014/main" id="{D085BFB3-AC6C-5447-B2B7-DB78379DCE6F}"/>
                      </a:ext>
                    </a:extLst>
                  </p:cNvPr>
                  <p:cNvGrpSpPr>
                    <a:grpSpLocks/>
                  </p:cNvGrpSpPr>
                  <p:nvPr/>
                </p:nvGrpSpPr>
                <p:grpSpPr bwMode="auto">
                  <a:xfrm>
                    <a:off x="2183716" y="5757460"/>
                    <a:ext cx="260147" cy="824909"/>
                    <a:chOff x="6395998" y="3062424"/>
                    <a:chExt cx="564403" cy="837478"/>
                  </a:xfrm>
                </p:grpSpPr>
                <p:sp>
                  <p:nvSpPr>
                    <p:cNvPr id="1189" name="Rectangle 1188">
                      <a:extLst>
                        <a:ext uri="{FF2B5EF4-FFF2-40B4-BE49-F238E27FC236}">
                          <a16:creationId xmlns:a16="http://schemas.microsoft.com/office/drawing/2014/main" id="{6070FEA2-11AE-804A-8C58-8B3A7AC37F07}"/>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190" name="Straight Connector 1189">
                      <a:extLst>
                        <a:ext uri="{FF2B5EF4-FFF2-40B4-BE49-F238E27FC236}">
                          <a16:creationId xmlns:a16="http://schemas.microsoft.com/office/drawing/2014/main" id="{5D8EC6D9-4D4C-FC46-AC1A-2F7907D1698F}"/>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1" name="Rectangle 1190">
                      <a:extLst>
                        <a:ext uri="{FF2B5EF4-FFF2-40B4-BE49-F238E27FC236}">
                          <a16:creationId xmlns:a16="http://schemas.microsoft.com/office/drawing/2014/main" id="{783F39AC-D116-C04C-93F1-71F5887CE4B0}"/>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192" name="Straight Connector 1191">
                      <a:extLst>
                        <a:ext uri="{FF2B5EF4-FFF2-40B4-BE49-F238E27FC236}">
                          <a16:creationId xmlns:a16="http://schemas.microsoft.com/office/drawing/2014/main" id="{AE7A8C0B-618D-E545-9477-27364C7E3442}"/>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3" name="Rectangle 1192">
                      <a:extLst>
                        <a:ext uri="{FF2B5EF4-FFF2-40B4-BE49-F238E27FC236}">
                          <a16:creationId xmlns:a16="http://schemas.microsoft.com/office/drawing/2014/main" id="{6970A4C0-234A-844C-8267-73DE0BA0006C}"/>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194" name="Rectangle 1193">
                      <a:extLst>
                        <a:ext uri="{FF2B5EF4-FFF2-40B4-BE49-F238E27FC236}">
                          <a16:creationId xmlns:a16="http://schemas.microsoft.com/office/drawing/2014/main" id="{355CB7DF-E0D9-4844-8811-8C8FF7752ABD}"/>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195" name="Straight Connector 1194">
                      <a:extLst>
                        <a:ext uri="{FF2B5EF4-FFF2-40B4-BE49-F238E27FC236}">
                          <a16:creationId xmlns:a16="http://schemas.microsoft.com/office/drawing/2014/main" id="{EA470862-A335-EC40-B4F3-B86D85F33971}"/>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6" name="Group 544">
                      <a:extLst>
                        <a:ext uri="{FF2B5EF4-FFF2-40B4-BE49-F238E27FC236}">
                          <a16:creationId xmlns:a16="http://schemas.microsoft.com/office/drawing/2014/main" id="{D22ABD15-A443-7141-B704-055700AF9608}"/>
                        </a:ext>
                      </a:extLst>
                    </p:cNvPr>
                    <p:cNvGrpSpPr>
                      <a:grpSpLocks/>
                    </p:cNvGrpSpPr>
                    <p:nvPr/>
                  </p:nvGrpSpPr>
                  <p:grpSpPr bwMode="auto">
                    <a:xfrm>
                      <a:off x="6400318" y="3137421"/>
                      <a:ext cx="559121" cy="92788"/>
                      <a:chOff x="6582044" y="2846082"/>
                      <a:chExt cx="559121" cy="92788"/>
                    </a:xfrm>
                  </p:grpSpPr>
                  <p:cxnSp>
                    <p:nvCxnSpPr>
                      <p:cNvPr id="1224" name="Straight Connector 1223">
                        <a:extLst>
                          <a:ext uri="{FF2B5EF4-FFF2-40B4-BE49-F238E27FC236}">
                            <a16:creationId xmlns:a16="http://schemas.microsoft.com/office/drawing/2014/main" id="{81D8BDBE-CD5F-1F4C-9ED3-DC00DEAED7C6}"/>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5" name="Straight Connector 1224">
                        <a:extLst>
                          <a:ext uri="{FF2B5EF4-FFF2-40B4-BE49-F238E27FC236}">
                            <a16:creationId xmlns:a16="http://schemas.microsoft.com/office/drawing/2014/main" id="{DCFAD8F1-DDC5-7147-B9B4-3DE7FEBD68D3}"/>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7" name="Group 547">
                      <a:extLst>
                        <a:ext uri="{FF2B5EF4-FFF2-40B4-BE49-F238E27FC236}">
                          <a16:creationId xmlns:a16="http://schemas.microsoft.com/office/drawing/2014/main" id="{455E0453-BBFB-C14C-B0E8-4B24E2E602A1}"/>
                        </a:ext>
                      </a:extLst>
                    </p:cNvPr>
                    <p:cNvGrpSpPr>
                      <a:grpSpLocks/>
                    </p:cNvGrpSpPr>
                    <p:nvPr/>
                  </p:nvGrpSpPr>
                  <p:grpSpPr bwMode="auto">
                    <a:xfrm>
                      <a:off x="6399838" y="3203285"/>
                      <a:ext cx="559121" cy="92788"/>
                      <a:chOff x="6582044" y="2846082"/>
                      <a:chExt cx="559121" cy="92788"/>
                    </a:xfrm>
                  </p:grpSpPr>
                  <p:cxnSp>
                    <p:nvCxnSpPr>
                      <p:cNvPr id="1222" name="Straight Connector 1221">
                        <a:extLst>
                          <a:ext uri="{FF2B5EF4-FFF2-40B4-BE49-F238E27FC236}">
                            <a16:creationId xmlns:a16="http://schemas.microsoft.com/office/drawing/2014/main" id="{69681097-1D95-0741-A31E-89054F7561C4}"/>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3" name="Straight Connector 1222">
                        <a:extLst>
                          <a:ext uri="{FF2B5EF4-FFF2-40B4-BE49-F238E27FC236}">
                            <a16:creationId xmlns:a16="http://schemas.microsoft.com/office/drawing/2014/main" id="{052CBAF9-2190-7646-9DF9-2CE0650C407D}"/>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8" name="Group 549">
                      <a:extLst>
                        <a:ext uri="{FF2B5EF4-FFF2-40B4-BE49-F238E27FC236}">
                          <a16:creationId xmlns:a16="http://schemas.microsoft.com/office/drawing/2014/main" id="{8140A8CA-C26A-8942-A87B-052F4139AC72}"/>
                        </a:ext>
                      </a:extLst>
                    </p:cNvPr>
                    <p:cNvGrpSpPr>
                      <a:grpSpLocks/>
                    </p:cNvGrpSpPr>
                    <p:nvPr/>
                  </p:nvGrpSpPr>
                  <p:grpSpPr bwMode="auto">
                    <a:xfrm>
                      <a:off x="6399358" y="3269149"/>
                      <a:ext cx="559121" cy="92788"/>
                      <a:chOff x="6582044" y="2846082"/>
                      <a:chExt cx="559121" cy="92788"/>
                    </a:xfrm>
                  </p:grpSpPr>
                  <p:cxnSp>
                    <p:nvCxnSpPr>
                      <p:cNvPr id="1220" name="Straight Connector 1219">
                        <a:extLst>
                          <a:ext uri="{FF2B5EF4-FFF2-40B4-BE49-F238E27FC236}">
                            <a16:creationId xmlns:a16="http://schemas.microsoft.com/office/drawing/2014/main" id="{5DA75586-888C-3E48-BF7E-25DEE9776CC8}"/>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1" name="Straight Connector 1220">
                        <a:extLst>
                          <a:ext uri="{FF2B5EF4-FFF2-40B4-BE49-F238E27FC236}">
                            <a16:creationId xmlns:a16="http://schemas.microsoft.com/office/drawing/2014/main" id="{71F4BC9B-F136-7446-BACC-DAED2EEF0E9C}"/>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9" name="Group 550">
                      <a:extLst>
                        <a:ext uri="{FF2B5EF4-FFF2-40B4-BE49-F238E27FC236}">
                          <a16:creationId xmlns:a16="http://schemas.microsoft.com/office/drawing/2014/main" id="{007C0AE5-E0A8-324C-9CAC-48595547958C}"/>
                        </a:ext>
                      </a:extLst>
                    </p:cNvPr>
                    <p:cNvGrpSpPr>
                      <a:grpSpLocks/>
                    </p:cNvGrpSpPr>
                    <p:nvPr/>
                  </p:nvGrpSpPr>
                  <p:grpSpPr bwMode="auto">
                    <a:xfrm>
                      <a:off x="6398878" y="3335013"/>
                      <a:ext cx="559121" cy="92788"/>
                      <a:chOff x="6582044" y="2846082"/>
                      <a:chExt cx="559121" cy="92788"/>
                    </a:xfrm>
                  </p:grpSpPr>
                  <p:cxnSp>
                    <p:nvCxnSpPr>
                      <p:cNvPr id="1218" name="Straight Connector 1217">
                        <a:extLst>
                          <a:ext uri="{FF2B5EF4-FFF2-40B4-BE49-F238E27FC236}">
                            <a16:creationId xmlns:a16="http://schemas.microsoft.com/office/drawing/2014/main" id="{19668B2B-1641-FB45-8920-13916B72FEFE}"/>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9" name="Straight Connector 1218">
                        <a:extLst>
                          <a:ext uri="{FF2B5EF4-FFF2-40B4-BE49-F238E27FC236}">
                            <a16:creationId xmlns:a16="http://schemas.microsoft.com/office/drawing/2014/main" id="{C0CC540C-2686-BA43-8C24-536B7C536E5F}"/>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0" name="Group 551">
                      <a:extLst>
                        <a:ext uri="{FF2B5EF4-FFF2-40B4-BE49-F238E27FC236}">
                          <a16:creationId xmlns:a16="http://schemas.microsoft.com/office/drawing/2014/main" id="{E39C4B04-DDDE-7A42-9C0E-9BE3E7F4F7B2}"/>
                        </a:ext>
                      </a:extLst>
                    </p:cNvPr>
                    <p:cNvGrpSpPr>
                      <a:grpSpLocks/>
                    </p:cNvGrpSpPr>
                    <p:nvPr/>
                  </p:nvGrpSpPr>
                  <p:grpSpPr bwMode="auto">
                    <a:xfrm>
                      <a:off x="6398398" y="3400877"/>
                      <a:ext cx="559121" cy="92788"/>
                      <a:chOff x="6582044" y="2846082"/>
                      <a:chExt cx="559121" cy="92788"/>
                    </a:xfrm>
                  </p:grpSpPr>
                  <p:cxnSp>
                    <p:nvCxnSpPr>
                      <p:cNvPr id="1216" name="Straight Connector 1215">
                        <a:extLst>
                          <a:ext uri="{FF2B5EF4-FFF2-40B4-BE49-F238E27FC236}">
                            <a16:creationId xmlns:a16="http://schemas.microsoft.com/office/drawing/2014/main" id="{E7516875-D5AE-9F42-A4B9-AB98B6E69A2C}"/>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7" name="Straight Connector 1216">
                        <a:extLst>
                          <a:ext uri="{FF2B5EF4-FFF2-40B4-BE49-F238E27FC236}">
                            <a16:creationId xmlns:a16="http://schemas.microsoft.com/office/drawing/2014/main" id="{90CC8390-B908-4044-AD64-7005DAA767A3}"/>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1" name="Group 552">
                      <a:extLst>
                        <a:ext uri="{FF2B5EF4-FFF2-40B4-BE49-F238E27FC236}">
                          <a16:creationId xmlns:a16="http://schemas.microsoft.com/office/drawing/2014/main" id="{A93BC43E-CBCC-9E49-84EA-14B7C23D6782}"/>
                        </a:ext>
                      </a:extLst>
                    </p:cNvPr>
                    <p:cNvGrpSpPr>
                      <a:grpSpLocks/>
                    </p:cNvGrpSpPr>
                    <p:nvPr/>
                  </p:nvGrpSpPr>
                  <p:grpSpPr bwMode="auto">
                    <a:xfrm>
                      <a:off x="6397918" y="3466741"/>
                      <a:ext cx="559121" cy="92788"/>
                      <a:chOff x="6582044" y="2846082"/>
                      <a:chExt cx="559121" cy="92788"/>
                    </a:xfrm>
                  </p:grpSpPr>
                  <p:cxnSp>
                    <p:nvCxnSpPr>
                      <p:cNvPr id="1214" name="Straight Connector 1213">
                        <a:extLst>
                          <a:ext uri="{FF2B5EF4-FFF2-40B4-BE49-F238E27FC236}">
                            <a16:creationId xmlns:a16="http://schemas.microsoft.com/office/drawing/2014/main" id="{67E52202-D344-4345-98A2-5E4ADF6B255B}"/>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5" name="Straight Connector 1214">
                        <a:extLst>
                          <a:ext uri="{FF2B5EF4-FFF2-40B4-BE49-F238E27FC236}">
                            <a16:creationId xmlns:a16="http://schemas.microsoft.com/office/drawing/2014/main" id="{D87A940D-DD38-4F4D-8D97-331880C64796}"/>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2" name="Group 555">
                      <a:extLst>
                        <a:ext uri="{FF2B5EF4-FFF2-40B4-BE49-F238E27FC236}">
                          <a16:creationId xmlns:a16="http://schemas.microsoft.com/office/drawing/2014/main" id="{8AD61D07-A8B0-2F4C-A23B-0422382215E7}"/>
                        </a:ext>
                      </a:extLst>
                    </p:cNvPr>
                    <p:cNvGrpSpPr>
                      <a:grpSpLocks/>
                    </p:cNvGrpSpPr>
                    <p:nvPr/>
                  </p:nvGrpSpPr>
                  <p:grpSpPr bwMode="auto">
                    <a:xfrm>
                      <a:off x="6397438" y="3532605"/>
                      <a:ext cx="559121" cy="92788"/>
                      <a:chOff x="6582044" y="2846082"/>
                      <a:chExt cx="559121" cy="92788"/>
                    </a:xfrm>
                  </p:grpSpPr>
                  <p:cxnSp>
                    <p:nvCxnSpPr>
                      <p:cNvPr id="1212" name="Straight Connector 1211">
                        <a:extLst>
                          <a:ext uri="{FF2B5EF4-FFF2-40B4-BE49-F238E27FC236}">
                            <a16:creationId xmlns:a16="http://schemas.microsoft.com/office/drawing/2014/main" id="{BA8DD124-A490-ED48-B420-41A6FF50A5A0}"/>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3" name="Straight Connector 1212">
                        <a:extLst>
                          <a:ext uri="{FF2B5EF4-FFF2-40B4-BE49-F238E27FC236}">
                            <a16:creationId xmlns:a16="http://schemas.microsoft.com/office/drawing/2014/main" id="{EC3C0E34-FBC5-8E46-B5DF-BE8C1D22CBCD}"/>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3" name="Group 556">
                      <a:extLst>
                        <a:ext uri="{FF2B5EF4-FFF2-40B4-BE49-F238E27FC236}">
                          <a16:creationId xmlns:a16="http://schemas.microsoft.com/office/drawing/2014/main" id="{A090A047-FF57-8B41-907C-54E702486A8B}"/>
                        </a:ext>
                      </a:extLst>
                    </p:cNvPr>
                    <p:cNvGrpSpPr>
                      <a:grpSpLocks/>
                    </p:cNvGrpSpPr>
                    <p:nvPr/>
                  </p:nvGrpSpPr>
                  <p:grpSpPr bwMode="auto">
                    <a:xfrm>
                      <a:off x="6396958" y="3598469"/>
                      <a:ext cx="559121" cy="92788"/>
                      <a:chOff x="6582044" y="2846082"/>
                      <a:chExt cx="559121" cy="92788"/>
                    </a:xfrm>
                  </p:grpSpPr>
                  <p:cxnSp>
                    <p:nvCxnSpPr>
                      <p:cNvPr id="1210" name="Straight Connector 1209">
                        <a:extLst>
                          <a:ext uri="{FF2B5EF4-FFF2-40B4-BE49-F238E27FC236}">
                            <a16:creationId xmlns:a16="http://schemas.microsoft.com/office/drawing/2014/main" id="{80110FF1-8377-C54B-A36C-3FF3B1008842}"/>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1" name="Straight Connector 1210">
                        <a:extLst>
                          <a:ext uri="{FF2B5EF4-FFF2-40B4-BE49-F238E27FC236}">
                            <a16:creationId xmlns:a16="http://schemas.microsoft.com/office/drawing/2014/main" id="{96BCE0EA-E5D6-4D46-B4C6-32B4207AE5AB}"/>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4" name="Group 557">
                      <a:extLst>
                        <a:ext uri="{FF2B5EF4-FFF2-40B4-BE49-F238E27FC236}">
                          <a16:creationId xmlns:a16="http://schemas.microsoft.com/office/drawing/2014/main" id="{1A3EDA3F-15B5-E649-BA21-0503AB2081C0}"/>
                        </a:ext>
                      </a:extLst>
                    </p:cNvPr>
                    <p:cNvGrpSpPr>
                      <a:grpSpLocks/>
                    </p:cNvGrpSpPr>
                    <p:nvPr/>
                  </p:nvGrpSpPr>
                  <p:grpSpPr bwMode="auto">
                    <a:xfrm>
                      <a:off x="6396478" y="3664333"/>
                      <a:ext cx="559121" cy="92788"/>
                      <a:chOff x="6582044" y="2846082"/>
                      <a:chExt cx="559121" cy="92788"/>
                    </a:xfrm>
                  </p:grpSpPr>
                  <p:cxnSp>
                    <p:nvCxnSpPr>
                      <p:cNvPr id="1208" name="Straight Connector 1207">
                        <a:extLst>
                          <a:ext uri="{FF2B5EF4-FFF2-40B4-BE49-F238E27FC236}">
                            <a16:creationId xmlns:a16="http://schemas.microsoft.com/office/drawing/2014/main" id="{54A141F1-14E1-DC42-A2E8-622A125C7ED7}"/>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9" name="Straight Connector 1208">
                        <a:extLst>
                          <a:ext uri="{FF2B5EF4-FFF2-40B4-BE49-F238E27FC236}">
                            <a16:creationId xmlns:a16="http://schemas.microsoft.com/office/drawing/2014/main" id="{0D8E76BB-EF2B-1C41-A207-351362A4605C}"/>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5" name="Group 558">
                      <a:extLst>
                        <a:ext uri="{FF2B5EF4-FFF2-40B4-BE49-F238E27FC236}">
                          <a16:creationId xmlns:a16="http://schemas.microsoft.com/office/drawing/2014/main" id="{857E0C2A-FB8D-C440-B6FC-72CBFF266D51}"/>
                        </a:ext>
                      </a:extLst>
                    </p:cNvPr>
                    <p:cNvGrpSpPr>
                      <a:grpSpLocks/>
                    </p:cNvGrpSpPr>
                    <p:nvPr/>
                  </p:nvGrpSpPr>
                  <p:grpSpPr bwMode="auto">
                    <a:xfrm>
                      <a:off x="6395998" y="3730197"/>
                      <a:ext cx="559121" cy="92788"/>
                      <a:chOff x="6582044" y="2846082"/>
                      <a:chExt cx="559121" cy="92788"/>
                    </a:xfrm>
                  </p:grpSpPr>
                  <p:cxnSp>
                    <p:nvCxnSpPr>
                      <p:cNvPr id="1206" name="Straight Connector 1205">
                        <a:extLst>
                          <a:ext uri="{FF2B5EF4-FFF2-40B4-BE49-F238E27FC236}">
                            <a16:creationId xmlns:a16="http://schemas.microsoft.com/office/drawing/2014/main" id="{51931F96-CC92-F84C-933E-1BFB10C50CDB}"/>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7" name="Straight Connector 1206">
                        <a:extLst>
                          <a:ext uri="{FF2B5EF4-FFF2-40B4-BE49-F238E27FC236}">
                            <a16:creationId xmlns:a16="http://schemas.microsoft.com/office/drawing/2014/main" id="{B4DE4807-7C35-7C42-BC2F-3B465CECCB2A}"/>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175" name="Straight Connector 1174">
                    <a:extLst>
                      <a:ext uri="{FF2B5EF4-FFF2-40B4-BE49-F238E27FC236}">
                        <a16:creationId xmlns:a16="http://schemas.microsoft.com/office/drawing/2014/main" id="{38CF1A5D-3254-4446-8056-0D79CD8F134D}"/>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a:extLst>
                      <a:ext uri="{FF2B5EF4-FFF2-40B4-BE49-F238E27FC236}">
                        <a16:creationId xmlns:a16="http://schemas.microsoft.com/office/drawing/2014/main" id="{B92E2BDA-C1C3-2D46-9420-9AC2F629A494}"/>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a:extLst>
                      <a:ext uri="{FF2B5EF4-FFF2-40B4-BE49-F238E27FC236}">
                        <a16:creationId xmlns:a16="http://schemas.microsoft.com/office/drawing/2014/main" id="{83568F1A-0A6A-6B42-9529-5FF5A35E5FB2}"/>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a:extLst>
                      <a:ext uri="{FF2B5EF4-FFF2-40B4-BE49-F238E27FC236}">
                        <a16:creationId xmlns:a16="http://schemas.microsoft.com/office/drawing/2014/main" id="{156A6FF2-C56B-224C-849E-F576EB917F33}"/>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a:extLst>
                      <a:ext uri="{FF2B5EF4-FFF2-40B4-BE49-F238E27FC236}">
                        <a16:creationId xmlns:a16="http://schemas.microsoft.com/office/drawing/2014/main" id="{437F98A8-7A93-304C-B5D5-B13A8BCA4DAD}"/>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a:extLst>
                      <a:ext uri="{FF2B5EF4-FFF2-40B4-BE49-F238E27FC236}">
                        <a16:creationId xmlns:a16="http://schemas.microsoft.com/office/drawing/2014/main" id="{ACDD7497-6FDE-B441-827E-D3322069DB7D}"/>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a:extLst>
                      <a:ext uri="{FF2B5EF4-FFF2-40B4-BE49-F238E27FC236}">
                        <a16:creationId xmlns:a16="http://schemas.microsoft.com/office/drawing/2014/main" id="{426ACEBC-67B0-E944-A846-D6AD6F020062}"/>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a:extLst>
                      <a:ext uri="{FF2B5EF4-FFF2-40B4-BE49-F238E27FC236}">
                        <a16:creationId xmlns:a16="http://schemas.microsoft.com/office/drawing/2014/main" id="{ECE6DFF5-989D-2043-AF1E-71A3CB3602DB}"/>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a:extLst>
                      <a:ext uri="{FF2B5EF4-FFF2-40B4-BE49-F238E27FC236}">
                        <a16:creationId xmlns:a16="http://schemas.microsoft.com/office/drawing/2014/main" id="{D8A028F3-D07F-7346-9640-BD2CEC4FF7A7}"/>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a:extLst>
                      <a:ext uri="{FF2B5EF4-FFF2-40B4-BE49-F238E27FC236}">
                        <a16:creationId xmlns:a16="http://schemas.microsoft.com/office/drawing/2014/main" id="{A86F7BC3-F572-8A4E-9982-E31213C94010}"/>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a:extLst>
                      <a:ext uri="{FF2B5EF4-FFF2-40B4-BE49-F238E27FC236}">
                        <a16:creationId xmlns:a16="http://schemas.microsoft.com/office/drawing/2014/main" id="{F4230FE6-6EF5-0543-AF60-64FFD14D00CA}"/>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a:extLst>
                      <a:ext uri="{FF2B5EF4-FFF2-40B4-BE49-F238E27FC236}">
                        <a16:creationId xmlns:a16="http://schemas.microsoft.com/office/drawing/2014/main" id="{718667F0-090A-A346-BACF-0119087BD3BA}"/>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a:extLst>
                      <a:ext uri="{FF2B5EF4-FFF2-40B4-BE49-F238E27FC236}">
                        <a16:creationId xmlns:a16="http://schemas.microsoft.com/office/drawing/2014/main" id="{769749A8-6DCB-FA4D-A9A4-AA6F29BCAC65}"/>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188" name="Picture 1187">
                    <a:extLst>
                      <a:ext uri="{FF2B5EF4-FFF2-40B4-BE49-F238E27FC236}">
                        <a16:creationId xmlns:a16="http://schemas.microsoft.com/office/drawing/2014/main" id="{12ADCE0E-7054-8B4F-AB55-1460569D2E39}"/>
                      </a:ext>
                    </a:extLst>
                  </p:cNvPr>
                  <p:cNvPicPr>
                    <a:picLocks noChangeAspect="1"/>
                  </p:cNvPicPr>
                  <p:nvPr/>
                </p:nvPicPr>
                <p:blipFill rotWithShape="1">
                  <a:blip r:embed="rId3">
                    <a:extLst>
                      <a:ext uri="{BEBA8EAE-BF5A-486C-A8C5-ECC9F3942E4B}">
                        <a14:imgProps xmlns:a14="http://schemas.microsoft.com/office/drawing/2010/main">
                          <a14:imgLayer r:embed="rId7">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226" name="Group 1225">
                  <a:extLst>
                    <a:ext uri="{FF2B5EF4-FFF2-40B4-BE49-F238E27FC236}">
                      <a16:creationId xmlns:a16="http://schemas.microsoft.com/office/drawing/2014/main" id="{4BBBD4FA-2AA4-864B-87A0-78C2AD5F2347}"/>
                    </a:ext>
                  </a:extLst>
                </p:cNvPr>
                <p:cNvGrpSpPr/>
                <p:nvPr/>
              </p:nvGrpSpPr>
              <p:grpSpPr>
                <a:xfrm>
                  <a:off x="4970473" y="5548727"/>
                  <a:ext cx="296727" cy="1000473"/>
                  <a:chOff x="2174466" y="5581896"/>
                  <a:chExt cx="296727" cy="1000473"/>
                </a:xfrm>
              </p:grpSpPr>
              <p:grpSp>
                <p:nvGrpSpPr>
                  <p:cNvPr id="1227" name="Group 506">
                    <a:extLst>
                      <a:ext uri="{FF2B5EF4-FFF2-40B4-BE49-F238E27FC236}">
                        <a16:creationId xmlns:a16="http://schemas.microsoft.com/office/drawing/2014/main" id="{DBB367F2-1DBB-2243-9CC2-ED0A97C88ECB}"/>
                      </a:ext>
                    </a:extLst>
                  </p:cNvPr>
                  <p:cNvGrpSpPr>
                    <a:grpSpLocks/>
                  </p:cNvGrpSpPr>
                  <p:nvPr/>
                </p:nvGrpSpPr>
                <p:grpSpPr bwMode="auto">
                  <a:xfrm>
                    <a:off x="2183716" y="5757460"/>
                    <a:ext cx="260147" cy="824909"/>
                    <a:chOff x="6395998" y="3062424"/>
                    <a:chExt cx="564403" cy="837478"/>
                  </a:xfrm>
                </p:grpSpPr>
                <p:sp>
                  <p:nvSpPr>
                    <p:cNvPr id="1242" name="Rectangle 1241">
                      <a:extLst>
                        <a:ext uri="{FF2B5EF4-FFF2-40B4-BE49-F238E27FC236}">
                          <a16:creationId xmlns:a16="http://schemas.microsoft.com/office/drawing/2014/main" id="{A6277391-8FF6-094A-97BA-8CF1FE9EDE41}"/>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243" name="Straight Connector 1242">
                      <a:extLst>
                        <a:ext uri="{FF2B5EF4-FFF2-40B4-BE49-F238E27FC236}">
                          <a16:creationId xmlns:a16="http://schemas.microsoft.com/office/drawing/2014/main" id="{EFDB4087-809D-B24C-82C0-AE3CE7993A0F}"/>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4" name="Rectangle 1243">
                      <a:extLst>
                        <a:ext uri="{FF2B5EF4-FFF2-40B4-BE49-F238E27FC236}">
                          <a16:creationId xmlns:a16="http://schemas.microsoft.com/office/drawing/2014/main" id="{A5CD8531-B506-E74B-872F-FCFFB53D8FEE}"/>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245" name="Straight Connector 1244">
                      <a:extLst>
                        <a:ext uri="{FF2B5EF4-FFF2-40B4-BE49-F238E27FC236}">
                          <a16:creationId xmlns:a16="http://schemas.microsoft.com/office/drawing/2014/main" id="{B97F728D-F523-5648-BBED-92E520DD130A}"/>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6" name="Rectangle 1245">
                      <a:extLst>
                        <a:ext uri="{FF2B5EF4-FFF2-40B4-BE49-F238E27FC236}">
                          <a16:creationId xmlns:a16="http://schemas.microsoft.com/office/drawing/2014/main" id="{91A5D6C2-DDDD-AA46-8279-4EC36248DE72}"/>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247" name="Rectangle 1246">
                      <a:extLst>
                        <a:ext uri="{FF2B5EF4-FFF2-40B4-BE49-F238E27FC236}">
                          <a16:creationId xmlns:a16="http://schemas.microsoft.com/office/drawing/2014/main" id="{DA5C4C82-B614-9F4D-BD8F-FD2C9040D7F5}"/>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248" name="Straight Connector 1247">
                      <a:extLst>
                        <a:ext uri="{FF2B5EF4-FFF2-40B4-BE49-F238E27FC236}">
                          <a16:creationId xmlns:a16="http://schemas.microsoft.com/office/drawing/2014/main" id="{71565E82-751A-6A49-A54D-47CFDBEE262C}"/>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9" name="Group 544">
                      <a:extLst>
                        <a:ext uri="{FF2B5EF4-FFF2-40B4-BE49-F238E27FC236}">
                          <a16:creationId xmlns:a16="http://schemas.microsoft.com/office/drawing/2014/main" id="{55388BA5-E8B1-5643-8E95-2E8E104675F0}"/>
                        </a:ext>
                      </a:extLst>
                    </p:cNvPr>
                    <p:cNvGrpSpPr>
                      <a:grpSpLocks/>
                    </p:cNvGrpSpPr>
                    <p:nvPr/>
                  </p:nvGrpSpPr>
                  <p:grpSpPr bwMode="auto">
                    <a:xfrm>
                      <a:off x="6400318" y="3137421"/>
                      <a:ext cx="559121" cy="92788"/>
                      <a:chOff x="6582044" y="2846082"/>
                      <a:chExt cx="559121" cy="92788"/>
                    </a:xfrm>
                  </p:grpSpPr>
                  <p:cxnSp>
                    <p:nvCxnSpPr>
                      <p:cNvPr id="1277" name="Straight Connector 1276">
                        <a:extLst>
                          <a:ext uri="{FF2B5EF4-FFF2-40B4-BE49-F238E27FC236}">
                            <a16:creationId xmlns:a16="http://schemas.microsoft.com/office/drawing/2014/main" id="{99AC1016-32F2-3246-B8BB-26B4AB6EE46C}"/>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8" name="Straight Connector 1277">
                        <a:extLst>
                          <a:ext uri="{FF2B5EF4-FFF2-40B4-BE49-F238E27FC236}">
                            <a16:creationId xmlns:a16="http://schemas.microsoft.com/office/drawing/2014/main" id="{55BEB4EC-676B-7C4A-A8EF-DD2E756E618E}"/>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0" name="Group 547">
                      <a:extLst>
                        <a:ext uri="{FF2B5EF4-FFF2-40B4-BE49-F238E27FC236}">
                          <a16:creationId xmlns:a16="http://schemas.microsoft.com/office/drawing/2014/main" id="{DC03F1CB-A0F4-EA45-8A3B-C1F12970A5D9}"/>
                        </a:ext>
                      </a:extLst>
                    </p:cNvPr>
                    <p:cNvGrpSpPr>
                      <a:grpSpLocks/>
                    </p:cNvGrpSpPr>
                    <p:nvPr/>
                  </p:nvGrpSpPr>
                  <p:grpSpPr bwMode="auto">
                    <a:xfrm>
                      <a:off x="6399838" y="3203285"/>
                      <a:ext cx="559121" cy="92788"/>
                      <a:chOff x="6582044" y="2846082"/>
                      <a:chExt cx="559121" cy="92788"/>
                    </a:xfrm>
                  </p:grpSpPr>
                  <p:cxnSp>
                    <p:nvCxnSpPr>
                      <p:cNvPr id="1275" name="Straight Connector 1274">
                        <a:extLst>
                          <a:ext uri="{FF2B5EF4-FFF2-40B4-BE49-F238E27FC236}">
                            <a16:creationId xmlns:a16="http://schemas.microsoft.com/office/drawing/2014/main" id="{E344E24C-F87A-554F-B6C8-2700E21F5438}"/>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a:extLst>
                          <a:ext uri="{FF2B5EF4-FFF2-40B4-BE49-F238E27FC236}">
                            <a16:creationId xmlns:a16="http://schemas.microsoft.com/office/drawing/2014/main" id="{903D6EE8-4FAE-B049-91CE-EFC3E7E3312E}"/>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1" name="Group 549">
                      <a:extLst>
                        <a:ext uri="{FF2B5EF4-FFF2-40B4-BE49-F238E27FC236}">
                          <a16:creationId xmlns:a16="http://schemas.microsoft.com/office/drawing/2014/main" id="{02BE3624-DC6A-144F-B0C9-ADFD4CFC795A}"/>
                        </a:ext>
                      </a:extLst>
                    </p:cNvPr>
                    <p:cNvGrpSpPr>
                      <a:grpSpLocks/>
                    </p:cNvGrpSpPr>
                    <p:nvPr/>
                  </p:nvGrpSpPr>
                  <p:grpSpPr bwMode="auto">
                    <a:xfrm>
                      <a:off x="6399358" y="3269149"/>
                      <a:ext cx="559121" cy="92788"/>
                      <a:chOff x="6582044" y="2846082"/>
                      <a:chExt cx="559121" cy="92788"/>
                    </a:xfrm>
                  </p:grpSpPr>
                  <p:cxnSp>
                    <p:nvCxnSpPr>
                      <p:cNvPr id="1273" name="Straight Connector 1272">
                        <a:extLst>
                          <a:ext uri="{FF2B5EF4-FFF2-40B4-BE49-F238E27FC236}">
                            <a16:creationId xmlns:a16="http://schemas.microsoft.com/office/drawing/2014/main" id="{4BE7BAB2-14C7-4D46-8DD2-1E3F79BC0F5F}"/>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4" name="Straight Connector 1273">
                        <a:extLst>
                          <a:ext uri="{FF2B5EF4-FFF2-40B4-BE49-F238E27FC236}">
                            <a16:creationId xmlns:a16="http://schemas.microsoft.com/office/drawing/2014/main" id="{338B33E7-66DB-A148-8B84-9C55C03394A8}"/>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2" name="Group 550">
                      <a:extLst>
                        <a:ext uri="{FF2B5EF4-FFF2-40B4-BE49-F238E27FC236}">
                          <a16:creationId xmlns:a16="http://schemas.microsoft.com/office/drawing/2014/main" id="{86F583F8-B92A-AE46-BECE-9AE9748DA724}"/>
                        </a:ext>
                      </a:extLst>
                    </p:cNvPr>
                    <p:cNvGrpSpPr>
                      <a:grpSpLocks/>
                    </p:cNvGrpSpPr>
                    <p:nvPr/>
                  </p:nvGrpSpPr>
                  <p:grpSpPr bwMode="auto">
                    <a:xfrm>
                      <a:off x="6398878" y="3335013"/>
                      <a:ext cx="559121" cy="92788"/>
                      <a:chOff x="6582044" y="2846082"/>
                      <a:chExt cx="559121" cy="92788"/>
                    </a:xfrm>
                  </p:grpSpPr>
                  <p:cxnSp>
                    <p:nvCxnSpPr>
                      <p:cNvPr id="1271" name="Straight Connector 1270">
                        <a:extLst>
                          <a:ext uri="{FF2B5EF4-FFF2-40B4-BE49-F238E27FC236}">
                            <a16:creationId xmlns:a16="http://schemas.microsoft.com/office/drawing/2014/main" id="{6B979906-1453-F546-9D5F-F8E35303DA37}"/>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2" name="Straight Connector 1271">
                        <a:extLst>
                          <a:ext uri="{FF2B5EF4-FFF2-40B4-BE49-F238E27FC236}">
                            <a16:creationId xmlns:a16="http://schemas.microsoft.com/office/drawing/2014/main" id="{6708307A-CD28-E241-8772-ED8894CC7D15}"/>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3" name="Group 551">
                      <a:extLst>
                        <a:ext uri="{FF2B5EF4-FFF2-40B4-BE49-F238E27FC236}">
                          <a16:creationId xmlns:a16="http://schemas.microsoft.com/office/drawing/2014/main" id="{85C2D1F9-9F51-9B44-8CD1-35E6D4892B8B}"/>
                        </a:ext>
                      </a:extLst>
                    </p:cNvPr>
                    <p:cNvGrpSpPr>
                      <a:grpSpLocks/>
                    </p:cNvGrpSpPr>
                    <p:nvPr/>
                  </p:nvGrpSpPr>
                  <p:grpSpPr bwMode="auto">
                    <a:xfrm>
                      <a:off x="6398398" y="3400877"/>
                      <a:ext cx="559121" cy="92788"/>
                      <a:chOff x="6582044" y="2846082"/>
                      <a:chExt cx="559121" cy="92788"/>
                    </a:xfrm>
                  </p:grpSpPr>
                  <p:cxnSp>
                    <p:nvCxnSpPr>
                      <p:cNvPr id="1269" name="Straight Connector 1268">
                        <a:extLst>
                          <a:ext uri="{FF2B5EF4-FFF2-40B4-BE49-F238E27FC236}">
                            <a16:creationId xmlns:a16="http://schemas.microsoft.com/office/drawing/2014/main" id="{C187EBF5-6F18-0B49-A2E6-E53C77366B2D}"/>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0" name="Straight Connector 1269">
                        <a:extLst>
                          <a:ext uri="{FF2B5EF4-FFF2-40B4-BE49-F238E27FC236}">
                            <a16:creationId xmlns:a16="http://schemas.microsoft.com/office/drawing/2014/main" id="{C3608E86-24A0-3A40-8A37-469FDC98BBBE}"/>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4" name="Group 552">
                      <a:extLst>
                        <a:ext uri="{FF2B5EF4-FFF2-40B4-BE49-F238E27FC236}">
                          <a16:creationId xmlns:a16="http://schemas.microsoft.com/office/drawing/2014/main" id="{5C85A646-B171-C249-840B-D384CC722A2C}"/>
                        </a:ext>
                      </a:extLst>
                    </p:cNvPr>
                    <p:cNvGrpSpPr>
                      <a:grpSpLocks/>
                    </p:cNvGrpSpPr>
                    <p:nvPr/>
                  </p:nvGrpSpPr>
                  <p:grpSpPr bwMode="auto">
                    <a:xfrm>
                      <a:off x="6397918" y="3466741"/>
                      <a:ext cx="559121" cy="92788"/>
                      <a:chOff x="6582044" y="2846082"/>
                      <a:chExt cx="559121" cy="92788"/>
                    </a:xfrm>
                  </p:grpSpPr>
                  <p:cxnSp>
                    <p:nvCxnSpPr>
                      <p:cNvPr id="1267" name="Straight Connector 1266">
                        <a:extLst>
                          <a:ext uri="{FF2B5EF4-FFF2-40B4-BE49-F238E27FC236}">
                            <a16:creationId xmlns:a16="http://schemas.microsoft.com/office/drawing/2014/main" id="{85C4F5D9-8CB3-9E44-AC1E-AE78867BB0A5}"/>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a:extLst>
                          <a:ext uri="{FF2B5EF4-FFF2-40B4-BE49-F238E27FC236}">
                            <a16:creationId xmlns:a16="http://schemas.microsoft.com/office/drawing/2014/main" id="{4D0D5F00-1C36-5D42-8757-28D5AF65BC67}"/>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5" name="Group 555">
                      <a:extLst>
                        <a:ext uri="{FF2B5EF4-FFF2-40B4-BE49-F238E27FC236}">
                          <a16:creationId xmlns:a16="http://schemas.microsoft.com/office/drawing/2014/main" id="{59BF1E1C-C633-5140-827A-0485E9FDDBC0}"/>
                        </a:ext>
                      </a:extLst>
                    </p:cNvPr>
                    <p:cNvGrpSpPr>
                      <a:grpSpLocks/>
                    </p:cNvGrpSpPr>
                    <p:nvPr/>
                  </p:nvGrpSpPr>
                  <p:grpSpPr bwMode="auto">
                    <a:xfrm>
                      <a:off x="6397438" y="3532605"/>
                      <a:ext cx="559121" cy="92788"/>
                      <a:chOff x="6582044" y="2846082"/>
                      <a:chExt cx="559121" cy="92788"/>
                    </a:xfrm>
                  </p:grpSpPr>
                  <p:cxnSp>
                    <p:nvCxnSpPr>
                      <p:cNvPr id="1265" name="Straight Connector 1264">
                        <a:extLst>
                          <a:ext uri="{FF2B5EF4-FFF2-40B4-BE49-F238E27FC236}">
                            <a16:creationId xmlns:a16="http://schemas.microsoft.com/office/drawing/2014/main" id="{304D1249-690A-F746-A390-E28491839A52}"/>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a:extLst>
                          <a:ext uri="{FF2B5EF4-FFF2-40B4-BE49-F238E27FC236}">
                            <a16:creationId xmlns:a16="http://schemas.microsoft.com/office/drawing/2014/main" id="{60697835-F8F7-4443-A6AB-85F6EE773EAB}"/>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6" name="Group 556">
                      <a:extLst>
                        <a:ext uri="{FF2B5EF4-FFF2-40B4-BE49-F238E27FC236}">
                          <a16:creationId xmlns:a16="http://schemas.microsoft.com/office/drawing/2014/main" id="{5BAE0447-0FB4-704B-8360-C43D4E3F547A}"/>
                        </a:ext>
                      </a:extLst>
                    </p:cNvPr>
                    <p:cNvGrpSpPr>
                      <a:grpSpLocks/>
                    </p:cNvGrpSpPr>
                    <p:nvPr/>
                  </p:nvGrpSpPr>
                  <p:grpSpPr bwMode="auto">
                    <a:xfrm>
                      <a:off x="6396958" y="3598469"/>
                      <a:ext cx="559121" cy="92788"/>
                      <a:chOff x="6582044" y="2846082"/>
                      <a:chExt cx="559121" cy="92788"/>
                    </a:xfrm>
                  </p:grpSpPr>
                  <p:cxnSp>
                    <p:nvCxnSpPr>
                      <p:cNvPr id="1263" name="Straight Connector 1262">
                        <a:extLst>
                          <a:ext uri="{FF2B5EF4-FFF2-40B4-BE49-F238E27FC236}">
                            <a16:creationId xmlns:a16="http://schemas.microsoft.com/office/drawing/2014/main" id="{AEAC70BC-60F7-8648-A02F-64B555730DD8}"/>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4" name="Straight Connector 1263">
                        <a:extLst>
                          <a:ext uri="{FF2B5EF4-FFF2-40B4-BE49-F238E27FC236}">
                            <a16:creationId xmlns:a16="http://schemas.microsoft.com/office/drawing/2014/main" id="{190B4FBD-D820-AC42-85F8-294887FEE5B0}"/>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7" name="Group 557">
                      <a:extLst>
                        <a:ext uri="{FF2B5EF4-FFF2-40B4-BE49-F238E27FC236}">
                          <a16:creationId xmlns:a16="http://schemas.microsoft.com/office/drawing/2014/main" id="{F2F8C1F9-0B3F-1047-A5BF-B182532189B5}"/>
                        </a:ext>
                      </a:extLst>
                    </p:cNvPr>
                    <p:cNvGrpSpPr>
                      <a:grpSpLocks/>
                    </p:cNvGrpSpPr>
                    <p:nvPr/>
                  </p:nvGrpSpPr>
                  <p:grpSpPr bwMode="auto">
                    <a:xfrm>
                      <a:off x="6396478" y="3664333"/>
                      <a:ext cx="559121" cy="92788"/>
                      <a:chOff x="6582044" y="2846082"/>
                      <a:chExt cx="559121" cy="92788"/>
                    </a:xfrm>
                  </p:grpSpPr>
                  <p:cxnSp>
                    <p:nvCxnSpPr>
                      <p:cNvPr id="1261" name="Straight Connector 1260">
                        <a:extLst>
                          <a:ext uri="{FF2B5EF4-FFF2-40B4-BE49-F238E27FC236}">
                            <a16:creationId xmlns:a16="http://schemas.microsoft.com/office/drawing/2014/main" id="{3CF40046-3A3B-8B46-BD73-A576229AFC2B}"/>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a:extLst>
                          <a:ext uri="{FF2B5EF4-FFF2-40B4-BE49-F238E27FC236}">
                            <a16:creationId xmlns:a16="http://schemas.microsoft.com/office/drawing/2014/main" id="{8A0DFF8E-908E-C241-BC5B-A9F2F8BBC6E3}"/>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8" name="Group 558">
                      <a:extLst>
                        <a:ext uri="{FF2B5EF4-FFF2-40B4-BE49-F238E27FC236}">
                          <a16:creationId xmlns:a16="http://schemas.microsoft.com/office/drawing/2014/main" id="{CDF310B8-C251-0F48-A0A9-176A04B88DE3}"/>
                        </a:ext>
                      </a:extLst>
                    </p:cNvPr>
                    <p:cNvGrpSpPr>
                      <a:grpSpLocks/>
                    </p:cNvGrpSpPr>
                    <p:nvPr/>
                  </p:nvGrpSpPr>
                  <p:grpSpPr bwMode="auto">
                    <a:xfrm>
                      <a:off x="6395998" y="3730197"/>
                      <a:ext cx="559121" cy="92788"/>
                      <a:chOff x="6582044" y="2846082"/>
                      <a:chExt cx="559121" cy="92788"/>
                    </a:xfrm>
                  </p:grpSpPr>
                  <p:cxnSp>
                    <p:nvCxnSpPr>
                      <p:cNvPr id="1259" name="Straight Connector 1258">
                        <a:extLst>
                          <a:ext uri="{FF2B5EF4-FFF2-40B4-BE49-F238E27FC236}">
                            <a16:creationId xmlns:a16="http://schemas.microsoft.com/office/drawing/2014/main" id="{C1BD397E-2CAE-7943-87A2-F2F26161C17B}"/>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0" name="Straight Connector 1259">
                        <a:extLst>
                          <a:ext uri="{FF2B5EF4-FFF2-40B4-BE49-F238E27FC236}">
                            <a16:creationId xmlns:a16="http://schemas.microsoft.com/office/drawing/2014/main" id="{05524DFA-0C77-C440-AC55-4F5CF28BA536}"/>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28" name="Straight Connector 1227">
                    <a:extLst>
                      <a:ext uri="{FF2B5EF4-FFF2-40B4-BE49-F238E27FC236}">
                        <a16:creationId xmlns:a16="http://schemas.microsoft.com/office/drawing/2014/main" id="{BB9ABF84-0C60-DD4F-888C-7B013B441561}"/>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9" name="Straight Connector 1228">
                    <a:extLst>
                      <a:ext uri="{FF2B5EF4-FFF2-40B4-BE49-F238E27FC236}">
                        <a16:creationId xmlns:a16="http://schemas.microsoft.com/office/drawing/2014/main" id="{56518ADE-C530-0343-86E6-FD999E5E3605}"/>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0" name="Straight Connector 1229">
                    <a:extLst>
                      <a:ext uri="{FF2B5EF4-FFF2-40B4-BE49-F238E27FC236}">
                        <a16:creationId xmlns:a16="http://schemas.microsoft.com/office/drawing/2014/main" id="{30157BB7-062A-8942-8CED-CA7C0068B6E5}"/>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1" name="Straight Connector 1230">
                    <a:extLst>
                      <a:ext uri="{FF2B5EF4-FFF2-40B4-BE49-F238E27FC236}">
                        <a16:creationId xmlns:a16="http://schemas.microsoft.com/office/drawing/2014/main" id="{F7A828B4-0B60-C048-9176-732825293FA6}"/>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a:extLst>
                      <a:ext uri="{FF2B5EF4-FFF2-40B4-BE49-F238E27FC236}">
                        <a16:creationId xmlns:a16="http://schemas.microsoft.com/office/drawing/2014/main" id="{5252A21B-0A3C-D24A-B1A8-FE76FF2873E3}"/>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3" name="Straight Connector 1232">
                    <a:extLst>
                      <a:ext uri="{FF2B5EF4-FFF2-40B4-BE49-F238E27FC236}">
                        <a16:creationId xmlns:a16="http://schemas.microsoft.com/office/drawing/2014/main" id="{D2C2EBEF-8AC8-094F-BD3E-BA76D20A983E}"/>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4" name="Straight Connector 1233">
                    <a:extLst>
                      <a:ext uri="{FF2B5EF4-FFF2-40B4-BE49-F238E27FC236}">
                        <a16:creationId xmlns:a16="http://schemas.microsoft.com/office/drawing/2014/main" id="{9703C097-0572-5E42-BB02-D5A6ACE5E60F}"/>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5" name="Straight Connector 1234">
                    <a:extLst>
                      <a:ext uri="{FF2B5EF4-FFF2-40B4-BE49-F238E27FC236}">
                        <a16:creationId xmlns:a16="http://schemas.microsoft.com/office/drawing/2014/main" id="{D890BD6D-FFC7-0942-A2A1-3C312803F4A8}"/>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6" name="Straight Connector 1235">
                    <a:extLst>
                      <a:ext uri="{FF2B5EF4-FFF2-40B4-BE49-F238E27FC236}">
                        <a16:creationId xmlns:a16="http://schemas.microsoft.com/office/drawing/2014/main" id="{F1D10D43-2165-EE4E-B1D1-FCE6431F6973}"/>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7" name="Straight Connector 1236">
                    <a:extLst>
                      <a:ext uri="{FF2B5EF4-FFF2-40B4-BE49-F238E27FC236}">
                        <a16:creationId xmlns:a16="http://schemas.microsoft.com/office/drawing/2014/main" id="{40841FF8-6148-7144-AFE0-5B585BD06CE8}"/>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8" name="Straight Connector 1237">
                    <a:extLst>
                      <a:ext uri="{FF2B5EF4-FFF2-40B4-BE49-F238E27FC236}">
                        <a16:creationId xmlns:a16="http://schemas.microsoft.com/office/drawing/2014/main" id="{EBB95FC8-C6AA-9D44-80C5-6C0253264791}"/>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a:extLst>
                      <a:ext uri="{FF2B5EF4-FFF2-40B4-BE49-F238E27FC236}">
                        <a16:creationId xmlns:a16="http://schemas.microsoft.com/office/drawing/2014/main" id="{EEAF294C-5238-C146-A21E-015F936BECD7}"/>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a:extLst>
                      <a:ext uri="{FF2B5EF4-FFF2-40B4-BE49-F238E27FC236}">
                        <a16:creationId xmlns:a16="http://schemas.microsoft.com/office/drawing/2014/main" id="{AB51E5E7-765C-AC4C-992E-AF2EC3CF2E91}"/>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241" name="Picture 1240">
                    <a:extLst>
                      <a:ext uri="{FF2B5EF4-FFF2-40B4-BE49-F238E27FC236}">
                        <a16:creationId xmlns:a16="http://schemas.microsoft.com/office/drawing/2014/main" id="{C34163BD-ADEC-9A47-92C6-2EBA1C8C289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grpSp>
            <p:nvGrpSpPr>
              <p:cNvPr id="1279" name="Group 1278">
                <a:extLst>
                  <a:ext uri="{FF2B5EF4-FFF2-40B4-BE49-F238E27FC236}">
                    <a16:creationId xmlns:a16="http://schemas.microsoft.com/office/drawing/2014/main" id="{32C2ECD3-6F6D-344C-A1C2-0CB253190FBD}"/>
                  </a:ext>
                </a:extLst>
              </p:cNvPr>
              <p:cNvGrpSpPr/>
              <p:nvPr/>
            </p:nvGrpSpPr>
            <p:grpSpPr>
              <a:xfrm>
                <a:off x="5034706" y="5064023"/>
                <a:ext cx="1366094" cy="1525431"/>
                <a:chOff x="3901106" y="5028178"/>
                <a:chExt cx="1366094" cy="1525431"/>
              </a:xfrm>
            </p:grpSpPr>
            <p:cxnSp>
              <p:nvCxnSpPr>
                <p:cNvPr id="1280" name="Straight Connector 1279">
                  <a:extLst>
                    <a:ext uri="{FF2B5EF4-FFF2-40B4-BE49-F238E27FC236}">
                      <a16:creationId xmlns:a16="http://schemas.microsoft.com/office/drawing/2014/main" id="{0B2CBE63-9224-9141-AF27-96718D0DB20E}"/>
                    </a:ext>
                  </a:extLst>
                </p:cNvPr>
                <p:cNvCxnSpPr>
                  <a:cxnSpLocks/>
                </p:cNvCxnSpPr>
                <p:nvPr/>
              </p:nvCxnSpPr>
              <p:spPr>
                <a:xfrm flipH="1">
                  <a:off x="4080726" y="5170077"/>
                  <a:ext cx="362471" cy="392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1" name="Straight Connector 1280">
                  <a:extLst>
                    <a:ext uri="{FF2B5EF4-FFF2-40B4-BE49-F238E27FC236}">
                      <a16:creationId xmlns:a16="http://schemas.microsoft.com/office/drawing/2014/main" id="{DC189A16-7882-5C43-8CE1-DE02664760E2}"/>
                    </a:ext>
                  </a:extLst>
                </p:cNvPr>
                <p:cNvCxnSpPr>
                  <a:cxnSpLocks/>
                </p:cNvCxnSpPr>
                <p:nvPr/>
              </p:nvCxnSpPr>
              <p:spPr>
                <a:xfrm flipH="1">
                  <a:off x="4362348" y="5170077"/>
                  <a:ext cx="224557" cy="407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2" name="Straight Connector 1281">
                  <a:extLst>
                    <a:ext uri="{FF2B5EF4-FFF2-40B4-BE49-F238E27FC236}">
                      <a16:creationId xmlns:a16="http://schemas.microsoft.com/office/drawing/2014/main" id="{ED0F56AC-F93A-834E-A8B5-EEE1DF485B7F}"/>
                    </a:ext>
                  </a:extLst>
                </p:cNvPr>
                <p:cNvCxnSpPr>
                  <a:cxnSpLocks/>
                  <a:endCxn id="1355" idx="0"/>
                </p:cNvCxnSpPr>
                <p:nvPr/>
              </p:nvCxnSpPr>
              <p:spPr>
                <a:xfrm>
                  <a:off x="4712792" y="5159264"/>
                  <a:ext cx="52643" cy="393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3" name="Straight Connector 1282">
                  <a:extLst>
                    <a:ext uri="{FF2B5EF4-FFF2-40B4-BE49-F238E27FC236}">
                      <a16:creationId xmlns:a16="http://schemas.microsoft.com/office/drawing/2014/main" id="{A35DD60F-0CEF-2B47-8FFB-8717C79307BE}"/>
                    </a:ext>
                  </a:extLst>
                </p:cNvPr>
                <p:cNvCxnSpPr>
                  <a:cxnSpLocks/>
                  <a:endCxn id="1303" idx="0"/>
                </p:cNvCxnSpPr>
                <p:nvPr/>
              </p:nvCxnSpPr>
              <p:spPr>
                <a:xfrm>
                  <a:off x="4821313" y="5148451"/>
                  <a:ext cx="288927" cy="4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4" name="Group 1283">
                  <a:extLst>
                    <a:ext uri="{FF2B5EF4-FFF2-40B4-BE49-F238E27FC236}">
                      <a16:creationId xmlns:a16="http://schemas.microsoft.com/office/drawing/2014/main" id="{DEA97529-8CFF-7349-8C68-8BBEA59AE4E2}"/>
                    </a:ext>
                  </a:extLst>
                </p:cNvPr>
                <p:cNvGrpSpPr/>
                <p:nvPr/>
              </p:nvGrpSpPr>
              <p:grpSpPr>
                <a:xfrm>
                  <a:off x="3901106" y="5545485"/>
                  <a:ext cx="296727" cy="1000473"/>
                  <a:chOff x="2174466" y="5581896"/>
                  <a:chExt cx="296727" cy="1000473"/>
                </a:xfrm>
              </p:grpSpPr>
              <p:grpSp>
                <p:nvGrpSpPr>
                  <p:cNvPr id="1445" name="Group 506">
                    <a:extLst>
                      <a:ext uri="{FF2B5EF4-FFF2-40B4-BE49-F238E27FC236}">
                        <a16:creationId xmlns:a16="http://schemas.microsoft.com/office/drawing/2014/main" id="{EA83B32D-37BD-5240-B128-AF0AC954E585}"/>
                      </a:ext>
                    </a:extLst>
                  </p:cNvPr>
                  <p:cNvGrpSpPr>
                    <a:grpSpLocks/>
                  </p:cNvGrpSpPr>
                  <p:nvPr/>
                </p:nvGrpSpPr>
                <p:grpSpPr bwMode="auto">
                  <a:xfrm>
                    <a:off x="2183716" y="5757460"/>
                    <a:ext cx="260147" cy="824909"/>
                    <a:chOff x="6395998" y="3062424"/>
                    <a:chExt cx="564403" cy="837478"/>
                  </a:xfrm>
                </p:grpSpPr>
                <p:sp>
                  <p:nvSpPr>
                    <p:cNvPr id="1460" name="Rectangle 1459">
                      <a:extLst>
                        <a:ext uri="{FF2B5EF4-FFF2-40B4-BE49-F238E27FC236}">
                          <a16:creationId xmlns:a16="http://schemas.microsoft.com/office/drawing/2014/main" id="{3F67B2AA-B0A6-E240-B9CF-041AB320AE37}"/>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461" name="Straight Connector 1460">
                      <a:extLst>
                        <a:ext uri="{FF2B5EF4-FFF2-40B4-BE49-F238E27FC236}">
                          <a16:creationId xmlns:a16="http://schemas.microsoft.com/office/drawing/2014/main" id="{F89D6E39-AEF3-D34A-AC0E-A050B8F465A3}"/>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2" name="Rectangle 1461">
                      <a:extLst>
                        <a:ext uri="{FF2B5EF4-FFF2-40B4-BE49-F238E27FC236}">
                          <a16:creationId xmlns:a16="http://schemas.microsoft.com/office/drawing/2014/main" id="{D6FF1875-85FC-5948-993B-6C554DAC29E8}"/>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463" name="Straight Connector 1462">
                      <a:extLst>
                        <a:ext uri="{FF2B5EF4-FFF2-40B4-BE49-F238E27FC236}">
                          <a16:creationId xmlns:a16="http://schemas.microsoft.com/office/drawing/2014/main" id="{29885B8C-431D-3B48-B0AE-F4488F6C5136}"/>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4" name="Rectangle 1463">
                      <a:extLst>
                        <a:ext uri="{FF2B5EF4-FFF2-40B4-BE49-F238E27FC236}">
                          <a16:creationId xmlns:a16="http://schemas.microsoft.com/office/drawing/2014/main" id="{F7328929-8AD5-8A48-B083-60104DA7F457}"/>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465" name="Rectangle 1464">
                      <a:extLst>
                        <a:ext uri="{FF2B5EF4-FFF2-40B4-BE49-F238E27FC236}">
                          <a16:creationId xmlns:a16="http://schemas.microsoft.com/office/drawing/2014/main" id="{A58D90A2-2664-294E-8B3B-0330746BB1CB}"/>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466" name="Straight Connector 1465">
                      <a:extLst>
                        <a:ext uri="{FF2B5EF4-FFF2-40B4-BE49-F238E27FC236}">
                          <a16:creationId xmlns:a16="http://schemas.microsoft.com/office/drawing/2014/main" id="{8A3FD203-E76D-FC45-B277-6ACFEEF3E26A}"/>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7" name="Group 544">
                      <a:extLst>
                        <a:ext uri="{FF2B5EF4-FFF2-40B4-BE49-F238E27FC236}">
                          <a16:creationId xmlns:a16="http://schemas.microsoft.com/office/drawing/2014/main" id="{5C9EDABA-D8FD-D544-8AAD-E93B7C4564FE}"/>
                        </a:ext>
                      </a:extLst>
                    </p:cNvPr>
                    <p:cNvGrpSpPr>
                      <a:grpSpLocks/>
                    </p:cNvGrpSpPr>
                    <p:nvPr/>
                  </p:nvGrpSpPr>
                  <p:grpSpPr bwMode="auto">
                    <a:xfrm>
                      <a:off x="6400318" y="3137421"/>
                      <a:ext cx="559121" cy="92788"/>
                      <a:chOff x="6582044" y="2846082"/>
                      <a:chExt cx="559121" cy="92788"/>
                    </a:xfrm>
                  </p:grpSpPr>
                  <p:cxnSp>
                    <p:nvCxnSpPr>
                      <p:cNvPr id="1495" name="Straight Connector 1494">
                        <a:extLst>
                          <a:ext uri="{FF2B5EF4-FFF2-40B4-BE49-F238E27FC236}">
                            <a16:creationId xmlns:a16="http://schemas.microsoft.com/office/drawing/2014/main" id="{50758204-E476-5C48-AD7A-9A39B50C1329}"/>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6" name="Straight Connector 1495">
                        <a:extLst>
                          <a:ext uri="{FF2B5EF4-FFF2-40B4-BE49-F238E27FC236}">
                            <a16:creationId xmlns:a16="http://schemas.microsoft.com/office/drawing/2014/main" id="{0B1E984D-C3CA-6644-8FB0-84A477258118}"/>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8" name="Group 547">
                      <a:extLst>
                        <a:ext uri="{FF2B5EF4-FFF2-40B4-BE49-F238E27FC236}">
                          <a16:creationId xmlns:a16="http://schemas.microsoft.com/office/drawing/2014/main" id="{81DB1AD5-1B6E-804D-BB32-D4458BA0A0E7}"/>
                        </a:ext>
                      </a:extLst>
                    </p:cNvPr>
                    <p:cNvGrpSpPr>
                      <a:grpSpLocks/>
                    </p:cNvGrpSpPr>
                    <p:nvPr/>
                  </p:nvGrpSpPr>
                  <p:grpSpPr bwMode="auto">
                    <a:xfrm>
                      <a:off x="6399838" y="3203285"/>
                      <a:ext cx="559121" cy="92788"/>
                      <a:chOff x="6582044" y="2846082"/>
                      <a:chExt cx="559121" cy="92788"/>
                    </a:xfrm>
                  </p:grpSpPr>
                  <p:cxnSp>
                    <p:nvCxnSpPr>
                      <p:cNvPr id="1493" name="Straight Connector 1492">
                        <a:extLst>
                          <a:ext uri="{FF2B5EF4-FFF2-40B4-BE49-F238E27FC236}">
                            <a16:creationId xmlns:a16="http://schemas.microsoft.com/office/drawing/2014/main" id="{ECAC3690-8D44-4E4B-8478-AE9AD92C712C}"/>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4" name="Straight Connector 1493">
                        <a:extLst>
                          <a:ext uri="{FF2B5EF4-FFF2-40B4-BE49-F238E27FC236}">
                            <a16:creationId xmlns:a16="http://schemas.microsoft.com/office/drawing/2014/main" id="{EFB15D1D-72FF-9D47-A667-D096F4FDD85F}"/>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9" name="Group 549">
                      <a:extLst>
                        <a:ext uri="{FF2B5EF4-FFF2-40B4-BE49-F238E27FC236}">
                          <a16:creationId xmlns:a16="http://schemas.microsoft.com/office/drawing/2014/main" id="{A14A4E0E-9BC6-004E-92FB-7618F483D0A3}"/>
                        </a:ext>
                      </a:extLst>
                    </p:cNvPr>
                    <p:cNvGrpSpPr>
                      <a:grpSpLocks/>
                    </p:cNvGrpSpPr>
                    <p:nvPr/>
                  </p:nvGrpSpPr>
                  <p:grpSpPr bwMode="auto">
                    <a:xfrm>
                      <a:off x="6399358" y="3269149"/>
                      <a:ext cx="559121" cy="92788"/>
                      <a:chOff x="6582044" y="2846082"/>
                      <a:chExt cx="559121" cy="92788"/>
                    </a:xfrm>
                  </p:grpSpPr>
                  <p:cxnSp>
                    <p:nvCxnSpPr>
                      <p:cNvPr id="1491" name="Straight Connector 1490">
                        <a:extLst>
                          <a:ext uri="{FF2B5EF4-FFF2-40B4-BE49-F238E27FC236}">
                            <a16:creationId xmlns:a16="http://schemas.microsoft.com/office/drawing/2014/main" id="{E2C50260-4C39-5C42-BAD9-17B66F9B12A6}"/>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2" name="Straight Connector 1491">
                        <a:extLst>
                          <a:ext uri="{FF2B5EF4-FFF2-40B4-BE49-F238E27FC236}">
                            <a16:creationId xmlns:a16="http://schemas.microsoft.com/office/drawing/2014/main" id="{BF8C54ED-8B80-DD46-A2F3-11FA7FDD29D9}"/>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0" name="Group 550">
                      <a:extLst>
                        <a:ext uri="{FF2B5EF4-FFF2-40B4-BE49-F238E27FC236}">
                          <a16:creationId xmlns:a16="http://schemas.microsoft.com/office/drawing/2014/main" id="{85BB7F29-103A-A446-A670-8C1A6A2BC7B7}"/>
                        </a:ext>
                      </a:extLst>
                    </p:cNvPr>
                    <p:cNvGrpSpPr>
                      <a:grpSpLocks/>
                    </p:cNvGrpSpPr>
                    <p:nvPr/>
                  </p:nvGrpSpPr>
                  <p:grpSpPr bwMode="auto">
                    <a:xfrm>
                      <a:off x="6398878" y="3335013"/>
                      <a:ext cx="559121" cy="92788"/>
                      <a:chOff x="6582044" y="2846082"/>
                      <a:chExt cx="559121" cy="92788"/>
                    </a:xfrm>
                  </p:grpSpPr>
                  <p:cxnSp>
                    <p:nvCxnSpPr>
                      <p:cNvPr id="1489" name="Straight Connector 1488">
                        <a:extLst>
                          <a:ext uri="{FF2B5EF4-FFF2-40B4-BE49-F238E27FC236}">
                            <a16:creationId xmlns:a16="http://schemas.microsoft.com/office/drawing/2014/main" id="{A0C0353E-1C07-8E42-B0EB-3A18AF396FAE}"/>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0" name="Straight Connector 1489">
                        <a:extLst>
                          <a:ext uri="{FF2B5EF4-FFF2-40B4-BE49-F238E27FC236}">
                            <a16:creationId xmlns:a16="http://schemas.microsoft.com/office/drawing/2014/main" id="{70214A16-8624-254D-9834-366247767A65}"/>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1" name="Group 551">
                      <a:extLst>
                        <a:ext uri="{FF2B5EF4-FFF2-40B4-BE49-F238E27FC236}">
                          <a16:creationId xmlns:a16="http://schemas.microsoft.com/office/drawing/2014/main" id="{18653AAA-4DC3-7C4E-911E-9C428BC1B3D6}"/>
                        </a:ext>
                      </a:extLst>
                    </p:cNvPr>
                    <p:cNvGrpSpPr>
                      <a:grpSpLocks/>
                    </p:cNvGrpSpPr>
                    <p:nvPr/>
                  </p:nvGrpSpPr>
                  <p:grpSpPr bwMode="auto">
                    <a:xfrm>
                      <a:off x="6398398" y="3400877"/>
                      <a:ext cx="559121" cy="92788"/>
                      <a:chOff x="6582044" y="2846082"/>
                      <a:chExt cx="559121" cy="92788"/>
                    </a:xfrm>
                  </p:grpSpPr>
                  <p:cxnSp>
                    <p:nvCxnSpPr>
                      <p:cNvPr id="1487" name="Straight Connector 1486">
                        <a:extLst>
                          <a:ext uri="{FF2B5EF4-FFF2-40B4-BE49-F238E27FC236}">
                            <a16:creationId xmlns:a16="http://schemas.microsoft.com/office/drawing/2014/main" id="{6DC08ADE-3A07-C142-A3A3-DABA10F5837F}"/>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8" name="Straight Connector 1487">
                        <a:extLst>
                          <a:ext uri="{FF2B5EF4-FFF2-40B4-BE49-F238E27FC236}">
                            <a16:creationId xmlns:a16="http://schemas.microsoft.com/office/drawing/2014/main" id="{2042EB51-7FDF-9844-8FC8-FFE6F8ECB578}"/>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2" name="Group 552">
                      <a:extLst>
                        <a:ext uri="{FF2B5EF4-FFF2-40B4-BE49-F238E27FC236}">
                          <a16:creationId xmlns:a16="http://schemas.microsoft.com/office/drawing/2014/main" id="{F9A196C5-AC96-644C-AE88-65DBB7C3C52D}"/>
                        </a:ext>
                      </a:extLst>
                    </p:cNvPr>
                    <p:cNvGrpSpPr>
                      <a:grpSpLocks/>
                    </p:cNvGrpSpPr>
                    <p:nvPr/>
                  </p:nvGrpSpPr>
                  <p:grpSpPr bwMode="auto">
                    <a:xfrm>
                      <a:off x="6397918" y="3466741"/>
                      <a:ext cx="559121" cy="92788"/>
                      <a:chOff x="6582044" y="2846082"/>
                      <a:chExt cx="559121" cy="92788"/>
                    </a:xfrm>
                  </p:grpSpPr>
                  <p:cxnSp>
                    <p:nvCxnSpPr>
                      <p:cNvPr id="1485" name="Straight Connector 1484">
                        <a:extLst>
                          <a:ext uri="{FF2B5EF4-FFF2-40B4-BE49-F238E27FC236}">
                            <a16:creationId xmlns:a16="http://schemas.microsoft.com/office/drawing/2014/main" id="{9ACF7C92-C346-4441-AE31-1A356DDD265E}"/>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6" name="Straight Connector 1485">
                        <a:extLst>
                          <a:ext uri="{FF2B5EF4-FFF2-40B4-BE49-F238E27FC236}">
                            <a16:creationId xmlns:a16="http://schemas.microsoft.com/office/drawing/2014/main" id="{8DF2AEF3-5543-FF4D-AF82-A1340EBC3C30}"/>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3" name="Group 555">
                      <a:extLst>
                        <a:ext uri="{FF2B5EF4-FFF2-40B4-BE49-F238E27FC236}">
                          <a16:creationId xmlns:a16="http://schemas.microsoft.com/office/drawing/2014/main" id="{ADDCFBAE-F58D-EE4D-AFB8-0BA280C0391E}"/>
                        </a:ext>
                      </a:extLst>
                    </p:cNvPr>
                    <p:cNvGrpSpPr>
                      <a:grpSpLocks/>
                    </p:cNvGrpSpPr>
                    <p:nvPr/>
                  </p:nvGrpSpPr>
                  <p:grpSpPr bwMode="auto">
                    <a:xfrm>
                      <a:off x="6397438" y="3532605"/>
                      <a:ext cx="559121" cy="92788"/>
                      <a:chOff x="6582044" y="2846082"/>
                      <a:chExt cx="559121" cy="92788"/>
                    </a:xfrm>
                  </p:grpSpPr>
                  <p:cxnSp>
                    <p:nvCxnSpPr>
                      <p:cNvPr id="1483" name="Straight Connector 1482">
                        <a:extLst>
                          <a:ext uri="{FF2B5EF4-FFF2-40B4-BE49-F238E27FC236}">
                            <a16:creationId xmlns:a16="http://schemas.microsoft.com/office/drawing/2014/main" id="{36F9FA42-2927-AB41-AFF6-C1768FE5EA91}"/>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4" name="Straight Connector 1483">
                        <a:extLst>
                          <a:ext uri="{FF2B5EF4-FFF2-40B4-BE49-F238E27FC236}">
                            <a16:creationId xmlns:a16="http://schemas.microsoft.com/office/drawing/2014/main" id="{863ED641-1974-A14C-9BB1-535CC92F5642}"/>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4" name="Group 556">
                      <a:extLst>
                        <a:ext uri="{FF2B5EF4-FFF2-40B4-BE49-F238E27FC236}">
                          <a16:creationId xmlns:a16="http://schemas.microsoft.com/office/drawing/2014/main" id="{04D8797D-7C4E-304B-9B68-34BBF818962A}"/>
                        </a:ext>
                      </a:extLst>
                    </p:cNvPr>
                    <p:cNvGrpSpPr>
                      <a:grpSpLocks/>
                    </p:cNvGrpSpPr>
                    <p:nvPr/>
                  </p:nvGrpSpPr>
                  <p:grpSpPr bwMode="auto">
                    <a:xfrm>
                      <a:off x="6396958" y="3598469"/>
                      <a:ext cx="559121" cy="92788"/>
                      <a:chOff x="6582044" y="2846082"/>
                      <a:chExt cx="559121" cy="92788"/>
                    </a:xfrm>
                  </p:grpSpPr>
                  <p:cxnSp>
                    <p:nvCxnSpPr>
                      <p:cNvPr id="1481" name="Straight Connector 1480">
                        <a:extLst>
                          <a:ext uri="{FF2B5EF4-FFF2-40B4-BE49-F238E27FC236}">
                            <a16:creationId xmlns:a16="http://schemas.microsoft.com/office/drawing/2014/main" id="{E624D070-3265-A047-B04A-00A26D9EE81A}"/>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2" name="Straight Connector 1481">
                        <a:extLst>
                          <a:ext uri="{FF2B5EF4-FFF2-40B4-BE49-F238E27FC236}">
                            <a16:creationId xmlns:a16="http://schemas.microsoft.com/office/drawing/2014/main" id="{23E4E305-6AEE-584B-86C3-84A3CB949379}"/>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5" name="Group 557">
                      <a:extLst>
                        <a:ext uri="{FF2B5EF4-FFF2-40B4-BE49-F238E27FC236}">
                          <a16:creationId xmlns:a16="http://schemas.microsoft.com/office/drawing/2014/main" id="{AA8D59AF-F95C-9341-B32A-8F18A640F9F9}"/>
                        </a:ext>
                      </a:extLst>
                    </p:cNvPr>
                    <p:cNvGrpSpPr>
                      <a:grpSpLocks/>
                    </p:cNvGrpSpPr>
                    <p:nvPr/>
                  </p:nvGrpSpPr>
                  <p:grpSpPr bwMode="auto">
                    <a:xfrm>
                      <a:off x="6396478" y="3664333"/>
                      <a:ext cx="559121" cy="92788"/>
                      <a:chOff x="6582044" y="2846082"/>
                      <a:chExt cx="559121" cy="92788"/>
                    </a:xfrm>
                  </p:grpSpPr>
                  <p:cxnSp>
                    <p:nvCxnSpPr>
                      <p:cNvPr id="1479" name="Straight Connector 1478">
                        <a:extLst>
                          <a:ext uri="{FF2B5EF4-FFF2-40B4-BE49-F238E27FC236}">
                            <a16:creationId xmlns:a16="http://schemas.microsoft.com/office/drawing/2014/main" id="{A64B078F-4001-6441-B649-8F7E8AFF37BC}"/>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0" name="Straight Connector 1479">
                        <a:extLst>
                          <a:ext uri="{FF2B5EF4-FFF2-40B4-BE49-F238E27FC236}">
                            <a16:creationId xmlns:a16="http://schemas.microsoft.com/office/drawing/2014/main" id="{8C9632C0-DE25-FF40-8B3F-C338AE3DA1A8}"/>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6" name="Group 558">
                      <a:extLst>
                        <a:ext uri="{FF2B5EF4-FFF2-40B4-BE49-F238E27FC236}">
                          <a16:creationId xmlns:a16="http://schemas.microsoft.com/office/drawing/2014/main" id="{D9B381F2-3AF3-A449-A73A-0629464DBD24}"/>
                        </a:ext>
                      </a:extLst>
                    </p:cNvPr>
                    <p:cNvGrpSpPr>
                      <a:grpSpLocks/>
                    </p:cNvGrpSpPr>
                    <p:nvPr/>
                  </p:nvGrpSpPr>
                  <p:grpSpPr bwMode="auto">
                    <a:xfrm>
                      <a:off x="6395998" y="3730197"/>
                      <a:ext cx="559121" cy="92788"/>
                      <a:chOff x="6582044" y="2846082"/>
                      <a:chExt cx="559121" cy="92788"/>
                    </a:xfrm>
                  </p:grpSpPr>
                  <p:cxnSp>
                    <p:nvCxnSpPr>
                      <p:cNvPr id="1477" name="Straight Connector 1476">
                        <a:extLst>
                          <a:ext uri="{FF2B5EF4-FFF2-40B4-BE49-F238E27FC236}">
                            <a16:creationId xmlns:a16="http://schemas.microsoft.com/office/drawing/2014/main" id="{801F8536-B8CC-DD4C-A219-E696B09CBEB6}"/>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8" name="Straight Connector 1477">
                        <a:extLst>
                          <a:ext uri="{FF2B5EF4-FFF2-40B4-BE49-F238E27FC236}">
                            <a16:creationId xmlns:a16="http://schemas.microsoft.com/office/drawing/2014/main" id="{B8D8C585-202E-9848-B54D-7B71621F310D}"/>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46" name="Straight Connector 1445">
                    <a:extLst>
                      <a:ext uri="{FF2B5EF4-FFF2-40B4-BE49-F238E27FC236}">
                        <a16:creationId xmlns:a16="http://schemas.microsoft.com/office/drawing/2014/main" id="{EDCB1B53-DDBD-3E44-B942-0506BD329503}"/>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a:extLst>
                      <a:ext uri="{FF2B5EF4-FFF2-40B4-BE49-F238E27FC236}">
                        <a16:creationId xmlns:a16="http://schemas.microsoft.com/office/drawing/2014/main" id="{AECE52AD-B63B-DE4B-86D6-698F9EDDA016}"/>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a:extLst>
                      <a:ext uri="{FF2B5EF4-FFF2-40B4-BE49-F238E27FC236}">
                        <a16:creationId xmlns:a16="http://schemas.microsoft.com/office/drawing/2014/main" id="{AD93BDF3-5871-7346-BDE8-CD326A48FF6B}"/>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a:extLst>
                      <a:ext uri="{FF2B5EF4-FFF2-40B4-BE49-F238E27FC236}">
                        <a16:creationId xmlns:a16="http://schemas.microsoft.com/office/drawing/2014/main" id="{33D5D0B6-0687-C94B-A55D-C117E17A860F}"/>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a:extLst>
                      <a:ext uri="{FF2B5EF4-FFF2-40B4-BE49-F238E27FC236}">
                        <a16:creationId xmlns:a16="http://schemas.microsoft.com/office/drawing/2014/main" id="{2456390C-807B-8B43-95A5-F9553E051DA9}"/>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a:extLst>
                      <a:ext uri="{FF2B5EF4-FFF2-40B4-BE49-F238E27FC236}">
                        <a16:creationId xmlns:a16="http://schemas.microsoft.com/office/drawing/2014/main" id="{0DE4C0FD-383C-A74B-A53D-6F9FDEA70DBA}"/>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a:extLst>
                      <a:ext uri="{FF2B5EF4-FFF2-40B4-BE49-F238E27FC236}">
                        <a16:creationId xmlns:a16="http://schemas.microsoft.com/office/drawing/2014/main" id="{63BC9C8B-F2A4-6044-8E65-88E5D807822E}"/>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3" name="Straight Connector 1452">
                    <a:extLst>
                      <a:ext uri="{FF2B5EF4-FFF2-40B4-BE49-F238E27FC236}">
                        <a16:creationId xmlns:a16="http://schemas.microsoft.com/office/drawing/2014/main" id="{B7264592-3823-144A-A01C-8EA6988DE0C0}"/>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4" name="Straight Connector 1453">
                    <a:extLst>
                      <a:ext uri="{FF2B5EF4-FFF2-40B4-BE49-F238E27FC236}">
                        <a16:creationId xmlns:a16="http://schemas.microsoft.com/office/drawing/2014/main" id="{68EF7218-743C-C541-B5AA-F4AA42EAE825}"/>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5" name="Straight Connector 1454">
                    <a:extLst>
                      <a:ext uri="{FF2B5EF4-FFF2-40B4-BE49-F238E27FC236}">
                        <a16:creationId xmlns:a16="http://schemas.microsoft.com/office/drawing/2014/main" id="{5F7509D1-F822-F241-8A68-E3484F0937FC}"/>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6" name="Straight Connector 1455">
                    <a:extLst>
                      <a:ext uri="{FF2B5EF4-FFF2-40B4-BE49-F238E27FC236}">
                        <a16:creationId xmlns:a16="http://schemas.microsoft.com/office/drawing/2014/main" id="{F69D9428-509C-1B4B-AA09-3A87D441C2A4}"/>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7" name="Straight Connector 1456">
                    <a:extLst>
                      <a:ext uri="{FF2B5EF4-FFF2-40B4-BE49-F238E27FC236}">
                        <a16:creationId xmlns:a16="http://schemas.microsoft.com/office/drawing/2014/main" id="{8D07D576-7CCF-9646-8586-9F52BA6D71EC}"/>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8" name="Straight Connector 1457">
                    <a:extLst>
                      <a:ext uri="{FF2B5EF4-FFF2-40B4-BE49-F238E27FC236}">
                        <a16:creationId xmlns:a16="http://schemas.microsoft.com/office/drawing/2014/main" id="{0124D235-38E7-1A4A-9513-0251CF78ADF2}"/>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459" name="Picture 1458">
                    <a:extLst>
                      <a:ext uri="{FF2B5EF4-FFF2-40B4-BE49-F238E27FC236}">
                        <a16:creationId xmlns:a16="http://schemas.microsoft.com/office/drawing/2014/main" id="{84BE2A35-7408-A54C-80EB-1F386A06823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pic>
              <p:nvPicPr>
                <p:cNvPr id="1285" name="Picture 1284">
                  <a:extLst>
                    <a:ext uri="{FF2B5EF4-FFF2-40B4-BE49-F238E27FC236}">
                      <a16:creationId xmlns:a16="http://schemas.microsoft.com/office/drawing/2014/main" id="{277EA092-E25B-4248-89CE-7197104E0A0C}"/>
                    </a:ext>
                  </a:extLst>
                </p:cNvPr>
                <p:cNvPicPr>
                  <a:picLocks noChangeAspect="1"/>
                </p:cNvPicPr>
                <p:nvPr/>
              </p:nvPicPr>
              <p:blipFill rotWithShape="1">
                <a:blip r:embed="rId3">
                  <a:extLst>
                    <a:ext uri="{BEBA8EAE-BF5A-486C-A8C5-ECC9F3942E4B}">
                      <a14:imgProps xmlns:a14="http://schemas.microsoft.com/office/drawing/2010/main">
                        <a14:imgLayer r:embed="rId8">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4315279" y="5028178"/>
                  <a:ext cx="589822" cy="318504"/>
                </a:xfrm>
                <a:prstGeom prst="rect">
                  <a:avLst/>
                </a:prstGeom>
              </p:spPr>
            </p:pic>
            <p:grpSp>
              <p:nvGrpSpPr>
                <p:cNvPr id="1286" name="Group 1285">
                  <a:extLst>
                    <a:ext uri="{FF2B5EF4-FFF2-40B4-BE49-F238E27FC236}">
                      <a16:creationId xmlns:a16="http://schemas.microsoft.com/office/drawing/2014/main" id="{7FA2CBE0-7D15-F449-AAA4-EC7C59E88971}"/>
                    </a:ext>
                  </a:extLst>
                </p:cNvPr>
                <p:cNvGrpSpPr/>
                <p:nvPr/>
              </p:nvGrpSpPr>
              <p:grpSpPr>
                <a:xfrm>
                  <a:off x="4263218" y="5553136"/>
                  <a:ext cx="296727" cy="1000473"/>
                  <a:chOff x="2174466" y="5581896"/>
                  <a:chExt cx="296727" cy="1000473"/>
                </a:xfrm>
              </p:grpSpPr>
              <p:grpSp>
                <p:nvGrpSpPr>
                  <p:cNvPr id="1393" name="Group 506">
                    <a:extLst>
                      <a:ext uri="{FF2B5EF4-FFF2-40B4-BE49-F238E27FC236}">
                        <a16:creationId xmlns:a16="http://schemas.microsoft.com/office/drawing/2014/main" id="{0E263396-06F6-F84B-BE6E-66B75B1B70AD}"/>
                      </a:ext>
                    </a:extLst>
                  </p:cNvPr>
                  <p:cNvGrpSpPr>
                    <a:grpSpLocks/>
                  </p:cNvGrpSpPr>
                  <p:nvPr/>
                </p:nvGrpSpPr>
                <p:grpSpPr bwMode="auto">
                  <a:xfrm>
                    <a:off x="2183716" y="5757460"/>
                    <a:ext cx="260147" cy="824909"/>
                    <a:chOff x="6395998" y="3062424"/>
                    <a:chExt cx="564403" cy="837478"/>
                  </a:xfrm>
                </p:grpSpPr>
                <p:sp>
                  <p:nvSpPr>
                    <p:cNvPr id="1408" name="Rectangle 1407">
                      <a:extLst>
                        <a:ext uri="{FF2B5EF4-FFF2-40B4-BE49-F238E27FC236}">
                          <a16:creationId xmlns:a16="http://schemas.microsoft.com/office/drawing/2014/main" id="{8897C8E8-7062-5D44-8A14-B9227B692151}"/>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409" name="Straight Connector 1408">
                      <a:extLst>
                        <a:ext uri="{FF2B5EF4-FFF2-40B4-BE49-F238E27FC236}">
                          <a16:creationId xmlns:a16="http://schemas.microsoft.com/office/drawing/2014/main" id="{55782B20-D291-6342-820E-38E2A6A6F9A7}"/>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0" name="Rectangle 1409">
                      <a:extLst>
                        <a:ext uri="{FF2B5EF4-FFF2-40B4-BE49-F238E27FC236}">
                          <a16:creationId xmlns:a16="http://schemas.microsoft.com/office/drawing/2014/main" id="{F713B183-4BBB-EA46-BA34-E347825DD841}"/>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411" name="Straight Connector 1410">
                      <a:extLst>
                        <a:ext uri="{FF2B5EF4-FFF2-40B4-BE49-F238E27FC236}">
                          <a16:creationId xmlns:a16="http://schemas.microsoft.com/office/drawing/2014/main" id="{D0E6A1DA-3C6E-3C4D-BEAE-2B2F71645FFE}"/>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2" name="Rectangle 1411">
                      <a:extLst>
                        <a:ext uri="{FF2B5EF4-FFF2-40B4-BE49-F238E27FC236}">
                          <a16:creationId xmlns:a16="http://schemas.microsoft.com/office/drawing/2014/main" id="{071F5F4B-9B43-EB4B-B642-6CAFDFA79B03}"/>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413" name="Rectangle 1412">
                      <a:extLst>
                        <a:ext uri="{FF2B5EF4-FFF2-40B4-BE49-F238E27FC236}">
                          <a16:creationId xmlns:a16="http://schemas.microsoft.com/office/drawing/2014/main" id="{E22E0B43-E14F-E04D-B0AC-674D35EF836B}"/>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414" name="Straight Connector 1413">
                      <a:extLst>
                        <a:ext uri="{FF2B5EF4-FFF2-40B4-BE49-F238E27FC236}">
                          <a16:creationId xmlns:a16="http://schemas.microsoft.com/office/drawing/2014/main" id="{6EA51D3E-EB3C-DF4D-8661-04907EF07A63}"/>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5" name="Group 544">
                      <a:extLst>
                        <a:ext uri="{FF2B5EF4-FFF2-40B4-BE49-F238E27FC236}">
                          <a16:creationId xmlns:a16="http://schemas.microsoft.com/office/drawing/2014/main" id="{F94C03DD-DA05-B640-8867-A01810D4B590}"/>
                        </a:ext>
                      </a:extLst>
                    </p:cNvPr>
                    <p:cNvGrpSpPr>
                      <a:grpSpLocks/>
                    </p:cNvGrpSpPr>
                    <p:nvPr/>
                  </p:nvGrpSpPr>
                  <p:grpSpPr bwMode="auto">
                    <a:xfrm>
                      <a:off x="6400318" y="3137421"/>
                      <a:ext cx="559121" cy="92788"/>
                      <a:chOff x="6582044" y="2846082"/>
                      <a:chExt cx="559121" cy="92788"/>
                    </a:xfrm>
                  </p:grpSpPr>
                  <p:cxnSp>
                    <p:nvCxnSpPr>
                      <p:cNvPr id="1443" name="Straight Connector 1442">
                        <a:extLst>
                          <a:ext uri="{FF2B5EF4-FFF2-40B4-BE49-F238E27FC236}">
                            <a16:creationId xmlns:a16="http://schemas.microsoft.com/office/drawing/2014/main" id="{E7FBF7E6-DF82-1E4D-99F6-FEE3EF310EBD}"/>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a:extLst>
                          <a:ext uri="{FF2B5EF4-FFF2-40B4-BE49-F238E27FC236}">
                            <a16:creationId xmlns:a16="http://schemas.microsoft.com/office/drawing/2014/main" id="{5BA4165B-E6C7-3941-848E-B9C721BE1941}"/>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6" name="Group 547">
                      <a:extLst>
                        <a:ext uri="{FF2B5EF4-FFF2-40B4-BE49-F238E27FC236}">
                          <a16:creationId xmlns:a16="http://schemas.microsoft.com/office/drawing/2014/main" id="{DAE5D158-6CF7-8844-95BB-6B08F285F3A9}"/>
                        </a:ext>
                      </a:extLst>
                    </p:cNvPr>
                    <p:cNvGrpSpPr>
                      <a:grpSpLocks/>
                    </p:cNvGrpSpPr>
                    <p:nvPr/>
                  </p:nvGrpSpPr>
                  <p:grpSpPr bwMode="auto">
                    <a:xfrm>
                      <a:off x="6399838" y="3203285"/>
                      <a:ext cx="559121" cy="92788"/>
                      <a:chOff x="6582044" y="2846082"/>
                      <a:chExt cx="559121" cy="92788"/>
                    </a:xfrm>
                  </p:grpSpPr>
                  <p:cxnSp>
                    <p:nvCxnSpPr>
                      <p:cNvPr id="1441" name="Straight Connector 1440">
                        <a:extLst>
                          <a:ext uri="{FF2B5EF4-FFF2-40B4-BE49-F238E27FC236}">
                            <a16:creationId xmlns:a16="http://schemas.microsoft.com/office/drawing/2014/main" id="{AC87EB14-73E0-404B-B0B5-B952BB0365F5}"/>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a:extLst>
                          <a:ext uri="{FF2B5EF4-FFF2-40B4-BE49-F238E27FC236}">
                            <a16:creationId xmlns:a16="http://schemas.microsoft.com/office/drawing/2014/main" id="{B3C82935-1FE4-2044-9F82-A30CD7252337}"/>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7" name="Group 549">
                      <a:extLst>
                        <a:ext uri="{FF2B5EF4-FFF2-40B4-BE49-F238E27FC236}">
                          <a16:creationId xmlns:a16="http://schemas.microsoft.com/office/drawing/2014/main" id="{ACD04883-98EA-4E4D-B7AA-D2413B760A56}"/>
                        </a:ext>
                      </a:extLst>
                    </p:cNvPr>
                    <p:cNvGrpSpPr>
                      <a:grpSpLocks/>
                    </p:cNvGrpSpPr>
                    <p:nvPr/>
                  </p:nvGrpSpPr>
                  <p:grpSpPr bwMode="auto">
                    <a:xfrm>
                      <a:off x="6399358" y="3269149"/>
                      <a:ext cx="559121" cy="92788"/>
                      <a:chOff x="6582044" y="2846082"/>
                      <a:chExt cx="559121" cy="92788"/>
                    </a:xfrm>
                  </p:grpSpPr>
                  <p:cxnSp>
                    <p:nvCxnSpPr>
                      <p:cNvPr id="1439" name="Straight Connector 1438">
                        <a:extLst>
                          <a:ext uri="{FF2B5EF4-FFF2-40B4-BE49-F238E27FC236}">
                            <a16:creationId xmlns:a16="http://schemas.microsoft.com/office/drawing/2014/main" id="{E8A03DBA-6D06-734F-AA69-94E9C862F372}"/>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a:extLst>
                          <a:ext uri="{FF2B5EF4-FFF2-40B4-BE49-F238E27FC236}">
                            <a16:creationId xmlns:a16="http://schemas.microsoft.com/office/drawing/2014/main" id="{1BF315F5-1E78-4E40-8E0F-4C71B1705AE1}"/>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8" name="Group 550">
                      <a:extLst>
                        <a:ext uri="{FF2B5EF4-FFF2-40B4-BE49-F238E27FC236}">
                          <a16:creationId xmlns:a16="http://schemas.microsoft.com/office/drawing/2014/main" id="{F7DB8233-E643-3449-B4D0-6A2C83320F8C}"/>
                        </a:ext>
                      </a:extLst>
                    </p:cNvPr>
                    <p:cNvGrpSpPr>
                      <a:grpSpLocks/>
                    </p:cNvGrpSpPr>
                    <p:nvPr/>
                  </p:nvGrpSpPr>
                  <p:grpSpPr bwMode="auto">
                    <a:xfrm>
                      <a:off x="6398878" y="3335013"/>
                      <a:ext cx="559121" cy="92788"/>
                      <a:chOff x="6582044" y="2846082"/>
                      <a:chExt cx="559121" cy="92788"/>
                    </a:xfrm>
                  </p:grpSpPr>
                  <p:cxnSp>
                    <p:nvCxnSpPr>
                      <p:cNvPr id="1437" name="Straight Connector 1436">
                        <a:extLst>
                          <a:ext uri="{FF2B5EF4-FFF2-40B4-BE49-F238E27FC236}">
                            <a16:creationId xmlns:a16="http://schemas.microsoft.com/office/drawing/2014/main" id="{3AE1B7DC-2934-1940-87DD-668348807A19}"/>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8" name="Straight Connector 1437">
                        <a:extLst>
                          <a:ext uri="{FF2B5EF4-FFF2-40B4-BE49-F238E27FC236}">
                            <a16:creationId xmlns:a16="http://schemas.microsoft.com/office/drawing/2014/main" id="{C0D05121-8014-1B49-91B9-9223D71CC542}"/>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9" name="Group 551">
                      <a:extLst>
                        <a:ext uri="{FF2B5EF4-FFF2-40B4-BE49-F238E27FC236}">
                          <a16:creationId xmlns:a16="http://schemas.microsoft.com/office/drawing/2014/main" id="{A837C9E0-BD3A-FE4C-8615-41E3330CC1BE}"/>
                        </a:ext>
                      </a:extLst>
                    </p:cNvPr>
                    <p:cNvGrpSpPr>
                      <a:grpSpLocks/>
                    </p:cNvGrpSpPr>
                    <p:nvPr/>
                  </p:nvGrpSpPr>
                  <p:grpSpPr bwMode="auto">
                    <a:xfrm>
                      <a:off x="6398398" y="3400877"/>
                      <a:ext cx="559121" cy="92788"/>
                      <a:chOff x="6582044" y="2846082"/>
                      <a:chExt cx="559121" cy="92788"/>
                    </a:xfrm>
                  </p:grpSpPr>
                  <p:cxnSp>
                    <p:nvCxnSpPr>
                      <p:cNvPr id="1435" name="Straight Connector 1434">
                        <a:extLst>
                          <a:ext uri="{FF2B5EF4-FFF2-40B4-BE49-F238E27FC236}">
                            <a16:creationId xmlns:a16="http://schemas.microsoft.com/office/drawing/2014/main" id="{72857B07-9F5E-984E-ABE8-08D7DB1E93BD}"/>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6" name="Straight Connector 1435">
                        <a:extLst>
                          <a:ext uri="{FF2B5EF4-FFF2-40B4-BE49-F238E27FC236}">
                            <a16:creationId xmlns:a16="http://schemas.microsoft.com/office/drawing/2014/main" id="{C0E97801-44AD-9442-8900-81C7AFFA5AEF}"/>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0" name="Group 552">
                      <a:extLst>
                        <a:ext uri="{FF2B5EF4-FFF2-40B4-BE49-F238E27FC236}">
                          <a16:creationId xmlns:a16="http://schemas.microsoft.com/office/drawing/2014/main" id="{C7CCD6B8-BE66-204D-AEC7-E3C75D616891}"/>
                        </a:ext>
                      </a:extLst>
                    </p:cNvPr>
                    <p:cNvGrpSpPr>
                      <a:grpSpLocks/>
                    </p:cNvGrpSpPr>
                    <p:nvPr/>
                  </p:nvGrpSpPr>
                  <p:grpSpPr bwMode="auto">
                    <a:xfrm>
                      <a:off x="6397918" y="3466741"/>
                      <a:ext cx="559121" cy="92788"/>
                      <a:chOff x="6582044" y="2846082"/>
                      <a:chExt cx="559121" cy="92788"/>
                    </a:xfrm>
                  </p:grpSpPr>
                  <p:cxnSp>
                    <p:nvCxnSpPr>
                      <p:cNvPr id="1433" name="Straight Connector 1432">
                        <a:extLst>
                          <a:ext uri="{FF2B5EF4-FFF2-40B4-BE49-F238E27FC236}">
                            <a16:creationId xmlns:a16="http://schemas.microsoft.com/office/drawing/2014/main" id="{ED299302-4E04-494D-A237-427A7AA383D4}"/>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4" name="Straight Connector 1433">
                        <a:extLst>
                          <a:ext uri="{FF2B5EF4-FFF2-40B4-BE49-F238E27FC236}">
                            <a16:creationId xmlns:a16="http://schemas.microsoft.com/office/drawing/2014/main" id="{7052DC76-D28A-1443-BD13-009B09EEBF18}"/>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1" name="Group 555">
                      <a:extLst>
                        <a:ext uri="{FF2B5EF4-FFF2-40B4-BE49-F238E27FC236}">
                          <a16:creationId xmlns:a16="http://schemas.microsoft.com/office/drawing/2014/main" id="{D30426CA-CD65-384C-BBA8-DEC3EE8A8776}"/>
                        </a:ext>
                      </a:extLst>
                    </p:cNvPr>
                    <p:cNvGrpSpPr>
                      <a:grpSpLocks/>
                    </p:cNvGrpSpPr>
                    <p:nvPr/>
                  </p:nvGrpSpPr>
                  <p:grpSpPr bwMode="auto">
                    <a:xfrm>
                      <a:off x="6397438" y="3532605"/>
                      <a:ext cx="559121" cy="92788"/>
                      <a:chOff x="6582044" y="2846082"/>
                      <a:chExt cx="559121" cy="92788"/>
                    </a:xfrm>
                  </p:grpSpPr>
                  <p:cxnSp>
                    <p:nvCxnSpPr>
                      <p:cNvPr id="1431" name="Straight Connector 1430">
                        <a:extLst>
                          <a:ext uri="{FF2B5EF4-FFF2-40B4-BE49-F238E27FC236}">
                            <a16:creationId xmlns:a16="http://schemas.microsoft.com/office/drawing/2014/main" id="{CDC9F04C-304E-5E48-A847-BABA8431A4CB}"/>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2" name="Straight Connector 1431">
                        <a:extLst>
                          <a:ext uri="{FF2B5EF4-FFF2-40B4-BE49-F238E27FC236}">
                            <a16:creationId xmlns:a16="http://schemas.microsoft.com/office/drawing/2014/main" id="{E4994A75-10A8-2447-99D5-31010844FF50}"/>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2" name="Group 556">
                      <a:extLst>
                        <a:ext uri="{FF2B5EF4-FFF2-40B4-BE49-F238E27FC236}">
                          <a16:creationId xmlns:a16="http://schemas.microsoft.com/office/drawing/2014/main" id="{490FE4AC-EDAE-CC4A-ADAB-84D3E4B4AFC2}"/>
                        </a:ext>
                      </a:extLst>
                    </p:cNvPr>
                    <p:cNvGrpSpPr>
                      <a:grpSpLocks/>
                    </p:cNvGrpSpPr>
                    <p:nvPr/>
                  </p:nvGrpSpPr>
                  <p:grpSpPr bwMode="auto">
                    <a:xfrm>
                      <a:off x="6396958" y="3598469"/>
                      <a:ext cx="559121" cy="92788"/>
                      <a:chOff x="6582044" y="2846082"/>
                      <a:chExt cx="559121" cy="92788"/>
                    </a:xfrm>
                  </p:grpSpPr>
                  <p:cxnSp>
                    <p:nvCxnSpPr>
                      <p:cNvPr id="1429" name="Straight Connector 1428">
                        <a:extLst>
                          <a:ext uri="{FF2B5EF4-FFF2-40B4-BE49-F238E27FC236}">
                            <a16:creationId xmlns:a16="http://schemas.microsoft.com/office/drawing/2014/main" id="{07548177-D14B-2C47-A0DB-55CE0AF2DF76}"/>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0" name="Straight Connector 1429">
                        <a:extLst>
                          <a:ext uri="{FF2B5EF4-FFF2-40B4-BE49-F238E27FC236}">
                            <a16:creationId xmlns:a16="http://schemas.microsoft.com/office/drawing/2014/main" id="{7D27EC84-3C11-A041-94D6-CEAD8D9DAB82}"/>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3" name="Group 557">
                      <a:extLst>
                        <a:ext uri="{FF2B5EF4-FFF2-40B4-BE49-F238E27FC236}">
                          <a16:creationId xmlns:a16="http://schemas.microsoft.com/office/drawing/2014/main" id="{7C820B8A-5D2E-1A44-A527-4F1FC9BB253B}"/>
                        </a:ext>
                      </a:extLst>
                    </p:cNvPr>
                    <p:cNvGrpSpPr>
                      <a:grpSpLocks/>
                    </p:cNvGrpSpPr>
                    <p:nvPr/>
                  </p:nvGrpSpPr>
                  <p:grpSpPr bwMode="auto">
                    <a:xfrm>
                      <a:off x="6396478" y="3664333"/>
                      <a:ext cx="559121" cy="92788"/>
                      <a:chOff x="6582044" y="2846082"/>
                      <a:chExt cx="559121" cy="92788"/>
                    </a:xfrm>
                  </p:grpSpPr>
                  <p:cxnSp>
                    <p:nvCxnSpPr>
                      <p:cNvPr id="1427" name="Straight Connector 1426">
                        <a:extLst>
                          <a:ext uri="{FF2B5EF4-FFF2-40B4-BE49-F238E27FC236}">
                            <a16:creationId xmlns:a16="http://schemas.microsoft.com/office/drawing/2014/main" id="{35EA6F4A-AA89-7D44-8304-B75B63D1D28E}"/>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8" name="Straight Connector 1427">
                        <a:extLst>
                          <a:ext uri="{FF2B5EF4-FFF2-40B4-BE49-F238E27FC236}">
                            <a16:creationId xmlns:a16="http://schemas.microsoft.com/office/drawing/2014/main" id="{0C496DCC-4893-0F43-A57A-F04F70E66033}"/>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4" name="Group 558">
                      <a:extLst>
                        <a:ext uri="{FF2B5EF4-FFF2-40B4-BE49-F238E27FC236}">
                          <a16:creationId xmlns:a16="http://schemas.microsoft.com/office/drawing/2014/main" id="{951352D3-EA0B-A846-BF8A-8B91D3359197}"/>
                        </a:ext>
                      </a:extLst>
                    </p:cNvPr>
                    <p:cNvGrpSpPr>
                      <a:grpSpLocks/>
                    </p:cNvGrpSpPr>
                    <p:nvPr/>
                  </p:nvGrpSpPr>
                  <p:grpSpPr bwMode="auto">
                    <a:xfrm>
                      <a:off x="6395998" y="3730197"/>
                      <a:ext cx="559121" cy="92788"/>
                      <a:chOff x="6582044" y="2846082"/>
                      <a:chExt cx="559121" cy="92788"/>
                    </a:xfrm>
                  </p:grpSpPr>
                  <p:cxnSp>
                    <p:nvCxnSpPr>
                      <p:cNvPr id="1425" name="Straight Connector 1424">
                        <a:extLst>
                          <a:ext uri="{FF2B5EF4-FFF2-40B4-BE49-F238E27FC236}">
                            <a16:creationId xmlns:a16="http://schemas.microsoft.com/office/drawing/2014/main" id="{B0508893-CF9D-8242-96BA-609B551EE16B}"/>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6" name="Straight Connector 1425">
                        <a:extLst>
                          <a:ext uri="{FF2B5EF4-FFF2-40B4-BE49-F238E27FC236}">
                            <a16:creationId xmlns:a16="http://schemas.microsoft.com/office/drawing/2014/main" id="{E5762D87-CBED-E94A-9C45-1C1373F4F6A3}"/>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94" name="Straight Connector 1393">
                    <a:extLst>
                      <a:ext uri="{FF2B5EF4-FFF2-40B4-BE49-F238E27FC236}">
                        <a16:creationId xmlns:a16="http://schemas.microsoft.com/office/drawing/2014/main" id="{6F6F73E7-71E9-D544-92BE-7BD1248E6049}"/>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5" name="Straight Connector 1394">
                    <a:extLst>
                      <a:ext uri="{FF2B5EF4-FFF2-40B4-BE49-F238E27FC236}">
                        <a16:creationId xmlns:a16="http://schemas.microsoft.com/office/drawing/2014/main" id="{91B0AB0B-642A-DD43-9185-8DF5A890A8C5}"/>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6" name="Straight Connector 1395">
                    <a:extLst>
                      <a:ext uri="{FF2B5EF4-FFF2-40B4-BE49-F238E27FC236}">
                        <a16:creationId xmlns:a16="http://schemas.microsoft.com/office/drawing/2014/main" id="{C5DF3422-B1E2-444C-AE46-8186F0074DBF}"/>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7" name="Straight Connector 1396">
                    <a:extLst>
                      <a:ext uri="{FF2B5EF4-FFF2-40B4-BE49-F238E27FC236}">
                        <a16:creationId xmlns:a16="http://schemas.microsoft.com/office/drawing/2014/main" id="{490E1182-E9AC-5748-8307-428C5C09091D}"/>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8" name="Straight Connector 1397">
                    <a:extLst>
                      <a:ext uri="{FF2B5EF4-FFF2-40B4-BE49-F238E27FC236}">
                        <a16:creationId xmlns:a16="http://schemas.microsoft.com/office/drawing/2014/main" id="{A3511ECC-8560-5F40-BEDF-C78C11560E57}"/>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9" name="Straight Connector 1398">
                    <a:extLst>
                      <a:ext uri="{FF2B5EF4-FFF2-40B4-BE49-F238E27FC236}">
                        <a16:creationId xmlns:a16="http://schemas.microsoft.com/office/drawing/2014/main" id="{AD80318E-4468-6A42-B738-777DCFDDB643}"/>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0" name="Straight Connector 1399">
                    <a:extLst>
                      <a:ext uri="{FF2B5EF4-FFF2-40B4-BE49-F238E27FC236}">
                        <a16:creationId xmlns:a16="http://schemas.microsoft.com/office/drawing/2014/main" id="{F4842431-1AE9-5347-A0AF-A7707FC0B908}"/>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1" name="Straight Connector 1400">
                    <a:extLst>
                      <a:ext uri="{FF2B5EF4-FFF2-40B4-BE49-F238E27FC236}">
                        <a16:creationId xmlns:a16="http://schemas.microsoft.com/office/drawing/2014/main" id="{84E953A4-BEB4-F842-B383-2660E3BE032C}"/>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 name="Straight Connector 1401">
                    <a:extLst>
                      <a:ext uri="{FF2B5EF4-FFF2-40B4-BE49-F238E27FC236}">
                        <a16:creationId xmlns:a16="http://schemas.microsoft.com/office/drawing/2014/main" id="{FBF256C3-45B9-D149-B5AE-58B731B9C7AF}"/>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3" name="Straight Connector 1402">
                    <a:extLst>
                      <a:ext uri="{FF2B5EF4-FFF2-40B4-BE49-F238E27FC236}">
                        <a16:creationId xmlns:a16="http://schemas.microsoft.com/office/drawing/2014/main" id="{9D08AD49-2ACD-0E48-8307-52E67293BABD}"/>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4" name="Straight Connector 1403">
                    <a:extLst>
                      <a:ext uri="{FF2B5EF4-FFF2-40B4-BE49-F238E27FC236}">
                        <a16:creationId xmlns:a16="http://schemas.microsoft.com/office/drawing/2014/main" id="{C4404DB0-DF8D-7046-8EFC-8EBC5A2276B5}"/>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5" name="Straight Connector 1404">
                    <a:extLst>
                      <a:ext uri="{FF2B5EF4-FFF2-40B4-BE49-F238E27FC236}">
                        <a16:creationId xmlns:a16="http://schemas.microsoft.com/office/drawing/2014/main" id="{C446A067-5DB3-F84A-AB3A-51B161149486}"/>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a:extLst>
                      <a:ext uri="{FF2B5EF4-FFF2-40B4-BE49-F238E27FC236}">
                        <a16:creationId xmlns:a16="http://schemas.microsoft.com/office/drawing/2014/main" id="{9263F7B9-FC75-DC49-9C18-AF0C63AB3B8F}"/>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407" name="Picture 1406">
                    <a:extLst>
                      <a:ext uri="{FF2B5EF4-FFF2-40B4-BE49-F238E27FC236}">
                        <a16:creationId xmlns:a16="http://schemas.microsoft.com/office/drawing/2014/main" id="{89B47620-AA28-EF4A-938B-C7DDC3CD8FD7}"/>
                      </a:ext>
                    </a:extLst>
                  </p:cNvPr>
                  <p:cNvPicPr>
                    <a:picLocks noChangeAspect="1"/>
                  </p:cNvPicPr>
                  <p:nvPr/>
                </p:nvPicPr>
                <p:blipFill rotWithShape="1">
                  <a:blip r:embed="rId3">
                    <a:extLst>
                      <a:ext uri="{BEBA8EAE-BF5A-486C-A8C5-ECC9F3942E4B}">
                        <a14:imgProps xmlns:a14="http://schemas.microsoft.com/office/drawing/2010/main">
                          <a14:imgLayer r:embed="rId9">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287" name="Group 1286">
                  <a:extLst>
                    <a:ext uri="{FF2B5EF4-FFF2-40B4-BE49-F238E27FC236}">
                      <a16:creationId xmlns:a16="http://schemas.microsoft.com/office/drawing/2014/main" id="{3A8002BC-793B-704A-ABF2-5BA034B95130}"/>
                    </a:ext>
                  </a:extLst>
                </p:cNvPr>
                <p:cNvGrpSpPr/>
                <p:nvPr/>
              </p:nvGrpSpPr>
              <p:grpSpPr>
                <a:xfrm>
                  <a:off x="4625668" y="5553136"/>
                  <a:ext cx="296727" cy="1000473"/>
                  <a:chOff x="2174466" y="5581896"/>
                  <a:chExt cx="296727" cy="1000473"/>
                </a:xfrm>
              </p:grpSpPr>
              <p:grpSp>
                <p:nvGrpSpPr>
                  <p:cNvPr id="1341" name="Group 506">
                    <a:extLst>
                      <a:ext uri="{FF2B5EF4-FFF2-40B4-BE49-F238E27FC236}">
                        <a16:creationId xmlns:a16="http://schemas.microsoft.com/office/drawing/2014/main" id="{D7A8E1FE-8467-674F-A152-B5CCF2D0069F}"/>
                      </a:ext>
                    </a:extLst>
                  </p:cNvPr>
                  <p:cNvGrpSpPr>
                    <a:grpSpLocks/>
                  </p:cNvGrpSpPr>
                  <p:nvPr/>
                </p:nvGrpSpPr>
                <p:grpSpPr bwMode="auto">
                  <a:xfrm>
                    <a:off x="2183716" y="5757460"/>
                    <a:ext cx="260147" cy="824909"/>
                    <a:chOff x="6395998" y="3062424"/>
                    <a:chExt cx="564403" cy="837478"/>
                  </a:xfrm>
                </p:grpSpPr>
                <p:sp>
                  <p:nvSpPr>
                    <p:cNvPr id="1356" name="Rectangle 1355">
                      <a:extLst>
                        <a:ext uri="{FF2B5EF4-FFF2-40B4-BE49-F238E27FC236}">
                          <a16:creationId xmlns:a16="http://schemas.microsoft.com/office/drawing/2014/main" id="{FD6214EA-424E-E247-832E-782CD2B08D38}"/>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357" name="Straight Connector 1356">
                      <a:extLst>
                        <a:ext uri="{FF2B5EF4-FFF2-40B4-BE49-F238E27FC236}">
                          <a16:creationId xmlns:a16="http://schemas.microsoft.com/office/drawing/2014/main" id="{A53159BD-E257-5048-93AF-E1478F1D3088}"/>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8" name="Rectangle 1357">
                      <a:extLst>
                        <a:ext uri="{FF2B5EF4-FFF2-40B4-BE49-F238E27FC236}">
                          <a16:creationId xmlns:a16="http://schemas.microsoft.com/office/drawing/2014/main" id="{38A96728-F186-3A45-91A0-686E25F7E78E}"/>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359" name="Straight Connector 1358">
                      <a:extLst>
                        <a:ext uri="{FF2B5EF4-FFF2-40B4-BE49-F238E27FC236}">
                          <a16:creationId xmlns:a16="http://schemas.microsoft.com/office/drawing/2014/main" id="{36052BFE-3EE1-8249-8086-4C7E19452B4D}"/>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0" name="Rectangle 1359">
                      <a:extLst>
                        <a:ext uri="{FF2B5EF4-FFF2-40B4-BE49-F238E27FC236}">
                          <a16:creationId xmlns:a16="http://schemas.microsoft.com/office/drawing/2014/main" id="{9936A6DA-78A1-E140-A87C-16E744ACBB2D}"/>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361" name="Rectangle 1360">
                      <a:extLst>
                        <a:ext uri="{FF2B5EF4-FFF2-40B4-BE49-F238E27FC236}">
                          <a16:creationId xmlns:a16="http://schemas.microsoft.com/office/drawing/2014/main" id="{D3543EEB-4F1E-1246-AEDA-76E3732BFE50}"/>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362" name="Straight Connector 1361">
                      <a:extLst>
                        <a:ext uri="{FF2B5EF4-FFF2-40B4-BE49-F238E27FC236}">
                          <a16:creationId xmlns:a16="http://schemas.microsoft.com/office/drawing/2014/main" id="{D975D39C-CDFF-FC4C-A2CF-C579F357C5C4}"/>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3" name="Group 544">
                      <a:extLst>
                        <a:ext uri="{FF2B5EF4-FFF2-40B4-BE49-F238E27FC236}">
                          <a16:creationId xmlns:a16="http://schemas.microsoft.com/office/drawing/2014/main" id="{CBA3A944-3CEE-2947-B27B-74A30AE5CB16}"/>
                        </a:ext>
                      </a:extLst>
                    </p:cNvPr>
                    <p:cNvGrpSpPr>
                      <a:grpSpLocks/>
                    </p:cNvGrpSpPr>
                    <p:nvPr/>
                  </p:nvGrpSpPr>
                  <p:grpSpPr bwMode="auto">
                    <a:xfrm>
                      <a:off x="6400318" y="3137421"/>
                      <a:ext cx="559121" cy="92788"/>
                      <a:chOff x="6582044" y="2846082"/>
                      <a:chExt cx="559121" cy="92788"/>
                    </a:xfrm>
                  </p:grpSpPr>
                  <p:cxnSp>
                    <p:nvCxnSpPr>
                      <p:cNvPr id="1391" name="Straight Connector 1390">
                        <a:extLst>
                          <a:ext uri="{FF2B5EF4-FFF2-40B4-BE49-F238E27FC236}">
                            <a16:creationId xmlns:a16="http://schemas.microsoft.com/office/drawing/2014/main" id="{F1721233-4674-1F4F-AC7B-303C8CCAEA55}"/>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4914FC48-5118-114E-ADFA-AA7ADC383934}"/>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4" name="Group 547">
                      <a:extLst>
                        <a:ext uri="{FF2B5EF4-FFF2-40B4-BE49-F238E27FC236}">
                          <a16:creationId xmlns:a16="http://schemas.microsoft.com/office/drawing/2014/main" id="{1EEDE239-5946-494A-B598-22A502255B15}"/>
                        </a:ext>
                      </a:extLst>
                    </p:cNvPr>
                    <p:cNvGrpSpPr>
                      <a:grpSpLocks/>
                    </p:cNvGrpSpPr>
                    <p:nvPr/>
                  </p:nvGrpSpPr>
                  <p:grpSpPr bwMode="auto">
                    <a:xfrm>
                      <a:off x="6399838" y="3203285"/>
                      <a:ext cx="559121" cy="92788"/>
                      <a:chOff x="6582044" y="2846082"/>
                      <a:chExt cx="559121" cy="92788"/>
                    </a:xfrm>
                  </p:grpSpPr>
                  <p:cxnSp>
                    <p:nvCxnSpPr>
                      <p:cNvPr id="1389" name="Straight Connector 1388">
                        <a:extLst>
                          <a:ext uri="{FF2B5EF4-FFF2-40B4-BE49-F238E27FC236}">
                            <a16:creationId xmlns:a16="http://schemas.microsoft.com/office/drawing/2014/main" id="{5B890B5F-F66B-654C-8204-7EF311EBD648}"/>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DABD9BC9-CEA3-F24C-AB1A-663E0C6EF9AD}"/>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5" name="Group 549">
                      <a:extLst>
                        <a:ext uri="{FF2B5EF4-FFF2-40B4-BE49-F238E27FC236}">
                          <a16:creationId xmlns:a16="http://schemas.microsoft.com/office/drawing/2014/main" id="{B0852CA3-2343-FA49-BCAE-12593345AB9B}"/>
                        </a:ext>
                      </a:extLst>
                    </p:cNvPr>
                    <p:cNvGrpSpPr>
                      <a:grpSpLocks/>
                    </p:cNvGrpSpPr>
                    <p:nvPr/>
                  </p:nvGrpSpPr>
                  <p:grpSpPr bwMode="auto">
                    <a:xfrm>
                      <a:off x="6399358" y="3269149"/>
                      <a:ext cx="559121" cy="92788"/>
                      <a:chOff x="6582044" y="2846082"/>
                      <a:chExt cx="559121" cy="92788"/>
                    </a:xfrm>
                  </p:grpSpPr>
                  <p:cxnSp>
                    <p:nvCxnSpPr>
                      <p:cNvPr id="1387" name="Straight Connector 1386">
                        <a:extLst>
                          <a:ext uri="{FF2B5EF4-FFF2-40B4-BE49-F238E27FC236}">
                            <a16:creationId xmlns:a16="http://schemas.microsoft.com/office/drawing/2014/main" id="{158B9146-5D21-5841-AC8D-1926C5E15AFD}"/>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a:extLst>
                          <a:ext uri="{FF2B5EF4-FFF2-40B4-BE49-F238E27FC236}">
                            <a16:creationId xmlns:a16="http://schemas.microsoft.com/office/drawing/2014/main" id="{6B79EB64-783B-644D-936A-C251E017A90C}"/>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6" name="Group 550">
                      <a:extLst>
                        <a:ext uri="{FF2B5EF4-FFF2-40B4-BE49-F238E27FC236}">
                          <a16:creationId xmlns:a16="http://schemas.microsoft.com/office/drawing/2014/main" id="{6D39E8DF-5A28-F948-B369-0A74E4767094}"/>
                        </a:ext>
                      </a:extLst>
                    </p:cNvPr>
                    <p:cNvGrpSpPr>
                      <a:grpSpLocks/>
                    </p:cNvGrpSpPr>
                    <p:nvPr/>
                  </p:nvGrpSpPr>
                  <p:grpSpPr bwMode="auto">
                    <a:xfrm>
                      <a:off x="6398878" y="3335013"/>
                      <a:ext cx="559121" cy="92788"/>
                      <a:chOff x="6582044" y="2846082"/>
                      <a:chExt cx="559121" cy="92788"/>
                    </a:xfrm>
                  </p:grpSpPr>
                  <p:cxnSp>
                    <p:nvCxnSpPr>
                      <p:cNvPr id="1385" name="Straight Connector 1384">
                        <a:extLst>
                          <a:ext uri="{FF2B5EF4-FFF2-40B4-BE49-F238E27FC236}">
                            <a16:creationId xmlns:a16="http://schemas.microsoft.com/office/drawing/2014/main" id="{ED315E86-DDF4-5244-A2B0-CB25E68264C3}"/>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a:extLst>
                          <a:ext uri="{FF2B5EF4-FFF2-40B4-BE49-F238E27FC236}">
                            <a16:creationId xmlns:a16="http://schemas.microsoft.com/office/drawing/2014/main" id="{65E276E9-E2D9-3145-969D-CF449D6E4C81}"/>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7" name="Group 551">
                      <a:extLst>
                        <a:ext uri="{FF2B5EF4-FFF2-40B4-BE49-F238E27FC236}">
                          <a16:creationId xmlns:a16="http://schemas.microsoft.com/office/drawing/2014/main" id="{8CA62CED-6FEC-DE47-A2CE-4F6EC5012CAE}"/>
                        </a:ext>
                      </a:extLst>
                    </p:cNvPr>
                    <p:cNvGrpSpPr>
                      <a:grpSpLocks/>
                    </p:cNvGrpSpPr>
                    <p:nvPr/>
                  </p:nvGrpSpPr>
                  <p:grpSpPr bwMode="auto">
                    <a:xfrm>
                      <a:off x="6398398" y="3400877"/>
                      <a:ext cx="559121" cy="92788"/>
                      <a:chOff x="6582044" y="2846082"/>
                      <a:chExt cx="559121" cy="92788"/>
                    </a:xfrm>
                  </p:grpSpPr>
                  <p:cxnSp>
                    <p:nvCxnSpPr>
                      <p:cNvPr id="1383" name="Straight Connector 1382">
                        <a:extLst>
                          <a:ext uri="{FF2B5EF4-FFF2-40B4-BE49-F238E27FC236}">
                            <a16:creationId xmlns:a16="http://schemas.microsoft.com/office/drawing/2014/main" id="{CAEA3F19-52BE-E44E-8F3B-E0BF2D5737EF}"/>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a:extLst>
                          <a:ext uri="{FF2B5EF4-FFF2-40B4-BE49-F238E27FC236}">
                            <a16:creationId xmlns:a16="http://schemas.microsoft.com/office/drawing/2014/main" id="{2F9EEC13-B664-FC4B-81AD-BB2B15EA743C}"/>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8" name="Group 552">
                      <a:extLst>
                        <a:ext uri="{FF2B5EF4-FFF2-40B4-BE49-F238E27FC236}">
                          <a16:creationId xmlns:a16="http://schemas.microsoft.com/office/drawing/2014/main" id="{2B4BC352-D251-4140-AC64-CACEDABB9131}"/>
                        </a:ext>
                      </a:extLst>
                    </p:cNvPr>
                    <p:cNvGrpSpPr>
                      <a:grpSpLocks/>
                    </p:cNvGrpSpPr>
                    <p:nvPr/>
                  </p:nvGrpSpPr>
                  <p:grpSpPr bwMode="auto">
                    <a:xfrm>
                      <a:off x="6397918" y="3466741"/>
                      <a:ext cx="559121" cy="92788"/>
                      <a:chOff x="6582044" y="2846082"/>
                      <a:chExt cx="559121" cy="92788"/>
                    </a:xfrm>
                  </p:grpSpPr>
                  <p:cxnSp>
                    <p:nvCxnSpPr>
                      <p:cNvPr id="1381" name="Straight Connector 1380">
                        <a:extLst>
                          <a:ext uri="{FF2B5EF4-FFF2-40B4-BE49-F238E27FC236}">
                            <a16:creationId xmlns:a16="http://schemas.microsoft.com/office/drawing/2014/main" id="{EAFE5034-04F9-E24B-80F4-7FC42096F74F}"/>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a:extLst>
                          <a:ext uri="{FF2B5EF4-FFF2-40B4-BE49-F238E27FC236}">
                            <a16:creationId xmlns:a16="http://schemas.microsoft.com/office/drawing/2014/main" id="{C3EA2C40-9B93-204C-9F29-BF337DAE928E}"/>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9" name="Group 555">
                      <a:extLst>
                        <a:ext uri="{FF2B5EF4-FFF2-40B4-BE49-F238E27FC236}">
                          <a16:creationId xmlns:a16="http://schemas.microsoft.com/office/drawing/2014/main" id="{FC580688-9416-934C-81CE-0B3F755CE5B7}"/>
                        </a:ext>
                      </a:extLst>
                    </p:cNvPr>
                    <p:cNvGrpSpPr>
                      <a:grpSpLocks/>
                    </p:cNvGrpSpPr>
                    <p:nvPr/>
                  </p:nvGrpSpPr>
                  <p:grpSpPr bwMode="auto">
                    <a:xfrm>
                      <a:off x="6397438" y="3532605"/>
                      <a:ext cx="559121" cy="92788"/>
                      <a:chOff x="6582044" y="2846082"/>
                      <a:chExt cx="559121" cy="92788"/>
                    </a:xfrm>
                  </p:grpSpPr>
                  <p:cxnSp>
                    <p:nvCxnSpPr>
                      <p:cNvPr id="1379" name="Straight Connector 1378">
                        <a:extLst>
                          <a:ext uri="{FF2B5EF4-FFF2-40B4-BE49-F238E27FC236}">
                            <a16:creationId xmlns:a16="http://schemas.microsoft.com/office/drawing/2014/main" id="{E7E577FB-2411-6D4D-AFE8-F3F110666E82}"/>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a:extLst>
                          <a:ext uri="{FF2B5EF4-FFF2-40B4-BE49-F238E27FC236}">
                            <a16:creationId xmlns:a16="http://schemas.microsoft.com/office/drawing/2014/main" id="{02EF4125-6A87-DA44-80DB-EA38D5A67170}"/>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0" name="Group 556">
                      <a:extLst>
                        <a:ext uri="{FF2B5EF4-FFF2-40B4-BE49-F238E27FC236}">
                          <a16:creationId xmlns:a16="http://schemas.microsoft.com/office/drawing/2014/main" id="{F283A6C4-404B-DD45-812A-1D75318BB8B4}"/>
                        </a:ext>
                      </a:extLst>
                    </p:cNvPr>
                    <p:cNvGrpSpPr>
                      <a:grpSpLocks/>
                    </p:cNvGrpSpPr>
                    <p:nvPr/>
                  </p:nvGrpSpPr>
                  <p:grpSpPr bwMode="auto">
                    <a:xfrm>
                      <a:off x="6396958" y="3598469"/>
                      <a:ext cx="559121" cy="92788"/>
                      <a:chOff x="6582044" y="2846082"/>
                      <a:chExt cx="559121" cy="92788"/>
                    </a:xfrm>
                  </p:grpSpPr>
                  <p:cxnSp>
                    <p:nvCxnSpPr>
                      <p:cNvPr id="1377" name="Straight Connector 1376">
                        <a:extLst>
                          <a:ext uri="{FF2B5EF4-FFF2-40B4-BE49-F238E27FC236}">
                            <a16:creationId xmlns:a16="http://schemas.microsoft.com/office/drawing/2014/main" id="{5E865D2F-FD46-A247-A389-975252745F59}"/>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8" name="Straight Connector 1377">
                        <a:extLst>
                          <a:ext uri="{FF2B5EF4-FFF2-40B4-BE49-F238E27FC236}">
                            <a16:creationId xmlns:a16="http://schemas.microsoft.com/office/drawing/2014/main" id="{E822540D-CF02-5C4A-AE2A-4C1EE141F120}"/>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1" name="Group 557">
                      <a:extLst>
                        <a:ext uri="{FF2B5EF4-FFF2-40B4-BE49-F238E27FC236}">
                          <a16:creationId xmlns:a16="http://schemas.microsoft.com/office/drawing/2014/main" id="{AA64E549-A056-9548-A030-36E58026FD7A}"/>
                        </a:ext>
                      </a:extLst>
                    </p:cNvPr>
                    <p:cNvGrpSpPr>
                      <a:grpSpLocks/>
                    </p:cNvGrpSpPr>
                    <p:nvPr/>
                  </p:nvGrpSpPr>
                  <p:grpSpPr bwMode="auto">
                    <a:xfrm>
                      <a:off x="6396478" y="3664333"/>
                      <a:ext cx="559121" cy="92788"/>
                      <a:chOff x="6582044" y="2846082"/>
                      <a:chExt cx="559121" cy="92788"/>
                    </a:xfrm>
                  </p:grpSpPr>
                  <p:cxnSp>
                    <p:nvCxnSpPr>
                      <p:cNvPr id="1375" name="Straight Connector 1374">
                        <a:extLst>
                          <a:ext uri="{FF2B5EF4-FFF2-40B4-BE49-F238E27FC236}">
                            <a16:creationId xmlns:a16="http://schemas.microsoft.com/office/drawing/2014/main" id="{A17F0EF6-04AB-014E-89B3-48CBAEEBF127}"/>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6" name="Straight Connector 1375">
                        <a:extLst>
                          <a:ext uri="{FF2B5EF4-FFF2-40B4-BE49-F238E27FC236}">
                            <a16:creationId xmlns:a16="http://schemas.microsoft.com/office/drawing/2014/main" id="{795D5878-08A8-EB44-A9A2-69C44EBC2E18}"/>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2" name="Group 558">
                      <a:extLst>
                        <a:ext uri="{FF2B5EF4-FFF2-40B4-BE49-F238E27FC236}">
                          <a16:creationId xmlns:a16="http://schemas.microsoft.com/office/drawing/2014/main" id="{6C6F0A46-7F82-CA47-9DBB-3654F47F9056}"/>
                        </a:ext>
                      </a:extLst>
                    </p:cNvPr>
                    <p:cNvGrpSpPr>
                      <a:grpSpLocks/>
                    </p:cNvGrpSpPr>
                    <p:nvPr/>
                  </p:nvGrpSpPr>
                  <p:grpSpPr bwMode="auto">
                    <a:xfrm>
                      <a:off x="6395998" y="3730197"/>
                      <a:ext cx="559121" cy="92788"/>
                      <a:chOff x="6582044" y="2846082"/>
                      <a:chExt cx="559121" cy="92788"/>
                    </a:xfrm>
                  </p:grpSpPr>
                  <p:cxnSp>
                    <p:nvCxnSpPr>
                      <p:cNvPr id="1373" name="Straight Connector 1372">
                        <a:extLst>
                          <a:ext uri="{FF2B5EF4-FFF2-40B4-BE49-F238E27FC236}">
                            <a16:creationId xmlns:a16="http://schemas.microsoft.com/office/drawing/2014/main" id="{F0E784E4-321F-C14D-A54F-D677BA45AE59}"/>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a:extLst>
                          <a:ext uri="{FF2B5EF4-FFF2-40B4-BE49-F238E27FC236}">
                            <a16:creationId xmlns:a16="http://schemas.microsoft.com/office/drawing/2014/main" id="{D6DB4F14-FC6D-084C-AFC7-33753E742F92}"/>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42" name="Straight Connector 1341">
                    <a:extLst>
                      <a:ext uri="{FF2B5EF4-FFF2-40B4-BE49-F238E27FC236}">
                        <a16:creationId xmlns:a16="http://schemas.microsoft.com/office/drawing/2014/main" id="{45EF12A4-5205-C44D-B388-48C2F61AE04B}"/>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3" name="Straight Connector 1342">
                    <a:extLst>
                      <a:ext uri="{FF2B5EF4-FFF2-40B4-BE49-F238E27FC236}">
                        <a16:creationId xmlns:a16="http://schemas.microsoft.com/office/drawing/2014/main" id="{97147C5B-650F-3D46-A6DD-A7D220F8761E}"/>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4" name="Straight Connector 1343">
                    <a:extLst>
                      <a:ext uri="{FF2B5EF4-FFF2-40B4-BE49-F238E27FC236}">
                        <a16:creationId xmlns:a16="http://schemas.microsoft.com/office/drawing/2014/main" id="{446F98D9-0498-884B-AE33-E8CBB8932B4E}"/>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5" name="Straight Connector 1344">
                    <a:extLst>
                      <a:ext uri="{FF2B5EF4-FFF2-40B4-BE49-F238E27FC236}">
                        <a16:creationId xmlns:a16="http://schemas.microsoft.com/office/drawing/2014/main" id="{072A28D5-C4F0-C248-AF6E-5D75AC7AD325}"/>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6" name="Straight Connector 1345">
                    <a:extLst>
                      <a:ext uri="{FF2B5EF4-FFF2-40B4-BE49-F238E27FC236}">
                        <a16:creationId xmlns:a16="http://schemas.microsoft.com/office/drawing/2014/main" id="{9E5DA96E-50FA-FF4D-B752-04E1D30DF56F}"/>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7" name="Straight Connector 1346">
                    <a:extLst>
                      <a:ext uri="{FF2B5EF4-FFF2-40B4-BE49-F238E27FC236}">
                        <a16:creationId xmlns:a16="http://schemas.microsoft.com/office/drawing/2014/main" id="{722A2AC2-D671-0E45-92D6-44DDAB35FC5D}"/>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8" name="Straight Connector 1347">
                    <a:extLst>
                      <a:ext uri="{FF2B5EF4-FFF2-40B4-BE49-F238E27FC236}">
                        <a16:creationId xmlns:a16="http://schemas.microsoft.com/office/drawing/2014/main" id="{F6546813-3C65-524E-A32D-8797A3DE9EDA}"/>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9" name="Straight Connector 1348">
                    <a:extLst>
                      <a:ext uri="{FF2B5EF4-FFF2-40B4-BE49-F238E27FC236}">
                        <a16:creationId xmlns:a16="http://schemas.microsoft.com/office/drawing/2014/main" id="{402A71FA-3D60-504C-B1B4-7B0D662DB2BA}"/>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a16="http://schemas.microsoft.com/office/drawing/2014/main" id="{12D27C20-402F-2C42-9431-B44FF3BD2C50}"/>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1" name="Straight Connector 1350">
                    <a:extLst>
                      <a:ext uri="{FF2B5EF4-FFF2-40B4-BE49-F238E27FC236}">
                        <a16:creationId xmlns:a16="http://schemas.microsoft.com/office/drawing/2014/main" id="{2B61916B-A85D-C245-8A30-18055F12286C}"/>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2" name="Straight Connector 1351">
                    <a:extLst>
                      <a:ext uri="{FF2B5EF4-FFF2-40B4-BE49-F238E27FC236}">
                        <a16:creationId xmlns:a16="http://schemas.microsoft.com/office/drawing/2014/main" id="{C93A1808-A408-2441-8D77-B3F1BA43059B}"/>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a:extLst>
                      <a:ext uri="{FF2B5EF4-FFF2-40B4-BE49-F238E27FC236}">
                        <a16:creationId xmlns:a16="http://schemas.microsoft.com/office/drawing/2014/main" id="{21DAFE56-D529-D440-994B-7401E832060C}"/>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4" name="Straight Connector 1353">
                    <a:extLst>
                      <a:ext uri="{FF2B5EF4-FFF2-40B4-BE49-F238E27FC236}">
                        <a16:creationId xmlns:a16="http://schemas.microsoft.com/office/drawing/2014/main" id="{22ABA196-3ED6-9446-ADCF-A7F234ABAD23}"/>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55" name="Picture 1354">
                    <a:extLst>
                      <a:ext uri="{FF2B5EF4-FFF2-40B4-BE49-F238E27FC236}">
                        <a16:creationId xmlns:a16="http://schemas.microsoft.com/office/drawing/2014/main" id="{36E94DBB-66B7-054D-8EA5-17DF9254E747}"/>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288" name="Group 1287">
                  <a:extLst>
                    <a:ext uri="{FF2B5EF4-FFF2-40B4-BE49-F238E27FC236}">
                      <a16:creationId xmlns:a16="http://schemas.microsoft.com/office/drawing/2014/main" id="{FB957CC3-55BA-1640-B866-842C1F4B135E}"/>
                    </a:ext>
                  </a:extLst>
                </p:cNvPr>
                <p:cNvGrpSpPr/>
                <p:nvPr/>
              </p:nvGrpSpPr>
              <p:grpSpPr>
                <a:xfrm>
                  <a:off x="4970473" y="5548727"/>
                  <a:ext cx="296727" cy="1000473"/>
                  <a:chOff x="2174466" y="5581896"/>
                  <a:chExt cx="296727" cy="1000473"/>
                </a:xfrm>
              </p:grpSpPr>
              <p:grpSp>
                <p:nvGrpSpPr>
                  <p:cNvPr id="1289" name="Group 506">
                    <a:extLst>
                      <a:ext uri="{FF2B5EF4-FFF2-40B4-BE49-F238E27FC236}">
                        <a16:creationId xmlns:a16="http://schemas.microsoft.com/office/drawing/2014/main" id="{AA96CFB6-7FBA-A846-8514-E5E56343555D}"/>
                      </a:ext>
                    </a:extLst>
                  </p:cNvPr>
                  <p:cNvGrpSpPr>
                    <a:grpSpLocks/>
                  </p:cNvGrpSpPr>
                  <p:nvPr/>
                </p:nvGrpSpPr>
                <p:grpSpPr bwMode="auto">
                  <a:xfrm>
                    <a:off x="2183716" y="5757460"/>
                    <a:ext cx="260147" cy="824909"/>
                    <a:chOff x="6395998" y="3062424"/>
                    <a:chExt cx="564403" cy="837478"/>
                  </a:xfrm>
                </p:grpSpPr>
                <p:sp>
                  <p:nvSpPr>
                    <p:cNvPr id="1304" name="Rectangle 1303">
                      <a:extLst>
                        <a:ext uri="{FF2B5EF4-FFF2-40B4-BE49-F238E27FC236}">
                          <a16:creationId xmlns:a16="http://schemas.microsoft.com/office/drawing/2014/main" id="{1C0245AE-DF5B-1E4D-835A-360E35010566}"/>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305" name="Straight Connector 1304">
                      <a:extLst>
                        <a:ext uri="{FF2B5EF4-FFF2-40B4-BE49-F238E27FC236}">
                          <a16:creationId xmlns:a16="http://schemas.microsoft.com/office/drawing/2014/main" id="{BDC54CE6-29D2-CB44-9B78-0BE86C69EA52}"/>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6" name="Rectangle 1305">
                      <a:extLst>
                        <a:ext uri="{FF2B5EF4-FFF2-40B4-BE49-F238E27FC236}">
                          <a16:creationId xmlns:a16="http://schemas.microsoft.com/office/drawing/2014/main" id="{7525609B-74AA-F047-A342-D320305991FF}"/>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307" name="Straight Connector 1306">
                      <a:extLst>
                        <a:ext uri="{FF2B5EF4-FFF2-40B4-BE49-F238E27FC236}">
                          <a16:creationId xmlns:a16="http://schemas.microsoft.com/office/drawing/2014/main" id="{287AE6B8-8603-8C4A-B8D6-D3CC556F2736}"/>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8" name="Rectangle 1307">
                      <a:extLst>
                        <a:ext uri="{FF2B5EF4-FFF2-40B4-BE49-F238E27FC236}">
                          <a16:creationId xmlns:a16="http://schemas.microsoft.com/office/drawing/2014/main" id="{BE03A5C8-0B1F-9648-BF08-09DC60B723DF}"/>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309" name="Rectangle 1308">
                      <a:extLst>
                        <a:ext uri="{FF2B5EF4-FFF2-40B4-BE49-F238E27FC236}">
                          <a16:creationId xmlns:a16="http://schemas.microsoft.com/office/drawing/2014/main" id="{C02416C3-9EE7-0843-A99F-F0A1C0E23AC2}"/>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310" name="Straight Connector 1309">
                      <a:extLst>
                        <a:ext uri="{FF2B5EF4-FFF2-40B4-BE49-F238E27FC236}">
                          <a16:creationId xmlns:a16="http://schemas.microsoft.com/office/drawing/2014/main" id="{4F87951D-AB8C-6A43-AC6E-B0C70194A5AD}"/>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1" name="Group 544">
                      <a:extLst>
                        <a:ext uri="{FF2B5EF4-FFF2-40B4-BE49-F238E27FC236}">
                          <a16:creationId xmlns:a16="http://schemas.microsoft.com/office/drawing/2014/main" id="{D09390A7-23DA-AC49-A8F2-7E80B218A0E7}"/>
                        </a:ext>
                      </a:extLst>
                    </p:cNvPr>
                    <p:cNvGrpSpPr>
                      <a:grpSpLocks/>
                    </p:cNvGrpSpPr>
                    <p:nvPr/>
                  </p:nvGrpSpPr>
                  <p:grpSpPr bwMode="auto">
                    <a:xfrm>
                      <a:off x="6400318" y="3137421"/>
                      <a:ext cx="559121" cy="92788"/>
                      <a:chOff x="6582044" y="2846082"/>
                      <a:chExt cx="559121" cy="92788"/>
                    </a:xfrm>
                  </p:grpSpPr>
                  <p:cxnSp>
                    <p:nvCxnSpPr>
                      <p:cNvPr id="1339" name="Straight Connector 1338">
                        <a:extLst>
                          <a:ext uri="{FF2B5EF4-FFF2-40B4-BE49-F238E27FC236}">
                            <a16:creationId xmlns:a16="http://schemas.microsoft.com/office/drawing/2014/main" id="{11D02B4E-2BC7-C840-AB79-FD6E37447241}"/>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0" name="Straight Connector 1339">
                        <a:extLst>
                          <a:ext uri="{FF2B5EF4-FFF2-40B4-BE49-F238E27FC236}">
                            <a16:creationId xmlns:a16="http://schemas.microsoft.com/office/drawing/2014/main" id="{32DD8689-A7F1-CE4F-86CB-F023ED5FE475}"/>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2" name="Group 547">
                      <a:extLst>
                        <a:ext uri="{FF2B5EF4-FFF2-40B4-BE49-F238E27FC236}">
                          <a16:creationId xmlns:a16="http://schemas.microsoft.com/office/drawing/2014/main" id="{6EDA8973-F01C-8F45-AA8C-43A8AB4B16F5}"/>
                        </a:ext>
                      </a:extLst>
                    </p:cNvPr>
                    <p:cNvGrpSpPr>
                      <a:grpSpLocks/>
                    </p:cNvGrpSpPr>
                    <p:nvPr/>
                  </p:nvGrpSpPr>
                  <p:grpSpPr bwMode="auto">
                    <a:xfrm>
                      <a:off x="6399838" y="3203285"/>
                      <a:ext cx="559121" cy="92788"/>
                      <a:chOff x="6582044" y="2846082"/>
                      <a:chExt cx="559121" cy="92788"/>
                    </a:xfrm>
                  </p:grpSpPr>
                  <p:cxnSp>
                    <p:nvCxnSpPr>
                      <p:cNvPr id="1337" name="Straight Connector 1336">
                        <a:extLst>
                          <a:ext uri="{FF2B5EF4-FFF2-40B4-BE49-F238E27FC236}">
                            <a16:creationId xmlns:a16="http://schemas.microsoft.com/office/drawing/2014/main" id="{526A1D2A-211C-A94A-B5E7-178FC8C83C40}"/>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8" name="Straight Connector 1337">
                        <a:extLst>
                          <a:ext uri="{FF2B5EF4-FFF2-40B4-BE49-F238E27FC236}">
                            <a16:creationId xmlns:a16="http://schemas.microsoft.com/office/drawing/2014/main" id="{2986899A-7E8F-1C46-90A3-9DA7B10EBB21}"/>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3" name="Group 549">
                      <a:extLst>
                        <a:ext uri="{FF2B5EF4-FFF2-40B4-BE49-F238E27FC236}">
                          <a16:creationId xmlns:a16="http://schemas.microsoft.com/office/drawing/2014/main" id="{FB4ECD91-4E58-554C-A290-D8DD95AD6515}"/>
                        </a:ext>
                      </a:extLst>
                    </p:cNvPr>
                    <p:cNvGrpSpPr>
                      <a:grpSpLocks/>
                    </p:cNvGrpSpPr>
                    <p:nvPr/>
                  </p:nvGrpSpPr>
                  <p:grpSpPr bwMode="auto">
                    <a:xfrm>
                      <a:off x="6399358" y="3269149"/>
                      <a:ext cx="559121" cy="92788"/>
                      <a:chOff x="6582044" y="2846082"/>
                      <a:chExt cx="559121" cy="92788"/>
                    </a:xfrm>
                  </p:grpSpPr>
                  <p:cxnSp>
                    <p:nvCxnSpPr>
                      <p:cNvPr id="1335" name="Straight Connector 1334">
                        <a:extLst>
                          <a:ext uri="{FF2B5EF4-FFF2-40B4-BE49-F238E27FC236}">
                            <a16:creationId xmlns:a16="http://schemas.microsoft.com/office/drawing/2014/main" id="{9C444CC7-C82A-904E-A0CF-85726FE76EF8}"/>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6" name="Straight Connector 1335">
                        <a:extLst>
                          <a:ext uri="{FF2B5EF4-FFF2-40B4-BE49-F238E27FC236}">
                            <a16:creationId xmlns:a16="http://schemas.microsoft.com/office/drawing/2014/main" id="{DA6CCAFD-BBC1-E24A-A058-C5620868105E}"/>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4" name="Group 550">
                      <a:extLst>
                        <a:ext uri="{FF2B5EF4-FFF2-40B4-BE49-F238E27FC236}">
                          <a16:creationId xmlns:a16="http://schemas.microsoft.com/office/drawing/2014/main" id="{69C8172D-F14D-8644-BF33-B3E6AC645BB3}"/>
                        </a:ext>
                      </a:extLst>
                    </p:cNvPr>
                    <p:cNvGrpSpPr>
                      <a:grpSpLocks/>
                    </p:cNvGrpSpPr>
                    <p:nvPr/>
                  </p:nvGrpSpPr>
                  <p:grpSpPr bwMode="auto">
                    <a:xfrm>
                      <a:off x="6398878" y="3335013"/>
                      <a:ext cx="559121" cy="92788"/>
                      <a:chOff x="6582044" y="2846082"/>
                      <a:chExt cx="559121" cy="92788"/>
                    </a:xfrm>
                  </p:grpSpPr>
                  <p:cxnSp>
                    <p:nvCxnSpPr>
                      <p:cNvPr id="1333" name="Straight Connector 1332">
                        <a:extLst>
                          <a:ext uri="{FF2B5EF4-FFF2-40B4-BE49-F238E27FC236}">
                            <a16:creationId xmlns:a16="http://schemas.microsoft.com/office/drawing/2014/main" id="{330B83A0-626A-5B4D-A571-27C72191E949}"/>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a:extLst>
                          <a:ext uri="{FF2B5EF4-FFF2-40B4-BE49-F238E27FC236}">
                            <a16:creationId xmlns:a16="http://schemas.microsoft.com/office/drawing/2014/main" id="{2C7AA997-65D4-F640-9BD6-4BA7C43274B5}"/>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5" name="Group 551">
                      <a:extLst>
                        <a:ext uri="{FF2B5EF4-FFF2-40B4-BE49-F238E27FC236}">
                          <a16:creationId xmlns:a16="http://schemas.microsoft.com/office/drawing/2014/main" id="{AC523A1E-430C-D94B-B26B-804C86A5218F}"/>
                        </a:ext>
                      </a:extLst>
                    </p:cNvPr>
                    <p:cNvGrpSpPr>
                      <a:grpSpLocks/>
                    </p:cNvGrpSpPr>
                    <p:nvPr/>
                  </p:nvGrpSpPr>
                  <p:grpSpPr bwMode="auto">
                    <a:xfrm>
                      <a:off x="6398398" y="3400877"/>
                      <a:ext cx="559121" cy="92788"/>
                      <a:chOff x="6582044" y="2846082"/>
                      <a:chExt cx="559121" cy="92788"/>
                    </a:xfrm>
                  </p:grpSpPr>
                  <p:cxnSp>
                    <p:nvCxnSpPr>
                      <p:cNvPr id="1331" name="Straight Connector 1330">
                        <a:extLst>
                          <a:ext uri="{FF2B5EF4-FFF2-40B4-BE49-F238E27FC236}">
                            <a16:creationId xmlns:a16="http://schemas.microsoft.com/office/drawing/2014/main" id="{DEB1B295-67B5-2D4A-8519-73D44D4E2B52}"/>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2" name="Straight Connector 1331">
                        <a:extLst>
                          <a:ext uri="{FF2B5EF4-FFF2-40B4-BE49-F238E27FC236}">
                            <a16:creationId xmlns:a16="http://schemas.microsoft.com/office/drawing/2014/main" id="{E7130217-F041-0648-A49E-70116258BE08}"/>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6" name="Group 552">
                      <a:extLst>
                        <a:ext uri="{FF2B5EF4-FFF2-40B4-BE49-F238E27FC236}">
                          <a16:creationId xmlns:a16="http://schemas.microsoft.com/office/drawing/2014/main" id="{AE276E7B-FB74-1641-B98B-365642BB217E}"/>
                        </a:ext>
                      </a:extLst>
                    </p:cNvPr>
                    <p:cNvGrpSpPr>
                      <a:grpSpLocks/>
                    </p:cNvGrpSpPr>
                    <p:nvPr/>
                  </p:nvGrpSpPr>
                  <p:grpSpPr bwMode="auto">
                    <a:xfrm>
                      <a:off x="6397918" y="3466741"/>
                      <a:ext cx="559121" cy="92788"/>
                      <a:chOff x="6582044" y="2846082"/>
                      <a:chExt cx="559121" cy="92788"/>
                    </a:xfrm>
                  </p:grpSpPr>
                  <p:cxnSp>
                    <p:nvCxnSpPr>
                      <p:cNvPr id="1329" name="Straight Connector 1328">
                        <a:extLst>
                          <a:ext uri="{FF2B5EF4-FFF2-40B4-BE49-F238E27FC236}">
                            <a16:creationId xmlns:a16="http://schemas.microsoft.com/office/drawing/2014/main" id="{3FF9C9C2-F2FF-E446-BA42-9078BB8F74F3}"/>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0" name="Straight Connector 1329">
                        <a:extLst>
                          <a:ext uri="{FF2B5EF4-FFF2-40B4-BE49-F238E27FC236}">
                            <a16:creationId xmlns:a16="http://schemas.microsoft.com/office/drawing/2014/main" id="{332B8F3E-7151-284B-B7BA-731DC1DE5DB2}"/>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7" name="Group 555">
                      <a:extLst>
                        <a:ext uri="{FF2B5EF4-FFF2-40B4-BE49-F238E27FC236}">
                          <a16:creationId xmlns:a16="http://schemas.microsoft.com/office/drawing/2014/main" id="{2F9FE4AF-0D6E-F449-A174-4D32DE02BDAD}"/>
                        </a:ext>
                      </a:extLst>
                    </p:cNvPr>
                    <p:cNvGrpSpPr>
                      <a:grpSpLocks/>
                    </p:cNvGrpSpPr>
                    <p:nvPr/>
                  </p:nvGrpSpPr>
                  <p:grpSpPr bwMode="auto">
                    <a:xfrm>
                      <a:off x="6397438" y="3532605"/>
                      <a:ext cx="559121" cy="92788"/>
                      <a:chOff x="6582044" y="2846082"/>
                      <a:chExt cx="559121" cy="92788"/>
                    </a:xfrm>
                  </p:grpSpPr>
                  <p:cxnSp>
                    <p:nvCxnSpPr>
                      <p:cNvPr id="1327" name="Straight Connector 1326">
                        <a:extLst>
                          <a:ext uri="{FF2B5EF4-FFF2-40B4-BE49-F238E27FC236}">
                            <a16:creationId xmlns:a16="http://schemas.microsoft.com/office/drawing/2014/main" id="{A840C039-A19C-9E49-9759-9A0985B4E76A}"/>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8" name="Straight Connector 1327">
                        <a:extLst>
                          <a:ext uri="{FF2B5EF4-FFF2-40B4-BE49-F238E27FC236}">
                            <a16:creationId xmlns:a16="http://schemas.microsoft.com/office/drawing/2014/main" id="{7ADDB8CB-73C8-E44F-A65A-946F0F9BA0AC}"/>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8" name="Group 556">
                      <a:extLst>
                        <a:ext uri="{FF2B5EF4-FFF2-40B4-BE49-F238E27FC236}">
                          <a16:creationId xmlns:a16="http://schemas.microsoft.com/office/drawing/2014/main" id="{138AC9F6-8E92-1442-839D-5604BC2D6BDE}"/>
                        </a:ext>
                      </a:extLst>
                    </p:cNvPr>
                    <p:cNvGrpSpPr>
                      <a:grpSpLocks/>
                    </p:cNvGrpSpPr>
                    <p:nvPr/>
                  </p:nvGrpSpPr>
                  <p:grpSpPr bwMode="auto">
                    <a:xfrm>
                      <a:off x="6396958" y="3598469"/>
                      <a:ext cx="559121" cy="92788"/>
                      <a:chOff x="6582044" y="2846082"/>
                      <a:chExt cx="559121" cy="92788"/>
                    </a:xfrm>
                  </p:grpSpPr>
                  <p:cxnSp>
                    <p:nvCxnSpPr>
                      <p:cNvPr id="1325" name="Straight Connector 1324">
                        <a:extLst>
                          <a:ext uri="{FF2B5EF4-FFF2-40B4-BE49-F238E27FC236}">
                            <a16:creationId xmlns:a16="http://schemas.microsoft.com/office/drawing/2014/main" id="{D603D5BE-8577-4B48-83E9-C3B8B945372B}"/>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6" name="Straight Connector 1325">
                        <a:extLst>
                          <a:ext uri="{FF2B5EF4-FFF2-40B4-BE49-F238E27FC236}">
                            <a16:creationId xmlns:a16="http://schemas.microsoft.com/office/drawing/2014/main" id="{BDA7A822-B130-7A44-9A48-8AF71ACFD67D}"/>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9" name="Group 557">
                      <a:extLst>
                        <a:ext uri="{FF2B5EF4-FFF2-40B4-BE49-F238E27FC236}">
                          <a16:creationId xmlns:a16="http://schemas.microsoft.com/office/drawing/2014/main" id="{A22353EC-96FF-494E-9CE7-3C26AE2C88DF}"/>
                        </a:ext>
                      </a:extLst>
                    </p:cNvPr>
                    <p:cNvGrpSpPr>
                      <a:grpSpLocks/>
                    </p:cNvGrpSpPr>
                    <p:nvPr/>
                  </p:nvGrpSpPr>
                  <p:grpSpPr bwMode="auto">
                    <a:xfrm>
                      <a:off x="6396478" y="3664333"/>
                      <a:ext cx="559121" cy="92788"/>
                      <a:chOff x="6582044" y="2846082"/>
                      <a:chExt cx="559121" cy="92788"/>
                    </a:xfrm>
                  </p:grpSpPr>
                  <p:cxnSp>
                    <p:nvCxnSpPr>
                      <p:cNvPr id="1323" name="Straight Connector 1322">
                        <a:extLst>
                          <a:ext uri="{FF2B5EF4-FFF2-40B4-BE49-F238E27FC236}">
                            <a16:creationId xmlns:a16="http://schemas.microsoft.com/office/drawing/2014/main" id="{6F688110-E9EC-C346-87D3-633FD70D60AC}"/>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a:extLst>
                          <a:ext uri="{FF2B5EF4-FFF2-40B4-BE49-F238E27FC236}">
                            <a16:creationId xmlns:a16="http://schemas.microsoft.com/office/drawing/2014/main" id="{53F8489E-6FA2-E74A-B69E-24E9485D2ECE}"/>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0" name="Group 558">
                      <a:extLst>
                        <a:ext uri="{FF2B5EF4-FFF2-40B4-BE49-F238E27FC236}">
                          <a16:creationId xmlns:a16="http://schemas.microsoft.com/office/drawing/2014/main" id="{4F252382-F26D-CD41-B30F-3CFE1B027AE7}"/>
                        </a:ext>
                      </a:extLst>
                    </p:cNvPr>
                    <p:cNvGrpSpPr>
                      <a:grpSpLocks/>
                    </p:cNvGrpSpPr>
                    <p:nvPr/>
                  </p:nvGrpSpPr>
                  <p:grpSpPr bwMode="auto">
                    <a:xfrm>
                      <a:off x="6395998" y="3730197"/>
                      <a:ext cx="559121" cy="92788"/>
                      <a:chOff x="6582044" y="2846082"/>
                      <a:chExt cx="559121" cy="92788"/>
                    </a:xfrm>
                  </p:grpSpPr>
                  <p:cxnSp>
                    <p:nvCxnSpPr>
                      <p:cNvPr id="1321" name="Straight Connector 1320">
                        <a:extLst>
                          <a:ext uri="{FF2B5EF4-FFF2-40B4-BE49-F238E27FC236}">
                            <a16:creationId xmlns:a16="http://schemas.microsoft.com/office/drawing/2014/main" id="{2D70C71D-6322-D645-92F3-F4EC95BAD8E8}"/>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2" name="Straight Connector 1321">
                        <a:extLst>
                          <a:ext uri="{FF2B5EF4-FFF2-40B4-BE49-F238E27FC236}">
                            <a16:creationId xmlns:a16="http://schemas.microsoft.com/office/drawing/2014/main" id="{4B4F8CC1-EBE1-3140-82BC-3E97D67A0059}"/>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90" name="Straight Connector 1289">
                    <a:extLst>
                      <a:ext uri="{FF2B5EF4-FFF2-40B4-BE49-F238E27FC236}">
                        <a16:creationId xmlns:a16="http://schemas.microsoft.com/office/drawing/2014/main" id="{A8C06A2D-FF76-A54B-8A21-212AFDB489A3}"/>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1" name="Straight Connector 1290">
                    <a:extLst>
                      <a:ext uri="{FF2B5EF4-FFF2-40B4-BE49-F238E27FC236}">
                        <a16:creationId xmlns:a16="http://schemas.microsoft.com/office/drawing/2014/main" id="{4AF958A3-4850-624B-911A-0D9B27E639BE}"/>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2" name="Straight Connector 1291">
                    <a:extLst>
                      <a:ext uri="{FF2B5EF4-FFF2-40B4-BE49-F238E27FC236}">
                        <a16:creationId xmlns:a16="http://schemas.microsoft.com/office/drawing/2014/main" id="{A6E18F65-28A5-AE49-B331-C33721A3C2E1}"/>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3" name="Straight Connector 1292">
                    <a:extLst>
                      <a:ext uri="{FF2B5EF4-FFF2-40B4-BE49-F238E27FC236}">
                        <a16:creationId xmlns:a16="http://schemas.microsoft.com/office/drawing/2014/main" id="{50BE4B40-8C19-B441-B0C2-436B2BCB5CB1}"/>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a:extLst>
                      <a:ext uri="{FF2B5EF4-FFF2-40B4-BE49-F238E27FC236}">
                        <a16:creationId xmlns:a16="http://schemas.microsoft.com/office/drawing/2014/main" id="{343B5220-24E4-CC48-AF88-79FE9F3AE9DA}"/>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5" name="Straight Connector 1294">
                    <a:extLst>
                      <a:ext uri="{FF2B5EF4-FFF2-40B4-BE49-F238E27FC236}">
                        <a16:creationId xmlns:a16="http://schemas.microsoft.com/office/drawing/2014/main" id="{75A388DB-2753-8548-A993-677AE80E7B71}"/>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6" name="Straight Connector 1295">
                    <a:extLst>
                      <a:ext uri="{FF2B5EF4-FFF2-40B4-BE49-F238E27FC236}">
                        <a16:creationId xmlns:a16="http://schemas.microsoft.com/office/drawing/2014/main" id="{5F716CC8-65EE-CF40-A31B-46B72EECB2CD}"/>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7" name="Straight Connector 1296">
                    <a:extLst>
                      <a:ext uri="{FF2B5EF4-FFF2-40B4-BE49-F238E27FC236}">
                        <a16:creationId xmlns:a16="http://schemas.microsoft.com/office/drawing/2014/main" id="{5065B2AB-AC8B-2346-8E3A-D90D8394B13A}"/>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a:extLst>
                      <a:ext uri="{FF2B5EF4-FFF2-40B4-BE49-F238E27FC236}">
                        <a16:creationId xmlns:a16="http://schemas.microsoft.com/office/drawing/2014/main" id="{FC71B879-AFB9-034C-B0F2-4B23827110C2}"/>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9" name="Straight Connector 1298">
                    <a:extLst>
                      <a:ext uri="{FF2B5EF4-FFF2-40B4-BE49-F238E27FC236}">
                        <a16:creationId xmlns:a16="http://schemas.microsoft.com/office/drawing/2014/main" id="{03DFA71E-D62C-8949-9EA2-FF5FA38A285B}"/>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a:extLst>
                      <a:ext uri="{FF2B5EF4-FFF2-40B4-BE49-F238E27FC236}">
                        <a16:creationId xmlns:a16="http://schemas.microsoft.com/office/drawing/2014/main" id="{0A0402FD-7B7B-D64C-B96C-BF5EAF145A2F}"/>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1" name="Straight Connector 1300">
                    <a:extLst>
                      <a:ext uri="{FF2B5EF4-FFF2-40B4-BE49-F238E27FC236}">
                        <a16:creationId xmlns:a16="http://schemas.microsoft.com/office/drawing/2014/main" id="{2CB35DFC-3B19-744B-9A5D-50EE0D69E4BE}"/>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2" name="Straight Connector 1301">
                    <a:extLst>
                      <a:ext uri="{FF2B5EF4-FFF2-40B4-BE49-F238E27FC236}">
                        <a16:creationId xmlns:a16="http://schemas.microsoft.com/office/drawing/2014/main" id="{6E7C5115-8B62-A344-BDAD-FF6DC50854A4}"/>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03" name="Picture 1302">
                    <a:extLst>
                      <a:ext uri="{FF2B5EF4-FFF2-40B4-BE49-F238E27FC236}">
                        <a16:creationId xmlns:a16="http://schemas.microsoft.com/office/drawing/2014/main" id="{833BE12B-F7DD-C443-92FB-02361A301836}"/>
                      </a:ext>
                    </a:extLst>
                  </p:cNvPr>
                  <p:cNvPicPr>
                    <a:picLocks noChangeAspect="1"/>
                  </p:cNvPicPr>
                  <p:nvPr/>
                </p:nvPicPr>
                <p:blipFill rotWithShape="1">
                  <a:blip r:embed="rId3">
                    <a:extLst>
                      <a:ext uri="{BEBA8EAE-BF5A-486C-A8C5-ECC9F3942E4B}">
                        <a14:imgProps xmlns:a14="http://schemas.microsoft.com/office/drawing/2010/main">
                          <a14:imgLayer r:embed="rId10">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grpSp>
        <p:grpSp>
          <p:nvGrpSpPr>
            <p:cNvPr id="1497" name="Group 1496">
              <a:extLst>
                <a:ext uri="{FF2B5EF4-FFF2-40B4-BE49-F238E27FC236}">
                  <a16:creationId xmlns:a16="http://schemas.microsoft.com/office/drawing/2014/main" id="{800738F6-4B65-F444-977E-6161A786E6D3}"/>
                </a:ext>
              </a:extLst>
            </p:cNvPr>
            <p:cNvGrpSpPr/>
            <p:nvPr/>
          </p:nvGrpSpPr>
          <p:grpSpPr>
            <a:xfrm>
              <a:off x="6518314" y="4457451"/>
              <a:ext cx="2848173" cy="2177354"/>
              <a:chOff x="3552627" y="4412100"/>
              <a:chExt cx="2848173" cy="2177354"/>
            </a:xfrm>
          </p:grpSpPr>
          <p:cxnSp>
            <p:nvCxnSpPr>
              <p:cNvPr id="1498" name="Straight Connector 1497">
                <a:extLst>
                  <a:ext uri="{FF2B5EF4-FFF2-40B4-BE49-F238E27FC236}">
                    <a16:creationId xmlns:a16="http://schemas.microsoft.com/office/drawing/2014/main" id="{3EEDFCED-BD77-2A41-A32B-235EAA1C7D64}"/>
                  </a:ext>
                </a:extLst>
              </p:cNvPr>
              <p:cNvCxnSpPr>
                <a:cxnSpLocks/>
              </p:cNvCxnSpPr>
              <p:nvPr/>
            </p:nvCxnSpPr>
            <p:spPr>
              <a:xfrm flipH="1">
                <a:off x="4301089" y="4688935"/>
                <a:ext cx="774401" cy="38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9" name="Straight Connector 1498">
                <a:extLst>
                  <a:ext uri="{FF2B5EF4-FFF2-40B4-BE49-F238E27FC236}">
                    <a16:creationId xmlns:a16="http://schemas.microsoft.com/office/drawing/2014/main" id="{2ABF3620-C87E-C145-9F5D-F23391DAF966}"/>
                  </a:ext>
                </a:extLst>
              </p:cNvPr>
              <p:cNvCxnSpPr>
                <a:cxnSpLocks/>
              </p:cNvCxnSpPr>
              <p:nvPr/>
            </p:nvCxnSpPr>
            <p:spPr>
              <a:xfrm>
                <a:off x="5346461" y="4778170"/>
                <a:ext cx="447048" cy="322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00" name="Picture 1499">
                <a:extLst>
                  <a:ext uri="{FF2B5EF4-FFF2-40B4-BE49-F238E27FC236}">
                    <a16:creationId xmlns:a16="http://schemas.microsoft.com/office/drawing/2014/main" id="{90B3CEA7-7285-264F-99D2-24276580D58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4641652" y="4412100"/>
                <a:ext cx="892435" cy="481915"/>
              </a:xfrm>
              <a:prstGeom prst="rect">
                <a:avLst/>
              </a:prstGeom>
            </p:spPr>
          </p:pic>
          <p:grpSp>
            <p:nvGrpSpPr>
              <p:cNvPr id="1501" name="Group 1500">
                <a:extLst>
                  <a:ext uri="{FF2B5EF4-FFF2-40B4-BE49-F238E27FC236}">
                    <a16:creationId xmlns:a16="http://schemas.microsoft.com/office/drawing/2014/main" id="{BEDB8BF7-9482-A644-9E64-668F41F3388F}"/>
                  </a:ext>
                </a:extLst>
              </p:cNvPr>
              <p:cNvGrpSpPr/>
              <p:nvPr/>
            </p:nvGrpSpPr>
            <p:grpSpPr>
              <a:xfrm>
                <a:off x="3552627" y="5028178"/>
                <a:ext cx="1366094" cy="1525431"/>
                <a:chOff x="3901106" y="5028178"/>
                <a:chExt cx="1366094" cy="1525431"/>
              </a:xfrm>
            </p:grpSpPr>
            <p:cxnSp>
              <p:nvCxnSpPr>
                <p:cNvPr id="1720" name="Straight Connector 1719">
                  <a:extLst>
                    <a:ext uri="{FF2B5EF4-FFF2-40B4-BE49-F238E27FC236}">
                      <a16:creationId xmlns:a16="http://schemas.microsoft.com/office/drawing/2014/main" id="{41D50EF4-9AC7-B442-A6C7-45678CBDCE84}"/>
                    </a:ext>
                  </a:extLst>
                </p:cNvPr>
                <p:cNvCxnSpPr>
                  <a:cxnSpLocks/>
                </p:cNvCxnSpPr>
                <p:nvPr/>
              </p:nvCxnSpPr>
              <p:spPr>
                <a:xfrm flipH="1">
                  <a:off x="4080726" y="5170077"/>
                  <a:ext cx="362471" cy="392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1" name="Straight Connector 1720">
                  <a:extLst>
                    <a:ext uri="{FF2B5EF4-FFF2-40B4-BE49-F238E27FC236}">
                      <a16:creationId xmlns:a16="http://schemas.microsoft.com/office/drawing/2014/main" id="{8B5B46D6-54B9-DA42-99AA-0FCCF851D901}"/>
                    </a:ext>
                  </a:extLst>
                </p:cNvPr>
                <p:cNvCxnSpPr>
                  <a:cxnSpLocks/>
                </p:cNvCxnSpPr>
                <p:nvPr/>
              </p:nvCxnSpPr>
              <p:spPr>
                <a:xfrm flipH="1">
                  <a:off x="4362348" y="5170077"/>
                  <a:ext cx="224557" cy="407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2" name="Straight Connector 1721">
                  <a:extLst>
                    <a:ext uri="{FF2B5EF4-FFF2-40B4-BE49-F238E27FC236}">
                      <a16:creationId xmlns:a16="http://schemas.microsoft.com/office/drawing/2014/main" id="{FCAE4FED-0D7E-B547-BCAE-4125BDE9C6C2}"/>
                    </a:ext>
                  </a:extLst>
                </p:cNvPr>
                <p:cNvCxnSpPr>
                  <a:cxnSpLocks/>
                  <a:endCxn id="1795" idx="0"/>
                </p:cNvCxnSpPr>
                <p:nvPr/>
              </p:nvCxnSpPr>
              <p:spPr>
                <a:xfrm>
                  <a:off x="4712792" y="5159264"/>
                  <a:ext cx="52643" cy="393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3" name="Straight Connector 1722">
                  <a:extLst>
                    <a:ext uri="{FF2B5EF4-FFF2-40B4-BE49-F238E27FC236}">
                      <a16:creationId xmlns:a16="http://schemas.microsoft.com/office/drawing/2014/main" id="{509B0E41-2D37-7A49-A83B-761594A81946}"/>
                    </a:ext>
                  </a:extLst>
                </p:cNvPr>
                <p:cNvCxnSpPr>
                  <a:cxnSpLocks/>
                  <a:endCxn id="1743" idx="0"/>
                </p:cNvCxnSpPr>
                <p:nvPr/>
              </p:nvCxnSpPr>
              <p:spPr>
                <a:xfrm>
                  <a:off x="4821313" y="5148451"/>
                  <a:ext cx="288927" cy="4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4" name="Group 1723">
                  <a:extLst>
                    <a:ext uri="{FF2B5EF4-FFF2-40B4-BE49-F238E27FC236}">
                      <a16:creationId xmlns:a16="http://schemas.microsoft.com/office/drawing/2014/main" id="{5FA6E4C5-0F37-7B48-814A-F715AE109B7C}"/>
                    </a:ext>
                  </a:extLst>
                </p:cNvPr>
                <p:cNvGrpSpPr/>
                <p:nvPr/>
              </p:nvGrpSpPr>
              <p:grpSpPr>
                <a:xfrm>
                  <a:off x="3901106" y="5545485"/>
                  <a:ext cx="296727" cy="1000473"/>
                  <a:chOff x="2174466" y="5581896"/>
                  <a:chExt cx="296727" cy="1000473"/>
                </a:xfrm>
              </p:grpSpPr>
              <p:grpSp>
                <p:nvGrpSpPr>
                  <p:cNvPr id="1885" name="Group 506">
                    <a:extLst>
                      <a:ext uri="{FF2B5EF4-FFF2-40B4-BE49-F238E27FC236}">
                        <a16:creationId xmlns:a16="http://schemas.microsoft.com/office/drawing/2014/main" id="{11D6E683-53E6-0845-BA3F-21F2193AB539}"/>
                      </a:ext>
                    </a:extLst>
                  </p:cNvPr>
                  <p:cNvGrpSpPr>
                    <a:grpSpLocks/>
                  </p:cNvGrpSpPr>
                  <p:nvPr/>
                </p:nvGrpSpPr>
                <p:grpSpPr bwMode="auto">
                  <a:xfrm>
                    <a:off x="2183716" y="5757460"/>
                    <a:ext cx="260147" cy="824909"/>
                    <a:chOff x="6395998" y="3062424"/>
                    <a:chExt cx="564403" cy="837478"/>
                  </a:xfrm>
                </p:grpSpPr>
                <p:sp>
                  <p:nvSpPr>
                    <p:cNvPr id="1900" name="Rectangle 1899">
                      <a:extLst>
                        <a:ext uri="{FF2B5EF4-FFF2-40B4-BE49-F238E27FC236}">
                          <a16:creationId xmlns:a16="http://schemas.microsoft.com/office/drawing/2014/main" id="{8E0311FE-F51A-7545-817E-C8E77BD1A832}"/>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901" name="Straight Connector 1900">
                      <a:extLst>
                        <a:ext uri="{FF2B5EF4-FFF2-40B4-BE49-F238E27FC236}">
                          <a16:creationId xmlns:a16="http://schemas.microsoft.com/office/drawing/2014/main" id="{46B58E64-4807-DB45-99E8-2C74B755214B}"/>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02" name="Rectangle 1901">
                      <a:extLst>
                        <a:ext uri="{FF2B5EF4-FFF2-40B4-BE49-F238E27FC236}">
                          <a16:creationId xmlns:a16="http://schemas.microsoft.com/office/drawing/2014/main" id="{A77CE7C2-B0A2-AB40-9EB8-A8A12639AA8B}"/>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903" name="Straight Connector 1902">
                      <a:extLst>
                        <a:ext uri="{FF2B5EF4-FFF2-40B4-BE49-F238E27FC236}">
                          <a16:creationId xmlns:a16="http://schemas.microsoft.com/office/drawing/2014/main" id="{B52A28DF-357E-694B-BD3C-FA29BE6B7CB5}"/>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04" name="Rectangle 1903">
                      <a:extLst>
                        <a:ext uri="{FF2B5EF4-FFF2-40B4-BE49-F238E27FC236}">
                          <a16:creationId xmlns:a16="http://schemas.microsoft.com/office/drawing/2014/main" id="{4F9B3D1E-2B0C-5644-B940-92A5A2F4F50A}"/>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905" name="Rectangle 1904">
                      <a:extLst>
                        <a:ext uri="{FF2B5EF4-FFF2-40B4-BE49-F238E27FC236}">
                          <a16:creationId xmlns:a16="http://schemas.microsoft.com/office/drawing/2014/main" id="{760A01DD-5D7C-0742-B2D1-F33FB68E60DA}"/>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906" name="Straight Connector 1905">
                      <a:extLst>
                        <a:ext uri="{FF2B5EF4-FFF2-40B4-BE49-F238E27FC236}">
                          <a16:creationId xmlns:a16="http://schemas.microsoft.com/office/drawing/2014/main" id="{3161BD43-A2D6-454E-9B14-DCCDE65B7615}"/>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07" name="Group 544">
                      <a:extLst>
                        <a:ext uri="{FF2B5EF4-FFF2-40B4-BE49-F238E27FC236}">
                          <a16:creationId xmlns:a16="http://schemas.microsoft.com/office/drawing/2014/main" id="{617E9266-C180-264D-84AE-0DA489F92301}"/>
                        </a:ext>
                      </a:extLst>
                    </p:cNvPr>
                    <p:cNvGrpSpPr>
                      <a:grpSpLocks/>
                    </p:cNvGrpSpPr>
                    <p:nvPr/>
                  </p:nvGrpSpPr>
                  <p:grpSpPr bwMode="auto">
                    <a:xfrm>
                      <a:off x="6400318" y="3137421"/>
                      <a:ext cx="559121" cy="92788"/>
                      <a:chOff x="6582044" y="2846082"/>
                      <a:chExt cx="559121" cy="92788"/>
                    </a:xfrm>
                  </p:grpSpPr>
                  <p:cxnSp>
                    <p:nvCxnSpPr>
                      <p:cNvPr id="1935" name="Straight Connector 1934">
                        <a:extLst>
                          <a:ext uri="{FF2B5EF4-FFF2-40B4-BE49-F238E27FC236}">
                            <a16:creationId xmlns:a16="http://schemas.microsoft.com/office/drawing/2014/main" id="{AC705BBC-8D27-BC4D-A6ED-EFDCE2B9E7B7}"/>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6" name="Straight Connector 1935">
                        <a:extLst>
                          <a:ext uri="{FF2B5EF4-FFF2-40B4-BE49-F238E27FC236}">
                            <a16:creationId xmlns:a16="http://schemas.microsoft.com/office/drawing/2014/main" id="{B6ED873E-3403-2542-B4EC-ECB4A3BCA46B}"/>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08" name="Group 547">
                      <a:extLst>
                        <a:ext uri="{FF2B5EF4-FFF2-40B4-BE49-F238E27FC236}">
                          <a16:creationId xmlns:a16="http://schemas.microsoft.com/office/drawing/2014/main" id="{CB8DDD65-7143-6946-8003-3397D6FDBD45}"/>
                        </a:ext>
                      </a:extLst>
                    </p:cNvPr>
                    <p:cNvGrpSpPr>
                      <a:grpSpLocks/>
                    </p:cNvGrpSpPr>
                    <p:nvPr/>
                  </p:nvGrpSpPr>
                  <p:grpSpPr bwMode="auto">
                    <a:xfrm>
                      <a:off x="6399838" y="3203285"/>
                      <a:ext cx="559121" cy="92788"/>
                      <a:chOff x="6582044" y="2846082"/>
                      <a:chExt cx="559121" cy="92788"/>
                    </a:xfrm>
                  </p:grpSpPr>
                  <p:cxnSp>
                    <p:nvCxnSpPr>
                      <p:cNvPr id="1933" name="Straight Connector 1932">
                        <a:extLst>
                          <a:ext uri="{FF2B5EF4-FFF2-40B4-BE49-F238E27FC236}">
                            <a16:creationId xmlns:a16="http://schemas.microsoft.com/office/drawing/2014/main" id="{AC7FB296-D685-4548-A76A-87084AF2EA43}"/>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4" name="Straight Connector 1933">
                        <a:extLst>
                          <a:ext uri="{FF2B5EF4-FFF2-40B4-BE49-F238E27FC236}">
                            <a16:creationId xmlns:a16="http://schemas.microsoft.com/office/drawing/2014/main" id="{F72DDC98-76E5-9748-8550-6B143A90E0AD}"/>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09" name="Group 549">
                      <a:extLst>
                        <a:ext uri="{FF2B5EF4-FFF2-40B4-BE49-F238E27FC236}">
                          <a16:creationId xmlns:a16="http://schemas.microsoft.com/office/drawing/2014/main" id="{8C82E9AA-4BE9-C94C-851D-53D7E68C7B1E}"/>
                        </a:ext>
                      </a:extLst>
                    </p:cNvPr>
                    <p:cNvGrpSpPr>
                      <a:grpSpLocks/>
                    </p:cNvGrpSpPr>
                    <p:nvPr/>
                  </p:nvGrpSpPr>
                  <p:grpSpPr bwMode="auto">
                    <a:xfrm>
                      <a:off x="6399358" y="3269149"/>
                      <a:ext cx="559121" cy="92788"/>
                      <a:chOff x="6582044" y="2846082"/>
                      <a:chExt cx="559121" cy="92788"/>
                    </a:xfrm>
                  </p:grpSpPr>
                  <p:cxnSp>
                    <p:nvCxnSpPr>
                      <p:cNvPr id="1931" name="Straight Connector 1930">
                        <a:extLst>
                          <a:ext uri="{FF2B5EF4-FFF2-40B4-BE49-F238E27FC236}">
                            <a16:creationId xmlns:a16="http://schemas.microsoft.com/office/drawing/2014/main" id="{723FB0BF-D853-2840-A485-0483FE6E8C8F}"/>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2" name="Straight Connector 1931">
                        <a:extLst>
                          <a:ext uri="{FF2B5EF4-FFF2-40B4-BE49-F238E27FC236}">
                            <a16:creationId xmlns:a16="http://schemas.microsoft.com/office/drawing/2014/main" id="{E8063401-4691-DB42-919C-146A6A99F8C1}"/>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0" name="Group 550">
                      <a:extLst>
                        <a:ext uri="{FF2B5EF4-FFF2-40B4-BE49-F238E27FC236}">
                          <a16:creationId xmlns:a16="http://schemas.microsoft.com/office/drawing/2014/main" id="{827215FB-B036-9144-AD10-2603071987AE}"/>
                        </a:ext>
                      </a:extLst>
                    </p:cNvPr>
                    <p:cNvGrpSpPr>
                      <a:grpSpLocks/>
                    </p:cNvGrpSpPr>
                    <p:nvPr/>
                  </p:nvGrpSpPr>
                  <p:grpSpPr bwMode="auto">
                    <a:xfrm>
                      <a:off x="6398878" y="3335013"/>
                      <a:ext cx="559121" cy="92788"/>
                      <a:chOff x="6582044" y="2846082"/>
                      <a:chExt cx="559121" cy="92788"/>
                    </a:xfrm>
                  </p:grpSpPr>
                  <p:cxnSp>
                    <p:nvCxnSpPr>
                      <p:cNvPr id="1929" name="Straight Connector 1928">
                        <a:extLst>
                          <a:ext uri="{FF2B5EF4-FFF2-40B4-BE49-F238E27FC236}">
                            <a16:creationId xmlns:a16="http://schemas.microsoft.com/office/drawing/2014/main" id="{159702B9-C501-964C-B921-6839F4004FDF}"/>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0" name="Straight Connector 1929">
                        <a:extLst>
                          <a:ext uri="{FF2B5EF4-FFF2-40B4-BE49-F238E27FC236}">
                            <a16:creationId xmlns:a16="http://schemas.microsoft.com/office/drawing/2014/main" id="{2DAC0A97-52A0-FD49-A597-0D7E5C2A2867}"/>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1" name="Group 551">
                      <a:extLst>
                        <a:ext uri="{FF2B5EF4-FFF2-40B4-BE49-F238E27FC236}">
                          <a16:creationId xmlns:a16="http://schemas.microsoft.com/office/drawing/2014/main" id="{045B8A9D-C213-D343-8FF4-38B59E1299F5}"/>
                        </a:ext>
                      </a:extLst>
                    </p:cNvPr>
                    <p:cNvGrpSpPr>
                      <a:grpSpLocks/>
                    </p:cNvGrpSpPr>
                    <p:nvPr/>
                  </p:nvGrpSpPr>
                  <p:grpSpPr bwMode="auto">
                    <a:xfrm>
                      <a:off x="6398398" y="3400877"/>
                      <a:ext cx="559121" cy="92788"/>
                      <a:chOff x="6582044" y="2846082"/>
                      <a:chExt cx="559121" cy="92788"/>
                    </a:xfrm>
                  </p:grpSpPr>
                  <p:cxnSp>
                    <p:nvCxnSpPr>
                      <p:cNvPr id="1927" name="Straight Connector 1926">
                        <a:extLst>
                          <a:ext uri="{FF2B5EF4-FFF2-40B4-BE49-F238E27FC236}">
                            <a16:creationId xmlns:a16="http://schemas.microsoft.com/office/drawing/2014/main" id="{7EE37F35-D4B3-3643-812B-42B8908DF9A8}"/>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8" name="Straight Connector 1927">
                        <a:extLst>
                          <a:ext uri="{FF2B5EF4-FFF2-40B4-BE49-F238E27FC236}">
                            <a16:creationId xmlns:a16="http://schemas.microsoft.com/office/drawing/2014/main" id="{B9940364-FFFE-254F-B484-7CD059272F56}"/>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2" name="Group 552">
                      <a:extLst>
                        <a:ext uri="{FF2B5EF4-FFF2-40B4-BE49-F238E27FC236}">
                          <a16:creationId xmlns:a16="http://schemas.microsoft.com/office/drawing/2014/main" id="{99348879-65C8-A64F-B40D-6F908FE25A57}"/>
                        </a:ext>
                      </a:extLst>
                    </p:cNvPr>
                    <p:cNvGrpSpPr>
                      <a:grpSpLocks/>
                    </p:cNvGrpSpPr>
                    <p:nvPr/>
                  </p:nvGrpSpPr>
                  <p:grpSpPr bwMode="auto">
                    <a:xfrm>
                      <a:off x="6397918" y="3466741"/>
                      <a:ext cx="559121" cy="92788"/>
                      <a:chOff x="6582044" y="2846082"/>
                      <a:chExt cx="559121" cy="92788"/>
                    </a:xfrm>
                  </p:grpSpPr>
                  <p:cxnSp>
                    <p:nvCxnSpPr>
                      <p:cNvPr id="1925" name="Straight Connector 1924">
                        <a:extLst>
                          <a:ext uri="{FF2B5EF4-FFF2-40B4-BE49-F238E27FC236}">
                            <a16:creationId xmlns:a16="http://schemas.microsoft.com/office/drawing/2014/main" id="{2C4B978D-9331-C649-9284-4AB870BF87FF}"/>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6" name="Straight Connector 1925">
                        <a:extLst>
                          <a:ext uri="{FF2B5EF4-FFF2-40B4-BE49-F238E27FC236}">
                            <a16:creationId xmlns:a16="http://schemas.microsoft.com/office/drawing/2014/main" id="{0AB7CD00-6A4A-9A40-BA71-55D033A0233C}"/>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3" name="Group 555">
                      <a:extLst>
                        <a:ext uri="{FF2B5EF4-FFF2-40B4-BE49-F238E27FC236}">
                          <a16:creationId xmlns:a16="http://schemas.microsoft.com/office/drawing/2014/main" id="{C5F36E87-8112-6B41-912A-1628BB1E411C}"/>
                        </a:ext>
                      </a:extLst>
                    </p:cNvPr>
                    <p:cNvGrpSpPr>
                      <a:grpSpLocks/>
                    </p:cNvGrpSpPr>
                    <p:nvPr/>
                  </p:nvGrpSpPr>
                  <p:grpSpPr bwMode="auto">
                    <a:xfrm>
                      <a:off x="6397438" y="3532605"/>
                      <a:ext cx="559121" cy="92788"/>
                      <a:chOff x="6582044" y="2846082"/>
                      <a:chExt cx="559121" cy="92788"/>
                    </a:xfrm>
                  </p:grpSpPr>
                  <p:cxnSp>
                    <p:nvCxnSpPr>
                      <p:cNvPr id="1923" name="Straight Connector 1922">
                        <a:extLst>
                          <a:ext uri="{FF2B5EF4-FFF2-40B4-BE49-F238E27FC236}">
                            <a16:creationId xmlns:a16="http://schemas.microsoft.com/office/drawing/2014/main" id="{A94A0FFC-FCB8-7749-AD69-049029B86322}"/>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4" name="Straight Connector 1923">
                        <a:extLst>
                          <a:ext uri="{FF2B5EF4-FFF2-40B4-BE49-F238E27FC236}">
                            <a16:creationId xmlns:a16="http://schemas.microsoft.com/office/drawing/2014/main" id="{02AD3B56-66F2-0E42-BADC-D73F9D13CAE4}"/>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4" name="Group 556">
                      <a:extLst>
                        <a:ext uri="{FF2B5EF4-FFF2-40B4-BE49-F238E27FC236}">
                          <a16:creationId xmlns:a16="http://schemas.microsoft.com/office/drawing/2014/main" id="{7FE7F41D-4CD2-0A4C-884B-3E6DF2374972}"/>
                        </a:ext>
                      </a:extLst>
                    </p:cNvPr>
                    <p:cNvGrpSpPr>
                      <a:grpSpLocks/>
                    </p:cNvGrpSpPr>
                    <p:nvPr/>
                  </p:nvGrpSpPr>
                  <p:grpSpPr bwMode="auto">
                    <a:xfrm>
                      <a:off x="6396958" y="3598469"/>
                      <a:ext cx="559121" cy="92788"/>
                      <a:chOff x="6582044" y="2846082"/>
                      <a:chExt cx="559121" cy="92788"/>
                    </a:xfrm>
                  </p:grpSpPr>
                  <p:cxnSp>
                    <p:nvCxnSpPr>
                      <p:cNvPr id="1921" name="Straight Connector 1920">
                        <a:extLst>
                          <a:ext uri="{FF2B5EF4-FFF2-40B4-BE49-F238E27FC236}">
                            <a16:creationId xmlns:a16="http://schemas.microsoft.com/office/drawing/2014/main" id="{6F18A1A0-B0DA-B841-85B3-2649540C6E45}"/>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2" name="Straight Connector 1921">
                        <a:extLst>
                          <a:ext uri="{FF2B5EF4-FFF2-40B4-BE49-F238E27FC236}">
                            <a16:creationId xmlns:a16="http://schemas.microsoft.com/office/drawing/2014/main" id="{D08EA1DD-2B47-2043-AB66-824C048B321F}"/>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5" name="Group 557">
                      <a:extLst>
                        <a:ext uri="{FF2B5EF4-FFF2-40B4-BE49-F238E27FC236}">
                          <a16:creationId xmlns:a16="http://schemas.microsoft.com/office/drawing/2014/main" id="{49E7B22E-698E-BC41-A3CA-170FE4B9BF3D}"/>
                        </a:ext>
                      </a:extLst>
                    </p:cNvPr>
                    <p:cNvGrpSpPr>
                      <a:grpSpLocks/>
                    </p:cNvGrpSpPr>
                    <p:nvPr/>
                  </p:nvGrpSpPr>
                  <p:grpSpPr bwMode="auto">
                    <a:xfrm>
                      <a:off x="6396478" y="3664333"/>
                      <a:ext cx="559121" cy="92788"/>
                      <a:chOff x="6582044" y="2846082"/>
                      <a:chExt cx="559121" cy="92788"/>
                    </a:xfrm>
                  </p:grpSpPr>
                  <p:cxnSp>
                    <p:nvCxnSpPr>
                      <p:cNvPr id="1919" name="Straight Connector 1918">
                        <a:extLst>
                          <a:ext uri="{FF2B5EF4-FFF2-40B4-BE49-F238E27FC236}">
                            <a16:creationId xmlns:a16="http://schemas.microsoft.com/office/drawing/2014/main" id="{14508123-137F-694C-8257-D6652C30BC08}"/>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0" name="Straight Connector 1919">
                        <a:extLst>
                          <a:ext uri="{FF2B5EF4-FFF2-40B4-BE49-F238E27FC236}">
                            <a16:creationId xmlns:a16="http://schemas.microsoft.com/office/drawing/2014/main" id="{C58CAA86-6CAC-594B-B9F4-7655BF4BA4E9}"/>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6" name="Group 558">
                      <a:extLst>
                        <a:ext uri="{FF2B5EF4-FFF2-40B4-BE49-F238E27FC236}">
                          <a16:creationId xmlns:a16="http://schemas.microsoft.com/office/drawing/2014/main" id="{01F17BCD-FDF9-6648-BB4F-085E63E54278}"/>
                        </a:ext>
                      </a:extLst>
                    </p:cNvPr>
                    <p:cNvGrpSpPr>
                      <a:grpSpLocks/>
                    </p:cNvGrpSpPr>
                    <p:nvPr/>
                  </p:nvGrpSpPr>
                  <p:grpSpPr bwMode="auto">
                    <a:xfrm>
                      <a:off x="6395998" y="3730197"/>
                      <a:ext cx="559121" cy="92788"/>
                      <a:chOff x="6582044" y="2846082"/>
                      <a:chExt cx="559121" cy="92788"/>
                    </a:xfrm>
                  </p:grpSpPr>
                  <p:cxnSp>
                    <p:nvCxnSpPr>
                      <p:cNvPr id="1917" name="Straight Connector 1916">
                        <a:extLst>
                          <a:ext uri="{FF2B5EF4-FFF2-40B4-BE49-F238E27FC236}">
                            <a16:creationId xmlns:a16="http://schemas.microsoft.com/office/drawing/2014/main" id="{A48A412A-0F97-CE46-9E51-62F97C69B66F}"/>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8" name="Straight Connector 1917">
                        <a:extLst>
                          <a:ext uri="{FF2B5EF4-FFF2-40B4-BE49-F238E27FC236}">
                            <a16:creationId xmlns:a16="http://schemas.microsoft.com/office/drawing/2014/main" id="{622A8E09-9C7D-CD4F-B8E4-1A2E0D326B28}"/>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86" name="Straight Connector 1885">
                    <a:extLst>
                      <a:ext uri="{FF2B5EF4-FFF2-40B4-BE49-F238E27FC236}">
                        <a16:creationId xmlns:a16="http://schemas.microsoft.com/office/drawing/2014/main" id="{8E1DDDF1-8C15-4049-88A9-7B06BE313D54}"/>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7" name="Straight Connector 1886">
                    <a:extLst>
                      <a:ext uri="{FF2B5EF4-FFF2-40B4-BE49-F238E27FC236}">
                        <a16:creationId xmlns:a16="http://schemas.microsoft.com/office/drawing/2014/main" id="{D64CE07E-763F-014E-9701-74B2C4307FFE}"/>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8" name="Straight Connector 1887">
                    <a:extLst>
                      <a:ext uri="{FF2B5EF4-FFF2-40B4-BE49-F238E27FC236}">
                        <a16:creationId xmlns:a16="http://schemas.microsoft.com/office/drawing/2014/main" id="{13542FE9-05A7-2148-9423-C3EA335D6E7F}"/>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9" name="Straight Connector 1888">
                    <a:extLst>
                      <a:ext uri="{FF2B5EF4-FFF2-40B4-BE49-F238E27FC236}">
                        <a16:creationId xmlns:a16="http://schemas.microsoft.com/office/drawing/2014/main" id="{EED25228-2C19-B341-A7C2-299FE83109C0}"/>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0" name="Straight Connector 1889">
                    <a:extLst>
                      <a:ext uri="{FF2B5EF4-FFF2-40B4-BE49-F238E27FC236}">
                        <a16:creationId xmlns:a16="http://schemas.microsoft.com/office/drawing/2014/main" id="{B40F5BE1-9090-3D47-846C-B3CDEF49AE7A}"/>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1" name="Straight Connector 1890">
                    <a:extLst>
                      <a:ext uri="{FF2B5EF4-FFF2-40B4-BE49-F238E27FC236}">
                        <a16:creationId xmlns:a16="http://schemas.microsoft.com/office/drawing/2014/main" id="{769DF601-1C5E-0243-82DC-47D4C4FC51BA}"/>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2" name="Straight Connector 1891">
                    <a:extLst>
                      <a:ext uri="{FF2B5EF4-FFF2-40B4-BE49-F238E27FC236}">
                        <a16:creationId xmlns:a16="http://schemas.microsoft.com/office/drawing/2014/main" id="{231ACCD1-53C3-5340-98B3-5CD784F9651A}"/>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3" name="Straight Connector 1892">
                    <a:extLst>
                      <a:ext uri="{FF2B5EF4-FFF2-40B4-BE49-F238E27FC236}">
                        <a16:creationId xmlns:a16="http://schemas.microsoft.com/office/drawing/2014/main" id="{10874FAB-86B0-6F40-8CD8-4FF4C3998C02}"/>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4" name="Straight Connector 1893">
                    <a:extLst>
                      <a:ext uri="{FF2B5EF4-FFF2-40B4-BE49-F238E27FC236}">
                        <a16:creationId xmlns:a16="http://schemas.microsoft.com/office/drawing/2014/main" id="{32391781-9217-3348-B473-8C2630629E98}"/>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5" name="Straight Connector 1894">
                    <a:extLst>
                      <a:ext uri="{FF2B5EF4-FFF2-40B4-BE49-F238E27FC236}">
                        <a16:creationId xmlns:a16="http://schemas.microsoft.com/office/drawing/2014/main" id="{FDECBA70-8D0C-7640-8FFD-9868368A7F80}"/>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6" name="Straight Connector 1895">
                    <a:extLst>
                      <a:ext uri="{FF2B5EF4-FFF2-40B4-BE49-F238E27FC236}">
                        <a16:creationId xmlns:a16="http://schemas.microsoft.com/office/drawing/2014/main" id="{5E8A3EF1-CD32-7A40-B69C-CC171EB43257}"/>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7" name="Straight Connector 1896">
                    <a:extLst>
                      <a:ext uri="{FF2B5EF4-FFF2-40B4-BE49-F238E27FC236}">
                        <a16:creationId xmlns:a16="http://schemas.microsoft.com/office/drawing/2014/main" id="{86CA6021-207A-C043-BC58-C084ED50F42C}"/>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8" name="Straight Connector 1897">
                    <a:extLst>
                      <a:ext uri="{FF2B5EF4-FFF2-40B4-BE49-F238E27FC236}">
                        <a16:creationId xmlns:a16="http://schemas.microsoft.com/office/drawing/2014/main" id="{0239790E-A38E-7A4D-B078-449374BEF5DB}"/>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899" name="Picture 1898">
                    <a:extLst>
                      <a:ext uri="{FF2B5EF4-FFF2-40B4-BE49-F238E27FC236}">
                        <a16:creationId xmlns:a16="http://schemas.microsoft.com/office/drawing/2014/main" id="{0E4ECBE1-1EAF-7945-A421-D59C2BB1B911}"/>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pic>
              <p:nvPicPr>
                <p:cNvPr id="1725" name="Picture 1724">
                  <a:extLst>
                    <a:ext uri="{FF2B5EF4-FFF2-40B4-BE49-F238E27FC236}">
                      <a16:creationId xmlns:a16="http://schemas.microsoft.com/office/drawing/2014/main" id="{8194C355-43EF-9549-B306-D43F60A937C1}"/>
                    </a:ext>
                  </a:extLst>
                </p:cNvPr>
                <p:cNvPicPr>
                  <a:picLocks noChangeAspect="1"/>
                </p:cNvPicPr>
                <p:nvPr/>
              </p:nvPicPr>
              <p:blipFill rotWithShape="1">
                <a:blip r:embed="rId3">
                  <a:extLst>
                    <a:ext uri="{BEBA8EAE-BF5A-486C-A8C5-ECC9F3942E4B}">
                      <a14:imgProps xmlns:a14="http://schemas.microsoft.com/office/drawing/2010/main">
                        <a14:imgLayer r:embed="rId11">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4315279" y="5028178"/>
                  <a:ext cx="589822" cy="318504"/>
                </a:xfrm>
                <a:prstGeom prst="rect">
                  <a:avLst/>
                </a:prstGeom>
              </p:spPr>
            </p:pic>
            <p:grpSp>
              <p:nvGrpSpPr>
                <p:cNvPr id="1726" name="Group 1725">
                  <a:extLst>
                    <a:ext uri="{FF2B5EF4-FFF2-40B4-BE49-F238E27FC236}">
                      <a16:creationId xmlns:a16="http://schemas.microsoft.com/office/drawing/2014/main" id="{35CE9AE4-F1D6-8B4D-86BF-07A8540E6135}"/>
                    </a:ext>
                  </a:extLst>
                </p:cNvPr>
                <p:cNvGrpSpPr/>
                <p:nvPr/>
              </p:nvGrpSpPr>
              <p:grpSpPr>
                <a:xfrm>
                  <a:off x="4263218" y="5553136"/>
                  <a:ext cx="296727" cy="1000473"/>
                  <a:chOff x="2174466" y="5581896"/>
                  <a:chExt cx="296727" cy="1000473"/>
                </a:xfrm>
              </p:grpSpPr>
              <p:grpSp>
                <p:nvGrpSpPr>
                  <p:cNvPr id="1833" name="Group 506">
                    <a:extLst>
                      <a:ext uri="{FF2B5EF4-FFF2-40B4-BE49-F238E27FC236}">
                        <a16:creationId xmlns:a16="http://schemas.microsoft.com/office/drawing/2014/main" id="{A936D2FB-0097-5446-8D3E-6613A33F22E6}"/>
                      </a:ext>
                    </a:extLst>
                  </p:cNvPr>
                  <p:cNvGrpSpPr>
                    <a:grpSpLocks/>
                  </p:cNvGrpSpPr>
                  <p:nvPr/>
                </p:nvGrpSpPr>
                <p:grpSpPr bwMode="auto">
                  <a:xfrm>
                    <a:off x="2183716" y="5757460"/>
                    <a:ext cx="260147" cy="824909"/>
                    <a:chOff x="6395998" y="3062424"/>
                    <a:chExt cx="564403" cy="837478"/>
                  </a:xfrm>
                </p:grpSpPr>
                <p:sp>
                  <p:nvSpPr>
                    <p:cNvPr id="1848" name="Rectangle 1847">
                      <a:extLst>
                        <a:ext uri="{FF2B5EF4-FFF2-40B4-BE49-F238E27FC236}">
                          <a16:creationId xmlns:a16="http://schemas.microsoft.com/office/drawing/2014/main" id="{0496D941-501C-7741-A77F-F7E286B5016D}"/>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849" name="Straight Connector 1848">
                      <a:extLst>
                        <a:ext uri="{FF2B5EF4-FFF2-40B4-BE49-F238E27FC236}">
                          <a16:creationId xmlns:a16="http://schemas.microsoft.com/office/drawing/2014/main" id="{882A017F-24E2-334F-96B2-138F071338AD}"/>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0" name="Rectangle 1849">
                      <a:extLst>
                        <a:ext uri="{FF2B5EF4-FFF2-40B4-BE49-F238E27FC236}">
                          <a16:creationId xmlns:a16="http://schemas.microsoft.com/office/drawing/2014/main" id="{9FAD6E70-78F1-7649-ADB0-DADBD5EC4024}"/>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851" name="Straight Connector 1850">
                      <a:extLst>
                        <a:ext uri="{FF2B5EF4-FFF2-40B4-BE49-F238E27FC236}">
                          <a16:creationId xmlns:a16="http://schemas.microsoft.com/office/drawing/2014/main" id="{9A9C786A-B846-2248-822C-3BAF16747FA6}"/>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2" name="Rectangle 1851">
                      <a:extLst>
                        <a:ext uri="{FF2B5EF4-FFF2-40B4-BE49-F238E27FC236}">
                          <a16:creationId xmlns:a16="http://schemas.microsoft.com/office/drawing/2014/main" id="{EA71457D-60B6-E844-B800-D46990BDEC3A}"/>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853" name="Rectangle 1852">
                      <a:extLst>
                        <a:ext uri="{FF2B5EF4-FFF2-40B4-BE49-F238E27FC236}">
                          <a16:creationId xmlns:a16="http://schemas.microsoft.com/office/drawing/2014/main" id="{26F9CB32-5EB5-FE4A-81C6-4D595F4338B8}"/>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854" name="Straight Connector 1853">
                      <a:extLst>
                        <a:ext uri="{FF2B5EF4-FFF2-40B4-BE49-F238E27FC236}">
                          <a16:creationId xmlns:a16="http://schemas.microsoft.com/office/drawing/2014/main" id="{E2010994-A387-B046-8DD2-DADA7A1D5C16}"/>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5" name="Group 544">
                      <a:extLst>
                        <a:ext uri="{FF2B5EF4-FFF2-40B4-BE49-F238E27FC236}">
                          <a16:creationId xmlns:a16="http://schemas.microsoft.com/office/drawing/2014/main" id="{E3FF0183-49AA-984F-A8E5-872ADF95346A}"/>
                        </a:ext>
                      </a:extLst>
                    </p:cNvPr>
                    <p:cNvGrpSpPr>
                      <a:grpSpLocks/>
                    </p:cNvGrpSpPr>
                    <p:nvPr/>
                  </p:nvGrpSpPr>
                  <p:grpSpPr bwMode="auto">
                    <a:xfrm>
                      <a:off x="6400318" y="3137421"/>
                      <a:ext cx="559121" cy="92788"/>
                      <a:chOff x="6582044" y="2846082"/>
                      <a:chExt cx="559121" cy="92788"/>
                    </a:xfrm>
                  </p:grpSpPr>
                  <p:cxnSp>
                    <p:nvCxnSpPr>
                      <p:cNvPr id="1883" name="Straight Connector 1882">
                        <a:extLst>
                          <a:ext uri="{FF2B5EF4-FFF2-40B4-BE49-F238E27FC236}">
                            <a16:creationId xmlns:a16="http://schemas.microsoft.com/office/drawing/2014/main" id="{4EA3026A-ACDF-E842-AB20-C7E3965C33B6}"/>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4" name="Straight Connector 1883">
                        <a:extLst>
                          <a:ext uri="{FF2B5EF4-FFF2-40B4-BE49-F238E27FC236}">
                            <a16:creationId xmlns:a16="http://schemas.microsoft.com/office/drawing/2014/main" id="{89EDBD12-E8D5-B048-8ED1-F1F426F2335E}"/>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6" name="Group 547">
                      <a:extLst>
                        <a:ext uri="{FF2B5EF4-FFF2-40B4-BE49-F238E27FC236}">
                          <a16:creationId xmlns:a16="http://schemas.microsoft.com/office/drawing/2014/main" id="{B9762EB1-855A-6741-A2AC-43F2397248B1}"/>
                        </a:ext>
                      </a:extLst>
                    </p:cNvPr>
                    <p:cNvGrpSpPr>
                      <a:grpSpLocks/>
                    </p:cNvGrpSpPr>
                    <p:nvPr/>
                  </p:nvGrpSpPr>
                  <p:grpSpPr bwMode="auto">
                    <a:xfrm>
                      <a:off x="6399838" y="3203285"/>
                      <a:ext cx="559121" cy="92788"/>
                      <a:chOff x="6582044" y="2846082"/>
                      <a:chExt cx="559121" cy="92788"/>
                    </a:xfrm>
                  </p:grpSpPr>
                  <p:cxnSp>
                    <p:nvCxnSpPr>
                      <p:cNvPr id="1881" name="Straight Connector 1880">
                        <a:extLst>
                          <a:ext uri="{FF2B5EF4-FFF2-40B4-BE49-F238E27FC236}">
                            <a16:creationId xmlns:a16="http://schemas.microsoft.com/office/drawing/2014/main" id="{280F8B21-058C-194C-B0E5-932D79C6E215}"/>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2" name="Straight Connector 1881">
                        <a:extLst>
                          <a:ext uri="{FF2B5EF4-FFF2-40B4-BE49-F238E27FC236}">
                            <a16:creationId xmlns:a16="http://schemas.microsoft.com/office/drawing/2014/main" id="{7A3F5DE3-458F-5344-B33A-79E823A9D0D8}"/>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7" name="Group 549">
                      <a:extLst>
                        <a:ext uri="{FF2B5EF4-FFF2-40B4-BE49-F238E27FC236}">
                          <a16:creationId xmlns:a16="http://schemas.microsoft.com/office/drawing/2014/main" id="{B65B206F-B14C-4248-B117-2B849B9DD228}"/>
                        </a:ext>
                      </a:extLst>
                    </p:cNvPr>
                    <p:cNvGrpSpPr>
                      <a:grpSpLocks/>
                    </p:cNvGrpSpPr>
                    <p:nvPr/>
                  </p:nvGrpSpPr>
                  <p:grpSpPr bwMode="auto">
                    <a:xfrm>
                      <a:off x="6399358" y="3269149"/>
                      <a:ext cx="559121" cy="92788"/>
                      <a:chOff x="6582044" y="2846082"/>
                      <a:chExt cx="559121" cy="92788"/>
                    </a:xfrm>
                  </p:grpSpPr>
                  <p:cxnSp>
                    <p:nvCxnSpPr>
                      <p:cNvPr id="1879" name="Straight Connector 1878">
                        <a:extLst>
                          <a:ext uri="{FF2B5EF4-FFF2-40B4-BE49-F238E27FC236}">
                            <a16:creationId xmlns:a16="http://schemas.microsoft.com/office/drawing/2014/main" id="{7651A4E9-4432-D345-83B4-B34AAF576758}"/>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0" name="Straight Connector 1879">
                        <a:extLst>
                          <a:ext uri="{FF2B5EF4-FFF2-40B4-BE49-F238E27FC236}">
                            <a16:creationId xmlns:a16="http://schemas.microsoft.com/office/drawing/2014/main" id="{939BD834-1230-0D49-8E26-57AD587AB696}"/>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8" name="Group 550">
                      <a:extLst>
                        <a:ext uri="{FF2B5EF4-FFF2-40B4-BE49-F238E27FC236}">
                          <a16:creationId xmlns:a16="http://schemas.microsoft.com/office/drawing/2014/main" id="{1DAEAD0E-FE4E-4A46-92C0-E4E8EC3C06A8}"/>
                        </a:ext>
                      </a:extLst>
                    </p:cNvPr>
                    <p:cNvGrpSpPr>
                      <a:grpSpLocks/>
                    </p:cNvGrpSpPr>
                    <p:nvPr/>
                  </p:nvGrpSpPr>
                  <p:grpSpPr bwMode="auto">
                    <a:xfrm>
                      <a:off x="6398878" y="3335013"/>
                      <a:ext cx="559121" cy="92788"/>
                      <a:chOff x="6582044" y="2846082"/>
                      <a:chExt cx="559121" cy="92788"/>
                    </a:xfrm>
                  </p:grpSpPr>
                  <p:cxnSp>
                    <p:nvCxnSpPr>
                      <p:cNvPr id="1877" name="Straight Connector 1876">
                        <a:extLst>
                          <a:ext uri="{FF2B5EF4-FFF2-40B4-BE49-F238E27FC236}">
                            <a16:creationId xmlns:a16="http://schemas.microsoft.com/office/drawing/2014/main" id="{C48B938B-A4F4-0940-B395-4260B42FEFBD}"/>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8" name="Straight Connector 1877">
                        <a:extLst>
                          <a:ext uri="{FF2B5EF4-FFF2-40B4-BE49-F238E27FC236}">
                            <a16:creationId xmlns:a16="http://schemas.microsoft.com/office/drawing/2014/main" id="{73946937-F0C7-E04A-B7EC-B7DEB63BAC7A}"/>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9" name="Group 551">
                      <a:extLst>
                        <a:ext uri="{FF2B5EF4-FFF2-40B4-BE49-F238E27FC236}">
                          <a16:creationId xmlns:a16="http://schemas.microsoft.com/office/drawing/2014/main" id="{E173A9EF-9733-C54B-82C1-8BAFB5D8A2E9}"/>
                        </a:ext>
                      </a:extLst>
                    </p:cNvPr>
                    <p:cNvGrpSpPr>
                      <a:grpSpLocks/>
                    </p:cNvGrpSpPr>
                    <p:nvPr/>
                  </p:nvGrpSpPr>
                  <p:grpSpPr bwMode="auto">
                    <a:xfrm>
                      <a:off x="6398398" y="3400877"/>
                      <a:ext cx="559121" cy="92788"/>
                      <a:chOff x="6582044" y="2846082"/>
                      <a:chExt cx="559121" cy="92788"/>
                    </a:xfrm>
                  </p:grpSpPr>
                  <p:cxnSp>
                    <p:nvCxnSpPr>
                      <p:cNvPr id="1875" name="Straight Connector 1874">
                        <a:extLst>
                          <a:ext uri="{FF2B5EF4-FFF2-40B4-BE49-F238E27FC236}">
                            <a16:creationId xmlns:a16="http://schemas.microsoft.com/office/drawing/2014/main" id="{504C0CD6-6533-B04D-9952-3B8AECE20B11}"/>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6" name="Straight Connector 1875">
                        <a:extLst>
                          <a:ext uri="{FF2B5EF4-FFF2-40B4-BE49-F238E27FC236}">
                            <a16:creationId xmlns:a16="http://schemas.microsoft.com/office/drawing/2014/main" id="{639E3DE1-50DC-ED40-A1F3-85AFE7CE1096}"/>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0" name="Group 552">
                      <a:extLst>
                        <a:ext uri="{FF2B5EF4-FFF2-40B4-BE49-F238E27FC236}">
                          <a16:creationId xmlns:a16="http://schemas.microsoft.com/office/drawing/2014/main" id="{D1913743-0D31-4D41-8EF1-E088EAE6084A}"/>
                        </a:ext>
                      </a:extLst>
                    </p:cNvPr>
                    <p:cNvGrpSpPr>
                      <a:grpSpLocks/>
                    </p:cNvGrpSpPr>
                    <p:nvPr/>
                  </p:nvGrpSpPr>
                  <p:grpSpPr bwMode="auto">
                    <a:xfrm>
                      <a:off x="6397918" y="3466741"/>
                      <a:ext cx="559121" cy="92788"/>
                      <a:chOff x="6582044" y="2846082"/>
                      <a:chExt cx="559121" cy="92788"/>
                    </a:xfrm>
                  </p:grpSpPr>
                  <p:cxnSp>
                    <p:nvCxnSpPr>
                      <p:cNvPr id="1873" name="Straight Connector 1872">
                        <a:extLst>
                          <a:ext uri="{FF2B5EF4-FFF2-40B4-BE49-F238E27FC236}">
                            <a16:creationId xmlns:a16="http://schemas.microsoft.com/office/drawing/2014/main" id="{98FB9543-2F83-764F-B6C2-6C5386F54805}"/>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4" name="Straight Connector 1873">
                        <a:extLst>
                          <a:ext uri="{FF2B5EF4-FFF2-40B4-BE49-F238E27FC236}">
                            <a16:creationId xmlns:a16="http://schemas.microsoft.com/office/drawing/2014/main" id="{A919FF55-E9BC-0A40-A30D-5B6C60A4857A}"/>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1" name="Group 555">
                      <a:extLst>
                        <a:ext uri="{FF2B5EF4-FFF2-40B4-BE49-F238E27FC236}">
                          <a16:creationId xmlns:a16="http://schemas.microsoft.com/office/drawing/2014/main" id="{DF3B9FD3-1E5C-6B42-B814-162F1E19DC11}"/>
                        </a:ext>
                      </a:extLst>
                    </p:cNvPr>
                    <p:cNvGrpSpPr>
                      <a:grpSpLocks/>
                    </p:cNvGrpSpPr>
                    <p:nvPr/>
                  </p:nvGrpSpPr>
                  <p:grpSpPr bwMode="auto">
                    <a:xfrm>
                      <a:off x="6397438" y="3532605"/>
                      <a:ext cx="559121" cy="92788"/>
                      <a:chOff x="6582044" y="2846082"/>
                      <a:chExt cx="559121" cy="92788"/>
                    </a:xfrm>
                  </p:grpSpPr>
                  <p:cxnSp>
                    <p:nvCxnSpPr>
                      <p:cNvPr id="1871" name="Straight Connector 1870">
                        <a:extLst>
                          <a:ext uri="{FF2B5EF4-FFF2-40B4-BE49-F238E27FC236}">
                            <a16:creationId xmlns:a16="http://schemas.microsoft.com/office/drawing/2014/main" id="{047C09D2-B138-E949-A40A-C344620348FE}"/>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2" name="Straight Connector 1871">
                        <a:extLst>
                          <a:ext uri="{FF2B5EF4-FFF2-40B4-BE49-F238E27FC236}">
                            <a16:creationId xmlns:a16="http://schemas.microsoft.com/office/drawing/2014/main" id="{6A90097D-DF02-7943-A74D-100CE47F92AE}"/>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2" name="Group 556">
                      <a:extLst>
                        <a:ext uri="{FF2B5EF4-FFF2-40B4-BE49-F238E27FC236}">
                          <a16:creationId xmlns:a16="http://schemas.microsoft.com/office/drawing/2014/main" id="{00F6A35E-2D0D-C642-A64C-591B28A0B178}"/>
                        </a:ext>
                      </a:extLst>
                    </p:cNvPr>
                    <p:cNvGrpSpPr>
                      <a:grpSpLocks/>
                    </p:cNvGrpSpPr>
                    <p:nvPr/>
                  </p:nvGrpSpPr>
                  <p:grpSpPr bwMode="auto">
                    <a:xfrm>
                      <a:off x="6396958" y="3598469"/>
                      <a:ext cx="559121" cy="92788"/>
                      <a:chOff x="6582044" y="2846082"/>
                      <a:chExt cx="559121" cy="92788"/>
                    </a:xfrm>
                  </p:grpSpPr>
                  <p:cxnSp>
                    <p:nvCxnSpPr>
                      <p:cNvPr id="1869" name="Straight Connector 1868">
                        <a:extLst>
                          <a:ext uri="{FF2B5EF4-FFF2-40B4-BE49-F238E27FC236}">
                            <a16:creationId xmlns:a16="http://schemas.microsoft.com/office/drawing/2014/main" id="{9E1071A6-9F02-AF4A-9E70-2FFA232B497A}"/>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0" name="Straight Connector 1869">
                        <a:extLst>
                          <a:ext uri="{FF2B5EF4-FFF2-40B4-BE49-F238E27FC236}">
                            <a16:creationId xmlns:a16="http://schemas.microsoft.com/office/drawing/2014/main" id="{F1D899D6-DDBD-2645-AF25-28B5F701E47F}"/>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3" name="Group 557">
                      <a:extLst>
                        <a:ext uri="{FF2B5EF4-FFF2-40B4-BE49-F238E27FC236}">
                          <a16:creationId xmlns:a16="http://schemas.microsoft.com/office/drawing/2014/main" id="{EE80BDA9-3AC1-6444-A40E-F04D61EEF686}"/>
                        </a:ext>
                      </a:extLst>
                    </p:cNvPr>
                    <p:cNvGrpSpPr>
                      <a:grpSpLocks/>
                    </p:cNvGrpSpPr>
                    <p:nvPr/>
                  </p:nvGrpSpPr>
                  <p:grpSpPr bwMode="auto">
                    <a:xfrm>
                      <a:off x="6396478" y="3664333"/>
                      <a:ext cx="559121" cy="92788"/>
                      <a:chOff x="6582044" y="2846082"/>
                      <a:chExt cx="559121" cy="92788"/>
                    </a:xfrm>
                  </p:grpSpPr>
                  <p:cxnSp>
                    <p:nvCxnSpPr>
                      <p:cNvPr id="1867" name="Straight Connector 1866">
                        <a:extLst>
                          <a:ext uri="{FF2B5EF4-FFF2-40B4-BE49-F238E27FC236}">
                            <a16:creationId xmlns:a16="http://schemas.microsoft.com/office/drawing/2014/main" id="{4B5AADBC-02C4-344D-8C9A-7428C8A5237D}"/>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8" name="Straight Connector 1867">
                        <a:extLst>
                          <a:ext uri="{FF2B5EF4-FFF2-40B4-BE49-F238E27FC236}">
                            <a16:creationId xmlns:a16="http://schemas.microsoft.com/office/drawing/2014/main" id="{0955F9A3-EA54-AD4D-9D09-E7A2E44701E9}"/>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4" name="Group 558">
                      <a:extLst>
                        <a:ext uri="{FF2B5EF4-FFF2-40B4-BE49-F238E27FC236}">
                          <a16:creationId xmlns:a16="http://schemas.microsoft.com/office/drawing/2014/main" id="{6DD0EA0D-F22F-8848-AF8F-40435B3B5498}"/>
                        </a:ext>
                      </a:extLst>
                    </p:cNvPr>
                    <p:cNvGrpSpPr>
                      <a:grpSpLocks/>
                    </p:cNvGrpSpPr>
                    <p:nvPr/>
                  </p:nvGrpSpPr>
                  <p:grpSpPr bwMode="auto">
                    <a:xfrm>
                      <a:off x="6395998" y="3730197"/>
                      <a:ext cx="559121" cy="92788"/>
                      <a:chOff x="6582044" y="2846082"/>
                      <a:chExt cx="559121" cy="92788"/>
                    </a:xfrm>
                  </p:grpSpPr>
                  <p:cxnSp>
                    <p:nvCxnSpPr>
                      <p:cNvPr id="1865" name="Straight Connector 1864">
                        <a:extLst>
                          <a:ext uri="{FF2B5EF4-FFF2-40B4-BE49-F238E27FC236}">
                            <a16:creationId xmlns:a16="http://schemas.microsoft.com/office/drawing/2014/main" id="{62056992-7B4A-9740-AD9F-90AF9D93534F}"/>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6" name="Straight Connector 1865">
                        <a:extLst>
                          <a:ext uri="{FF2B5EF4-FFF2-40B4-BE49-F238E27FC236}">
                            <a16:creationId xmlns:a16="http://schemas.microsoft.com/office/drawing/2014/main" id="{C610FD42-A2E9-934E-951D-5090F7521ED3}"/>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34" name="Straight Connector 1833">
                    <a:extLst>
                      <a:ext uri="{FF2B5EF4-FFF2-40B4-BE49-F238E27FC236}">
                        <a16:creationId xmlns:a16="http://schemas.microsoft.com/office/drawing/2014/main" id="{A1C2E5CF-B320-6F44-9F37-9639F940D857}"/>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5" name="Straight Connector 1834">
                    <a:extLst>
                      <a:ext uri="{FF2B5EF4-FFF2-40B4-BE49-F238E27FC236}">
                        <a16:creationId xmlns:a16="http://schemas.microsoft.com/office/drawing/2014/main" id="{C45E93FA-74B6-6547-99AE-456521C159CB}"/>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6" name="Straight Connector 1835">
                    <a:extLst>
                      <a:ext uri="{FF2B5EF4-FFF2-40B4-BE49-F238E27FC236}">
                        <a16:creationId xmlns:a16="http://schemas.microsoft.com/office/drawing/2014/main" id="{EC40FD7C-DB11-D24E-8E79-366726CF3BE4}"/>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7" name="Straight Connector 1836">
                    <a:extLst>
                      <a:ext uri="{FF2B5EF4-FFF2-40B4-BE49-F238E27FC236}">
                        <a16:creationId xmlns:a16="http://schemas.microsoft.com/office/drawing/2014/main" id="{20225F0D-6C87-0540-B9D8-071BDEEC03CB}"/>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8" name="Straight Connector 1837">
                    <a:extLst>
                      <a:ext uri="{FF2B5EF4-FFF2-40B4-BE49-F238E27FC236}">
                        <a16:creationId xmlns:a16="http://schemas.microsoft.com/office/drawing/2014/main" id="{B2684A0B-1232-2749-9003-4C63583E4A61}"/>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9" name="Straight Connector 1838">
                    <a:extLst>
                      <a:ext uri="{FF2B5EF4-FFF2-40B4-BE49-F238E27FC236}">
                        <a16:creationId xmlns:a16="http://schemas.microsoft.com/office/drawing/2014/main" id="{A35A3157-7E19-104E-ADA4-84957D400AB0}"/>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0" name="Straight Connector 1839">
                    <a:extLst>
                      <a:ext uri="{FF2B5EF4-FFF2-40B4-BE49-F238E27FC236}">
                        <a16:creationId xmlns:a16="http://schemas.microsoft.com/office/drawing/2014/main" id="{7FD03987-ABC3-BD48-8C13-AC6A1FFBF691}"/>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1" name="Straight Connector 1840">
                    <a:extLst>
                      <a:ext uri="{FF2B5EF4-FFF2-40B4-BE49-F238E27FC236}">
                        <a16:creationId xmlns:a16="http://schemas.microsoft.com/office/drawing/2014/main" id="{A27DAAAB-8528-9341-B990-8AAE5C0B25CD}"/>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2" name="Straight Connector 1841">
                    <a:extLst>
                      <a:ext uri="{FF2B5EF4-FFF2-40B4-BE49-F238E27FC236}">
                        <a16:creationId xmlns:a16="http://schemas.microsoft.com/office/drawing/2014/main" id="{5A29E77D-F409-FB40-A495-FF06B95BD0F6}"/>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3" name="Straight Connector 1842">
                    <a:extLst>
                      <a:ext uri="{FF2B5EF4-FFF2-40B4-BE49-F238E27FC236}">
                        <a16:creationId xmlns:a16="http://schemas.microsoft.com/office/drawing/2014/main" id="{081FBCDC-B416-2548-888D-D7548C59563C}"/>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4" name="Straight Connector 1843">
                    <a:extLst>
                      <a:ext uri="{FF2B5EF4-FFF2-40B4-BE49-F238E27FC236}">
                        <a16:creationId xmlns:a16="http://schemas.microsoft.com/office/drawing/2014/main" id="{E47CB29C-790D-614D-B3D0-8004EDA9AE55}"/>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5" name="Straight Connector 1844">
                    <a:extLst>
                      <a:ext uri="{FF2B5EF4-FFF2-40B4-BE49-F238E27FC236}">
                        <a16:creationId xmlns:a16="http://schemas.microsoft.com/office/drawing/2014/main" id="{A45A3FD9-0143-0444-B27A-565760CC3D85}"/>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6" name="Straight Connector 1845">
                    <a:extLst>
                      <a:ext uri="{FF2B5EF4-FFF2-40B4-BE49-F238E27FC236}">
                        <a16:creationId xmlns:a16="http://schemas.microsoft.com/office/drawing/2014/main" id="{6E5FB4B7-8C3A-7E44-967B-916F199A6BF3}"/>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847" name="Picture 1846">
                    <a:extLst>
                      <a:ext uri="{FF2B5EF4-FFF2-40B4-BE49-F238E27FC236}">
                        <a16:creationId xmlns:a16="http://schemas.microsoft.com/office/drawing/2014/main" id="{F159E094-EF6A-0E4F-8339-D632372859BE}"/>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727" name="Group 1726">
                  <a:extLst>
                    <a:ext uri="{FF2B5EF4-FFF2-40B4-BE49-F238E27FC236}">
                      <a16:creationId xmlns:a16="http://schemas.microsoft.com/office/drawing/2014/main" id="{7FA67F90-2954-2143-888C-845A881E9DE0}"/>
                    </a:ext>
                  </a:extLst>
                </p:cNvPr>
                <p:cNvGrpSpPr/>
                <p:nvPr/>
              </p:nvGrpSpPr>
              <p:grpSpPr>
                <a:xfrm>
                  <a:off x="4625668" y="5553136"/>
                  <a:ext cx="296727" cy="1000473"/>
                  <a:chOff x="2174466" y="5581896"/>
                  <a:chExt cx="296727" cy="1000473"/>
                </a:xfrm>
              </p:grpSpPr>
              <p:grpSp>
                <p:nvGrpSpPr>
                  <p:cNvPr id="1781" name="Group 506">
                    <a:extLst>
                      <a:ext uri="{FF2B5EF4-FFF2-40B4-BE49-F238E27FC236}">
                        <a16:creationId xmlns:a16="http://schemas.microsoft.com/office/drawing/2014/main" id="{0FD9A0EA-4F64-6645-9B4D-82AF55DA54C5}"/>
                      </a:ext>
                    </a:extLst>
                  </p:cNvPr>
                  <p:cNvGrpSpPr>
                    <a:grpSpLocks/>
                  </p:cNvGrpSpPr>
                  <p:nvPr/>
                </p:nvGrpSpPr>
                <p:grpSpPr bwMode="auto">
                  <a:xfrm>
                    <a:off x="2183716" y="5757460"/>
                    <a:ext cx="260147" cy="824909"/>
                    <a:chOff x="6395998" y="3062424"/>
                    <a:chExt cx="564403" cy="837478"/>
                  </a:xfrm>
                </p:grpSpPr>
                <p:sp>
                  <p:nvSpPr>
                    <p:cNvPr id="1796" name="Rectangle 1795">
                      <a:extLst>
                        <a:ext uri="{FF2B5EF4-FFF2-40B4-BE49-F238E27FC236}">
                          <a16:creationId xmlns:a16="http://schemas.microsoft.com/office/drawing/2014/main" id="{3B76B2EE-663C-4D48-ADAA-46C650214CA8}"/>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797" name="Straight Connector 1796">
                      <a:extLst>
                        <a:ext uri="{FF2B5EF4-FFF2-40B4-BE49-F238E27FC236}">
                          <a16:creationId xmlns:a16="http://schemas.microsoft.com/office/drawing/2014/main" id="{9FADAD20-1DEA-C543-B426-E7865871CF74}"/>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98" name="Rectangle 1797">
                      <a:extLst>
                        <a:ext uri="{FF2B5EF4-FFF2-40B4-BE49-F238E27FC236}">
                          <a16:creationId xmlns:a16="http://schemas.microsoft.com/office/drawing/2014/main" id="{D9337E1F-1063-3F46-A881-F153CCED82C5}"/>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799" name="Straight Connector 1798">
                      <a:extLst>
                        <a:ext uri="{FF2B5EF4-FFF2-40B4-BE49-F238E27FC236}">
                          <a16:creationId xmlns:a16="http://schemas.microsoft.com/office/drawing/2014/main" id="{9EB8990C-A12E-A541-9DD7-9A79248E1E2E}"/>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0" name="Rectangle 1799">
                      <a:extLst>
                        <a:ext uri="{FF2B5EF4-FFF2-40B4-BE49-F238E27FC236}">
                          <a16:creationId xmlns:a16="http://schemas.microsoft.com/office/drawing/2014/main" id="{C56AE612-982C-0D47-A09F-369B700DB95C}"/>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801" name="Rectangle 1800">
                      <a:extLst>
                        <a:ext uri="{FF2B5EF4-FFF2-40B4-BE49-F238E27FC236}">
                          <a16:creationId xmlns:a16="http://schemas.microsoft.com/office/drawing/2014/main" id="{15B0BEC0-4911-944A-A0EF-B1EE51BFAA98}"/>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802" name="Straight Connector 1801">
                      <a:extLst>
                        <a:ext uri="{FF2B5EF4-FFF2-40B4-BE49-F238E27FC236}">
                          <a16:creationId xmlns:a16="http://schemas.microsoft.com/office/drawing/2014/main" id="{56BFF408-B2FF-484B-8379-EFFB3891CE6B}"/>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03" name="Group 544">
                      <a:extLst>
                        <a:ext uri="{FF2B5EF4-FFF2-40B4-BE49-F238E27FC236}">
                          <a16:creationId xmlns:a16="http://schemas.microsoft.com/office/drawing/2014/main" id="{245C9DAF-9333-4A43-971F-9E4DE1D80BC2}"/>
                        </a:ext>
                      </a:extLst>
                    </p:cNvPr>
                    <p:cNvGrpSpPr>
                      <a:grpSpLocks/>
                    </p:cNvGrpSpPr>
                    <p:nvPr/>
                  </p:nvGrpSpPr>
                  <p:grpSpPr bwMode="auto">
                    <a:xfrm>
                      <a:off x="6400318" y="3137421"/>
                      <a:ext cx="559121" cy="92788"/>
                      <a:chOff x="6582044" y="2846082"/>
                      <a:chExt cx="559121" cy="92788"/>
                    </a:xfrm>
                  </p:grpSpPr>
                  <p:cxnSp>
                    <p:nvCxnSpPr>
                      <p:cNvPr id="1831" name="Straight Connector 1830">
                        <a:extLst>
                          <a:ext uri="{FF2B5EF4-FFF2-40B4-BE49-F238E27FC236}">
                            <a16:creationId xmlns:a16="http://schemas.microsoft.com/office/drawing/2014/main" id="{3A3D6774-EEC2-9D47-AC61-F64979CEDA3B}"/>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2" name="Straight Connector 1831">
                        <a:extLst>
                          <a:ext uri="{FF2B5EF4-FFF2-40B4-BE49-F238E27FC236}">
                            <a16:creationId xmlns:a16="http://schemas.microsoft.com/office/drawing/2014/main" id="{24B6552F-FA1D-2646-A92F-F7C9350E08B8}"/>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4" name="Group 547">
                      <a:extLst>
                        <a:ext uri="{FF2B5EF4-FFF2-40B4-BE49-F238E27FC236}">
                          <a16:creationId xmlns:a16="http://schemas.microsoft.com/office/drawing/2014/main" id="{616BA9FD-3642-0140-BAAB-35F1A97A0644}"/>
                        </a:ext>
                      </a:extLst>
                    </p:cNvPr>
                    <p:cNvGrpSpPr>
                      <a:grpSpLocks/>
                    </p:cNvGrpSpPr>
                    <p:nvPr/>
                  </p:nvGrpSpPr>
                  <p:grpSpPr bwMode="auto">
                    <a:xfrm>
                      <a:off x="6399838" y="3203285"/>
                      <a:ext cx="559121" cy="92788"/>
                      <a:chOff x="6582044" y="2846082"/>
                      <a:chExt cx="559121" cy="92788"/>
                    </a:xfrm>
                  </p:grpSpPr>
                  <p:cxnSp>
                    <p:nvCxnSpPr>
                      <p:cNvPr id="1829" name="Straight Connector 1828">
                        <a:extLst>
                          <a:ext uri="{FF2B5EF4-FFF2-40B4-BE49-F238E27FC236}">
                            <a16:creationId xmlns:a16="http://schemas.microsoft.com/office/drawing/2014/main" id="{B4856E89-5DB9-E54B-ABA5-65DC2EFABF3C}"/>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0" name="Straight Connector 1829">
                        <a:extLst>
                          <a:ext uri="{FF2B5EF4-FFF2-40B4-BE49-F238E27FC236}">
                            <a16:creationId xmlns:a16="http://schemas.microsoft.com/office/drawing/2014/main" id="{DD63777E-A618-E44F-BE10-DA7BF25C58F6}"/>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5" name="Group 549">
                      <a:extLst>
                        <a:ext uri="{FF2B5EF4-FFF2-40B4-BE49-F238E27FC236}">
                          <a16:creationId xmlns:a16="http://schemas.microsoft.com/office/drawing/2014/main" id="{875E6658-6869-824C-80C4-D17DE0A3881D}"/>
                        </a:ext>
                      </a:extLst>
                    </p:cNvPr>
                    <p:cNvGrpSpPr>
                      <a:grpSpLocks/>
                    </p:cNvGrpSpPr>
                    <p:nvPr/>
                  </p:nvGrpSpPr>
                  <p:grpSpPr bwMode="auto">
                    <a:xfrm>
                      <a:off x="6399358" y="3269149"/>
                      <a:ext cx="559121" cy="92788"/>
                      <a:chOff x="6582044" y="2846082"/>
                      <a:chExt cx="559121" cy="92788"/>
                    </a:xfrm>
                  </p:grpSpPr>
                  <p:cxnSp>
                    <p:nvCxnSpPr>
                      <p:cNvPr id="1827" name="Straight Connector 1826">
                        <a:extLst>
                          <a:ext uri="{FF2B5EF4-FFF2-40B4-BE49-F238E27FC236}">
                            <a16:creationId xmlns:a16="http://schemas.microsoft.com/office/drawing/2014/main" id="{680E847B-D49C-9549-9CA0-1D89A89C8C5A}"/>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8" name="Straight Connector 1827">
                        <a:extLst>
                          <a:ext uri="{FF2B5EF4-FFF2-40B4-BE49-F238E27FC236}">
                            <a16:creationId xmlns:a16="http://schemas.microsoft.com/office/drawing/2014/main" id="{C1E91F50-7F3C-6F48-B1BA-F43C5F0FEA5E}"/>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6" name="Group 550">
                      <a:extLst>
                        <a:ext uri="{FF2B5EF4-FFF2-40B4-BE49-F238E27FC236}">
                          <a16:creationId xmlns:a16="http://schemas.microsoft.com/office/drawing/2014/main" id="{ED1E101B-3A00-FF45-81AA-FDA48C76BEBE}"/>
                        </a:ext>
                      </a:extLst>
                    </p:cNvPr>
                    <p:cNvGrpSpPr>
                      <a:grpSpLocks/>
                    </p:cNvGrpSpPr>
                    <p:nvPr/>
                  </p:nvGrpSpPr>
                  <p:grpSpPr bwMode="auto">
                    <a:xfrm>
                      <a:off x="6398878" y="3335013"/>
                      <a:ext cx="559121" cy="92788"/>
                      <a:chOff x="6582044" y="2846082"/>
                      <a:chExt cx="559121" cy="92788"/>
                    </a:xfrm>
                  </p:grpSpPr>
                  <p:cxnSp>
                    <p:nvCxnSpPr>
                      <p:cNvPr id="1825" name="Straight Connector 1824">
                        <a:extLst>
                          <a:ext uri="{FF2B5EF4-FFF2-40B4-BE49-F238E27FC236}">
                            <a16:creationId xmlns:a16="http://schemas.microsoft.com/office/drawing/2014/main" id="{BE3DE064-F7AA-034E-B21A-D2E87D54FCE1}"/>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6" name="Straight Connector 1825">
                        <a:extLst>
                          <a:ext uri="{FF2B5EF4-FFF2-40B4-BE49-F238E27FC236}">
                            <a16:creationId xmlns:a16="http://schemas.microsoft.com/office/drawing/2014/main" id="{2C893F99-EFDD-F94A-93E2-E0CA5D622F58}"/>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7" name="Group 551">
                      <a:extLst>
                        <a:ext uri="{FF2B5EF4-FFF2-40B4-BE49-F238E27FC236}">
                          <a16:creationId xmlns:a16="http://schemas.microsoft.com/office/drawing/2014/main" id="{2F26C588-549B-8E45-9ED3-3E3729AD86B7}"/>
                        </a:ext>
                      </a:extLst>
                    </p:cNvPr>
                    <p:cNvGrpSpPr>
                      <a:grpSpLocks/>
                    </p:cNvGrpSpPr>
                    <p:nvPr/>
                  </p:nvGrpSpPr>
                  <p:grpSpPr bwMode="auto">
                    <a:xfrm>
                      <a:off x="6398398" y="3400877"/>
                      <a:ext cx="559121" cy="92788"/>
                      <a:chOff x="6582044" y="2846082"/>
                      <a:chExt cx="559121" cy="92788"/>
                    </a:xfrm>
                  </p:grpSpPr>
                  <p:cxnSp>
                    <p:nvCxnSpPr>
                      <p:cNvPr id="1823" name="Straight Connector 1822">
                        <a:extLst>
                          <a:ext uri="{FF2B5EF4-FFF2-40B4-BE49-F238E27FC236}">
                            <a16:creationId xmlns:a16="http://schemas.microsoft.com/office/drawing/2014/main" id="{F3BFF92D-7F06-B541-ACFD-2F523D8EB43B}"/>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4" name="Straight Connector 1823">
                        <a:extLst>
                          <a:ext uri="{FF2B5EF4-FFF2-40B4-BE49-F238E27FC236}">
                            <a16:creationId xmlns:a16="http://schemas.microsoft.com/office/drawing/2014/main" id="{10A3ACE9-38F1-4041-9B7D-44E96C9180FF}"/>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8" name="Group 552">
                      <a:extLst>
                        <a:ext uri="{FF2B5EF4-FFF2-40B4-BE49-F238E27FC236}">
                          <a16:creationId xmlns:a16="http://schemas.microsoft.com/office/drawing/2014/main" id="{3C00DA65-0EBE-A341-BDC2-9448CD855216}"/>
                        </a:ext>
                      </a:extLst>
                    </p:cNvPr>
                    <p:cNvGrpSpPr>
                      <a:grpSpLocks/>
                    </p:cNvGrpSpPr>
                    <p:nvPr/>
                  </p:nvGrpSpPr>
                  <p:grpSpPr bwMode="auto">
                    <a:xfrm>
                      <a:off x="6397918" y="3466741"/>
                      <a:ext cx="559121" cy="92788"/>
                      <a:chOff x="6582044" y="2846082"/>
                      <a:chExt cx="559121" cy="92788"/>
                    </a:xfrm>
                  </p:grpSpPr>
                  <p:cxnSp>
                    <p:nvCxnSpPr>
                      <p:cNvPr id="1821" name="Straight Connector 1820">
                        <a:extLst>
                          <a:ext uri="{FF2B5EF4-FFF2-40B4-BE49-F238E27FC236}">
                            <a16:creationId xmlns:a16="http://schemas.microsoft.com/office/drawing/2014/main" id="{D2532098-593B-B64C-88C3-BE953914AEF7}"/>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2" name="Straight Connector 1821">
                        <a:extLst>
                          <a:ext uri="{FF2B5EF4-FFF2-40B4-BE49-F238E27FC236}">
                            <a16:creationId xmlns:a16="http://schemas.microsoft.com/office/drawing/2014/main" id="{47447756-51B1-104E-95E7-755B415EE2BD}"/>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9" name="Group 555">
                      <a:extLst>
                        <a:ext uri="{FF2B5EF4-FFF2-40B4-BE49-F238E27FC236}">
                          <a16:creationId xmlns:a16="http://schemas.microsoft.com/office/drawing/2014/main" id="{EFBF6EBE-A703-784E-A907-AF2BD75D62D6}"/>
                        </a:ext>
                      </a:extLst>
                    </p:cNvPr>
                    <p:cNvGrpSpPr>
                      <a:grpSpLocks/>
                    </p:cNvGrpSpPr>
                    <p:nvPr/>
                  </p:nvGrpSpPr>
                  <p:grpSpPr bwMode="auto">
                    <a:xfrm>
                      <a:off x="6397438" y="3532605"/>
                      <a:ext cx="559121" cy="92788"/>
                      <a:chOff x="6582044" y="2846082"/>
                      <a:chExt cx="559121" cy="92788"/>
                    </a:xfrm>
                  </p:grpSpPr>
                  <p:cxnSp>
                    <p:nvCxnSpPr>
                      <p:cNvPr id="1819" name="Straight Connector 1818">
                        <a:extLst>
                          <a:ext uri="{FF2B5EF4-FFF2-40B4-BE49-F238E27FC236}">
                            <a16:creationId xmlns:a16="http://schemas.microsoft.com/office/drawing/2014/main" id="{22DD78D4-E410-1146-B9FD-D9813C8EC96D}"/>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0" name="Straight Connector 1819">
                        <a:extLst>
                          <a:ext uri="{FF2B5EF4-FFF2-40B4-BE49-F238E27FC236}">
                            <a16:creationId xmlns:a16="http://schemas.microsoft.com/office/drawing/2014/main" id="{36F992CC-D277-724C-A38A-C89FE10F86E2}"/>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0" name="Group 556">
                      <a:extLst>
                        <a:ext uri="{FF2B5EF4-FFF2-40B4-BE49-F238E27FC236}">
                          <a16:creationId xmlns:a16="http://schemas.microsoft.com/office/drawing/2014/main" id="{FD5D0F00-F0A0-5F43-BC9E-2D1EAAD87FA1}"/>
                        </a:ext>
                      </a:extLst>
                    </p:cNvPr>
                    <p:cNvGrpSpPr>
                      <a:grpSpLocks/>
                    </p:cNvGrpSpPr>
                    <p:nvPr/>
                  </p:nvGrpSpPr>
                  <p:grpSpPr bwMode="auto">
                    <a:xfrm>
                      <a:off x="6396958" y="3598469"/>
                      <a:ext cx="559121" cy="92788"/>
                      <a:chOff x="6582044" y="2846082"/>
                      <a:chExt cx="559121" cy="92788"/>
                    </a:xfrm>
                  </p:grpSpPr>
                  <p:cxnSp>
                    <p:nvCxnSpPr>
                      <p:cNvPr id="1817" name="Straight Connector 1816">
                        <a:extLst>
                          <a:ext uri="{FF2B5EF4-FFF2-40B4-BE49-F238E27FC236}">
                            <a16:creationId xmlns:a16="http://schemas.microsoft.com/office/drawing/2014/main" id="{F3777159-5A53-8645-9E0E-E5BFED28070C}"/>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8" name="Straight Connector 1817">
                        <a:extLst>
                          <a:ext uri="{FF2B5EF4-FFF2-40B4-BE49-F238E27FC236}">
                            <a16:creationId xmlns:a16="http://schemas.microsoft.com/office/drawing/2014/main" id="{07F849B6-FA16-6841-BB64-B6D37988902D}"/>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1" name="Group 557">
                      <a:extLst>
                        <a:ext uri="{FF2B5EF4-FFF2-40B4-BE49-F238E27FC236}">
                          <a16:creationId xmlns:a16="http://schemas.microsoft.com/office/drawing/2014/main" id="{3253D15B-8576-0749-B702-7E042A377A43}"/>
                        </a:ext>
                      </a:extLst>
                    </p:cNvPr>
                    <p:cNvGrpSpPr>
                      <a:grpSpLocks/>
                    </p:cNvGrpSpPr>
                    <p:nvPr/>
                  </p:nvGrpSpPr>
                  <p:grpSpPr bwMode="auto">
                    <a:xfrm>
                      <a:off x="6396478" y="3664333"/>
                      <a:ext cx="559121" cy="92788"/>
                      <a:chOff x="6582044" y="2846082"/>
                      <a:chExt cx="559121" cy="92788"/>
                    </a:xfrm>
                  </p:grpSpPr>
                  <p:cxnSp>
                    <p:nvCxnSpPr>
                      <p:cNvPr id="1815" name="Straight Connector 1814">
                        <a:extLst>
                          <a:ext uri="{FF2B5EF4-FFF2-40B4-BE49-F238E27FC236}">
                            <a16:creationId xmlns:a16="http://schemas.microsoft.com/office/drawing/2014/main" id="{1234D801-58F3-2244-AD32-3A737CAB9B76}"/>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6" name="Straight Connector 1815">
                        <a:extLst>
                          <a:ext uri="{FF2B5EF4-FFF2-40B4-BE49-F238E27FC236}">
                            <a16:creationId xmlns:a16="http://schemas.microsoft.com/office/drawing/2014/main" id="{BC48CD8D-9255-A44E-AD5F-019BE3572AEA}"/>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2" name="Group 558">
                      <a:extLst>
                        <a:ext uri="{FF2B5EF4-FFF2-40B4-BE49-F238E27FC236}">
                          <a16:creationId xmlns:a16="http://schemas.microsoft.com/office/drawing/2014/main" id="{EAA36281-45C9-464D-9E48-339B4B722AF6}"/>
                        </a:ext>
                      </a:extLst>
                    </p:cNvPr>
                    <p:cNvGrpSpPr>
                      <a:grpSpLocks/>
                    </p:cNvGrpSpPr>
                    <p:nvPr/>
                  </p:nvGrpSpPr>
                  <p:grpSpPr bwMode="auto">
                    <a:xfrm>
                      <a:off x="6395998" y="3730197"/>
                      <a:ext cx="559121" cy="92788"/>
                      <a:chOff x="6582044" y="2846082"/>
                      <a:chExt cx="559121" cy="92788"/>
                    </a:xfrm>
                  </p:grpSpPr>
                  <p:cxnSp>
                    <p:nvCxnSpPr>
                      <p:cNvPr id="1813" name="Straight Connector 1812">
                        <a:extLst>
                          <a:ext uri="{FF2B5EF4-FFF2-40B4-BE49-F238E27FC236}">
                            <a16:creationId xmlns:a16="http://schemas.microsoft.com/office/drawing/2014/main" id="{4AC9269D-708D-374C-81DC-187D60DE715F}"/>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4" name="Straight Connector 1813">
                        <a:extLst>
                          <a:ext uri="{FF2B5EF4-FFF2-40B4-BE49-F238E27FC236}">
                            <a16:creationId xmlns:a16="http://schemas.microsoft.com/office/drawing/2014/main" id="{DCEAF35D-F246-E844-9DBE-722CFAB1DAB3}"/>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782" name="Straight Connector 1781">
                    <a:extLst>
                      <a:ext uri="{FF2B5EF4-FFF2-40B4-BE49-F238E27FC236}">
                        <a16:creationId xmlns:a16="http://schemas.microsoft.com/office/drawing/2014/main" id="{EA381B03-2908-4F4B-BC54-41642794264F}"/>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3" name="Straight Connector 1782">
                    <a:extLst>
                      <a:ext uri="{FF2B5EF4-FFF2-40B4-BE49-F238E27FC236}">
                        <a16:creationId xmlns:a16="http://schemas.microsoft.com/office/drawing/2014/main" id="{A1C811D6-33B8-3E43-AE9C-D4BE5B7C8409}"/>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4" name="Straight Connector 1783">
                    <a:extLst>
                      <a:ext uri="{FF2B5EF4-FFF2-40B4-BE49-F238E27FC236}">
                        <a16:creationId xmlns:a16="http://schemas.microsoft.com/office/drawing/2014/main" id="{BC279583-5CC9-0145-A7B2-9EB23AAE7009}"/>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5" name="Straight Connector 1784">
                    <a:extLst>
                      <a:ext uri="{FF2B5EF4-FFF2-40B4-BE49-F238E27FC236}">
                        <a16:creationId xmlns:a16="http://schemas.microsoft.com/office/drawing/2014/main" id="{A0A37E30-C9E8-E44E-8906-D3B7440FC9C7}"/>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6" name="Straight Connector 1785">
                    <a:extLst>
                      <a:ext uri="{FF2B5EF4-FFF2-40B4-BE49-F238E27FC236}">
                        <a16:creationId xmlns:a16="http://schemas.microsoft.com/office/drawing/2014/main" id="{AAEED635-7A0D-994B-984F-9F964AC59F25}"/>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7" name="Straight Connector 1786">
                    <a:extLst>
                      <a:ext uri="{FF2B5EF4-FFF2-40B4-BE49-F238E27FC236}">
                        <a16:creationId xmlns:a16="http://schemas.microsoft.com/office/drawing/2014/main" id="{90889692-80E1-D34B-B41D-4A021EE60BD9}"/>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8" name="Straight Connector 1787">
                    <a:extLst>
                      <a:ext uri="{FF2B5EF4-FFF2-40B4-BE49-F238E27FC236}">
                        <a16:creationId xmlns:a16="http://schemas.microsoft.com/office/drawing/2014/main" id="{CF47C089-C733-714A-95A7-4023790D0988}"/>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9" name="Straight Connector 1788">
                    <a:extLst>
                      <a:ext uri="{FF2B5EF4-FFF2-40B4-BE49-F238E27FC236}">
                        <a16:creationId xmlns:a16="http://schemas.microsoft.com/office/drawing/2014/main" id="{34B7D450-8A6A-664C-922A-1A16A567F713}"/>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0" name="Straight Connector 1789">
                    <a:extLst>
                      <a:ext uri="{FF2B5EF4-FFF2-40B4-BE49-F238E27FC236}">
                        <a16:creationId xmlns:a16="http://schemas.microsoft.com/office/drawing/2014/main" id="{C7F70F4C-B900-3546-B4FA-1BC66F3230C1}"/>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1" name="Straight Connector 1790">
                    <a:extLst>
                      <a:ext uri="{FF2B5EF4-FFF2-40B4-BE49-F238E27FC236}">
                        <a16:creationId xmlns:a16="http://schemas.microsoft.com/office/drawing/2014/main" id="{E4EF46A7-7AF6-2E4E-9B5E-75B9E539FA4C}"/>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2" name="Straight Connector 1791">
                    <a:extLst>
                      <a:ext uri="{FF2B5EF4-FFF2-40B4-BE49-F238E27FC236}">
                        <a16:creationId xmlns:a16="http://schemas.microsoft.com/office/drawing/2014/main" id="{AABF2C3C-D966-1546-8249-CDE8BF270109}"/>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3" name="Straight Connector 1792">
                    <a:extLst>
                      <a:ext uri="{FF2B5EF4-FFF2-40B4-BE49-F238E27FC236}">
                        <a16:creationId xmlns:a16="http://schemas.microsoft.com/office/drawing/2014/main" id="{7EC70C87-5877-8941-9CCF-31E305FB7935}"/>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4" name="Straight Connector 1793">
                    <a:extLst>
                      <a:ext uri="{FF2B5EF4-FFF2-40B4-BE49-F238E27FC236}">
                        <a16:creationId xmlns:a16="http://schemas.microsoft.com/office/drawing/2014/main" id="{E5B62130-7792-464E-8DD4-0320F9F749D7}"/>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795" name="Picture 1794">
                    <a:extLst>
                      <a:ext uri="{FF2B5EF4-FFF2-40B4-BE49-F238E27FC236}">
                        <a16:creationId xmlns:a16="http://schemas.microsoft.com/office/drawing/2014/main" id="{9A82DD9A-6043-674A-9EA7-010CDEB40580}"/>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728" name="Group 1727">
                  <a:extLst>
                    <a:ext uri="{FF2B5EF4-FFF2-40B4-BE49-F238E27FC236}">
                      <a16:creationId xmlns:a16="http://schemas.microsoft.com/office/drawing/2014/main" id="{008F2221-11F1-724E-9941-A32CE05785BB}"/>
                    </a:ext>
                  </a:extLst>
                </p:cNvPr>
                <p:cNvGrpSpPr/>
                <p:nvPr/>
              </p:nvGrpSpPr>
              <p:grpSpPr>
                <a:xfrm>
                  <a:off x="4970473" y="5548727"/>
                  <a:ext cx="296727" cy="1000473"/>
                  <a:chOff x="2174466" y="5581896"/>
                  <a:chExt cx="296727" cy="1000473"/>
                </a:xfrm>
              </p:grpSpPr>
              <p:grpSp>
                <p:nvGrpSpPr>
                  <p:cNvPr id="1729" name="Group 506">
                    <a:extLst>
                      <a:ext uri="{FF2B5EF4-FFF2-40B4-BE49-F238E27FC236}">
                        <a16:creationId xmlns:a16="http://schemas.microsoft.com/office/drawing/2014/main" id="{0FC1AFA4-A334-9048-9D3B-8155EF2A9F73}"/>
                      </a:ext>
                    </a:extLst>
                  </p:cNvPr>
                  <p:cNvGrpSpPr>
                    <a:grpSpLocks/>
                  </p:cNvGrpSpPr>
                  <p:nvPr/>
                </p:nvGrpSpPr>
                <p:grpSpPr bwMode="auto">
                  <a:xfrm>
                    <a:off x="2183716" y="5757460"/>
                    <a:ext cx="260147" cy="824909"/>
                    <a:chOff x="6395998" y="3062424"/>
                    <a:chExt cx="564403" cy="837478"/>
                  </a:xfrm>
                </p:grpSpPr>
                <p:sp>
                  <p:nvSpPr>
                    <p:cNvPr id="1744" name="Rectangle 1743">
                      <a:extLst>
                        <a:ext uri="{FF2B5EF4-FFF2-40B4-BE49-F238E27FC236}">
                          <a16:creationId xmlns:a16="http://schemas.microsoft.com/office/drawing/2014/main" id="{FB0A2849-2C32-8444-8071-F4C3D81175FE}"/>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745" name="Straight Connector 1744">
                      <a:extLst>
                        <a:ext uri="{FF2B5EF4-FFF2-40B4-BE49-F238E27FC236}">
                          <a16:creationId xmlns:a16="http://schemas.microsoft.com/office/drawing/2014/main" id="{F37E002F-9191-9041-BD73-9E166481EBAD}"/>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6" name="Rectangle 1745">
                      <a:extLst>
                        <a:ext uri="{FF2B5EF4-FFF2-40B4-BE49-F238E27FC236}">
                          <a16:creationId xmlns:a16="http://schemas.microsoft.com/office/drawing/2014/main" id="{24480A6C-5F52-BB42-862B-7A3036DD4DE4}"/>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747" name="Straight Connector 1746">
                      <a:extLst>
                        <a:ext uri="{FF2B5EF4-FFF2-40B4-BE49-F238E27FC236}">
                          <a16:creationId xmlns:a16="http://schemas.microsoft.com/office/drawing/2014/main" id="{896EB71D-10E9-AC4D-A55B-131A8BBFD60A}"/>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8" name="Rectangle 1747">
                      <a:extLst>
                        <a:ext uri="{FF2B5EF4-FFF2-40B4-BE49-F238E27FC236}">
                          <a16:creationId xmlns:a16="http://schemas.microsoft.com/office/drawing/2014/main" id="{BFE3CE76-6C5E-D84B-83EA-CD4481A48A0B}"/>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749" name="Rectangle 1748">
                      <a:extLst>
                        <a:ext uri="{FF2B5EF4-FFF2-40B4-BE49-F238E27FC236}">
                          <a16:creationId xmlns:a16="http://schemas.microsoft.com/office/drawing/2014/main" id="{D0A4A3AA-0713-D244-AFCC-14109EB0A28E}"/>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750" name="Straight Connector 1749">
                      <a:extLst>
                        <a:ext uri="{FF2B5EF4-FFF2-40B4-BE49-F238E27FC236}">
                          <a16:creationId xmlns:a16="http://schemas.microsoft.com/office/drawing/2014/main" id="{845975E4-D85E-F448-9645-75132CB103AF}"/>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51" name="Group 544">
                      <a:extLst>
                        <a:ext uri="{FF2B5EF4-FFF2-40B4-BE49-F238E27FC236}">
                          <a16:creationId xmlns:a16="http://schemas.microsoft.com/office/drawing/2014/main" id="{E343AD76-2C19-DB48-8BD9-B941E37E79AA}"/>
                        </a:ext>
                      </a:extLst>
                    </p:cNvPr>
                    <p:cNvGrpSpPr>
                      <a:grpSpLocks/>
                    </p:cNvGrpSpPr>
                    <p:nvPr/>
                  </p:nvGrpSpPr>
                  <p:grpSpPr bwMode="auto">
                    <a:xfrm>
                      <a:off x="6400318" y="3137421"/>
                      <a:ext cx="559121" cy="92788"/>
                      <a:chOff x="6582044" y="2846082"/>
                      <a:chExt cx="559121" cy="92788"/>
                    </a:xfrm>
                  </p:grpSpPr>
                  <p:cxnSp>
                    <p:nvCxnSpPr>
                      <p:cNvPr id="1779" name="Straight Connector 1778">
                        <a:extLst>
                          <a:ext uri="{FF2B5EF4-FFF2-40B4-BE49-F238E27FC236}">
                            <a16:creationId xmlns:a16="http://schemas.microsoft.com/office/drawing/2014/main" id="{E51857FE-AC44-BE4C-9B7F-21ECC443A3CF}"/>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0" name="Straight Connector 1779">
                        <a:extLst>
                          <a:ext uri="{FF2B5EF4-FFF2-40B4-BE49-F238E27FC236}">
                            <a16:creationId xmlns:a16="http://schemas.microsoft.com/office/drawing/2014/main" id="{5720D193-69E0-E845-ABBB-34152EE71943}"/>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2" name="Group 547">
                      <a:extLst>
                        <a:ext uri="{FF2B5EF4-FFF2-40B4-BE49-F238E27FC236}">
                          <a16:creationId xmlns:a16="http://schemas.microsoft.com/office/drawing/2014/main" id="{24891A66-2677-4243-8BF1-61E2FDD91CD9}"/>
                        </a:ext>
                      </a:extLst>
                    </p:cNvPr>
                    <p:cNvGrpSpPr>
                      <a:grpSpLocks/>
                    </p:cNvGrpSpPr>
                    <p:nvPr/>
                  </p:nvGrpSpPr>
                  <p:grpSpPr bwMode="auto">
                    <a:xfrm>
                      <a:off x="6399838" y="3203285"/>
                      <a:ext cx="559121" cy="92788"/>
                      <a:chOff x="6582044" y="2846082"/>
                      <a:chExt cx="559121" cy="92788"/>
                    </a:xfrm>
                  </p:grpSpPr>
                  <p:cxnSp>
                    <p:nvCxnSpPr>
                      <p:cNvPr id="1777" name="Straight Connector 1776">
                        <a:extLst>
                          <a:ext uri="{FF2B5EF4-FFF2-40B4-BE49-F238E27FC236}">
                            <a16:creationId xmlns:a16="http://schemas.microsoft.com/office/drawing/2014/main" id="{E2A792B5-12ED-4B4C-9D3E-0EAE88AEF281}"/>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8" name="Straight Connector 1777">
                        <a:extLst>
                          <a:ext uri="{FF2B5EF4-FFF2-40B4-BE49-F238E27FC236}">
                            <a16:creationId xmlns:a16="http://schemas.microsoft.com/office/drawing/2014/main" id="{13CDB907-1BC3-4E49-A14F-C032957BA3F2}"/>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3" name="Group 549">
                      <a:extLst>
                        <a:ext uri="{FF2B5EF4-FFF2-40B4-BE49-F238E27FC236}">
                          <a16:creationId xmlns:a16="http://schemas.microsoft.com/office/drawing/2014/main" id="{AAE6FA6E-B8E5-6E40-B8C2-D1A4EF1BF5B2}"/>
                        </a:ext>
                      </a:extLst>
                    </p:cNvPr>
                    <p:cNvGrpSpPr>
                      <a:grpSpLocks/>
                    </p:cNvGrpSpPr>
                    <p:nvPr/>
                  </p:nvGrpSpPr>
                  <p:grpSpPr bwMode="auto">
                    <a:xfrm>
                      <a:off x="6399358" y="3269149"/>
                      <a:ext cx="559121" cy="92788"/>
                      <a:chOff x="6582044" y="2846082"/>
                      <a:chExt cx="559121" cy="92788"/>
                    </a:xfrm>
                  </p:grpSpPr>
                  <p:cxnSp>
                    <p:nvCxnSpPr>
                      <p:cNvPr id="1775" name="Straight Connector 1774">
                        <a:extLst>
                          <a:ext uri="{FF2B5EF4-FFF2-40B4-BE49-F238E27FC236}">
                            <a16:creationId xmlns:a16="http://schemas.microsoft.com/office/drawing/2014/main" id="{CF00A5A8-2692-0346-98C5-E2810244965F}"/>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6" name="Straight Connector 1775">
                        <a:extLst>
                          <a:ext uri="{FF2B5EF4-FFF2-40B4-BE49-F238E27FC236}">
                            <a16:creationId xmlns:a16="http://schemas.microsoft.com/office/drawing/2014/main" id="{1DA949C6-B7DF-C94B-9F79-39A865377F15}"/>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4" name="Group 550">
                      <a:extLst>
                        <a:ext uri="{FF2B5EF4-FFF2-40B4-BE49-F238E27FC236}">
                          <a16:creationId xmlns:a16="http://schemas.microsoft.com/office/drawing/2014/main" id="{2F7CB79F-CB01-4A41-8FF1-4AAD83AFC29A}"/>
                        </a:ext>
                      </a:extLst>
                    </p:cNvPr>
                    <p:cNvGrpSpPr>
                      <a:grpSpLocks/>
                    </p:cNvGrpSpPr>
                    <p:nvPr/>
                  </p:nvGrpSpPr>
                  <p:grpSpPr bwMode="auto">
                    <a:xfrm>
                      <a:off x="6398878" y="3335013"/>
                      <a:ext cx="559121" cy="92788"/>
                      <a:chOff x="6582044" y="2846082"/>
                      <a:chExt cx="559121" cy="92788"/>
                    </a:xfrm>
                  </p:grpSpPr>
                  <p:cxnSp>
                    <p:nvCxnSpPr>
                      <p:cNvPr id="1773" name="Straight Connector 1772">
                        <a:extLst>
                          <a:ext uri="{FF2B5EF4-FFF2-40B4-BE49-F238E27FC236}">
                            <a16:creationId xmlns:a16="http://schemas.microsoft.com/office/drawing/2014/main" id="{56A9C2F8-207C-344D-9181-A3ED0FB7ED27}"/>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4" name="Straight Connector 1773">
                        <a:extLst>
                          <a:ext uri="{FF2B5EF4-FFF2-40B4-BE49-F238E27FC236}">
                            <a16:creationId xmlns:a16="http://schemas.microsoft.com/office/drawing/2014/main" id="{660219A1-67F7-A24A-B7A2-A40DB407BF0C}"/>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5" name="Group 551">
                      <a:extLst>
                        <a:ext uri="{FF2B5EF4-FFF2-40B4-BE49-F238E27FC236}">
                          <a16:creationId xmlns:a16="http://schemas.microsoft.com/office/drawing/2014/main" id="{EE977BAB-9E72-0E44-91A4-6CD168357BD2}"/>
                        </a:ext>
                      </a:extLst>
                    </p:cNvPr>
                    <p:cNvGrpSpPr>
                      <a:grpSpLocks/>
                    </p:cNvGrpSpPr>
                    <p:nvPr/>
                  </p:nvGrpSpPr>
                  <p:grpSpPr bwMode="auto">
                    <a:xfrm>
                      <a:off x="6398398" y="3400877"/>
                      <a:ext cx="559121" cy="92788"/>
                      <a:chOff x="6582044" y="2846082"/>
                      <a:chExt cx="559121" cy="92788"/>
                    </a:xfrm>
                  </p:grpSpPr>
                  <p:cxnSp>
                    <p:nvCxnSpPr>
                      <p:cNvPr id="1771" name="Straight Connector 1770">
                        <a:extLst>
                          <a:ext uri="{FF2B5EF4-FFF2-40B4-BE49-F238E27FC236}">
                            <a16:creationId xmlns:a16="http://schemas.microsoft.com/office/drawing/2014/main" id="{BCDC4CF8-70F8-1E46-8653-333DDD874709}"/>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2" name="Straight Connector 1771">
                        <a:extLst>
                          <a:ext uri="{FF2B5EF4-FFF2-40B4-BE49-F238E27FC236}">
                            <a16:creationId xmlns:a16="http://schemas.microsoft.com/office/drawing/2014/main" id="{D998EE6A-B1FB-4D4F-9244-CD1098800716}"/>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6" name="Group 552">
                      <a:extLst>
                        <a:ext uri="{FF2B5EF4-FFF2-40B4-BE49-F238E27FC236}">
                          <a16:creationId xmlns:a16="http://schemas.microsoft.com/office/drawing/2014/main" id="{236D6B0B-F091-AB48-8299-25824A895455}"/>
                        </a:ext>
                      </a:extLst>
                    </p:cNvPr>
                    <p:cNvGrpSpPr>
                      <a:grpSpLocks/>
                    </p:cNvGrpSpPr>
                    <p:nvPr/>
                  </p:nvGrpSpPr>
                  <p:grpSpPr bwMode="auto">
                    <a:xfrm>
                      <a:off x="6397918" y="3466741"/>
                      <a:ext cx="559121" cy="92788"/>
                      <a:chOff x="6582044" y="2846082"/>
                      <a:chExt cx="559121" cy="92788"/>
                    </a:xfrm>
                  </p:grpSpPr>
                  <p:cxnSp>
                    <p:nvCxnSpPr>
                      <p:cNvPr id="1769" name="Straight Connector 1768">
                        <a:extLst>
                          <a:ext uri="{FF2B5EF4-FFF2-40B4-BE49-F238E27FC236}">
                            <a16:creationId xmlns:a16="http://schemas.microsoft.com/office/drawing/2014/main" id="{BD3FC775-A502-6340-B650-795543709693}"/>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0" name="Straight Connector 1769">
                        <a:extLst>
                          <a:ext uri="{FF2B5EF4-FFF2-40B4-BE49-F238E27FC236}">
                            <a16:creationId xmlns:a16="http://schemas.microsoft.com/office/drawing/2014/main" id="{150A8789-BC9A-6647-8D2D-F7FFDF701C3A}"/>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7" name="Group 555">
                      <a:extLst>
                        <a:ext uri="{FF2B5EF4-FFF2-40B4-BE49-F238E27FC236}">
                          <a16:creationId xmlns:a16="http://schemas.microsoft.com/office/drawing/2014/main" id="{271DF82D-3539-F345-A475-824AC6CD70D7}"/>
                        </a:ext>
                      </a:extLst>
                    </p:cNvPr>
                    <p:cNvGrpSpPr>
                      <a:grpSpLocks/>
                    </p:cNvGrpSpPr>
                    <p:nvPr/>
                  </p:nvGrpSpPr>
                  <p:grpSpPr bwMode="auto">
                    <a:xfrm>
                      <a:off x="6397438" y="3532605"/>
                      <a:ext cx="559121" cy="92788"/>
                      <a:chOff x="6582044" y="2846082"/>
                      <a:chExt cx="559121" cy="92788"/>
                    </a:xfrm>
                  </p:grpSpPr>
                  <p:cxnSp>
                    <p:nvCxnSpPr>
                      <p:cNvPr id="1767" name="Straight Connector 1766">
                        <a:extLst>
                          <a:ext uri="{FF2B5EF4-FFF2-40B4-BE49-F238E27FC236}">
                            <a16:creationId xmlns:a16="http://schemas.microsoft.com/office/drawing/2014/main" id="{363EE442-5B99-6443-B67C-B1D90111E1DA}"/>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8" name="Straight Connector 1767">
                        <a:extLst>
                          <a:ext uri="{FF2B5EF4-FFF2-40B4-BE49-F238E27FC236}">
                            <a16:creationId xmlns:a16="http://schemas.microsoft.com/office/drawing/2014/main" id="{DCA122A2-F58A-394C-A1DD-20C4BC10AB2F}"/>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8" name="Group 556">
                      <a:extLst>
                        <a:ext uri="{FF2B5EF4-FFF2-40B4-BE49-F238E27FC236}">
                          <a16:creationId xmlns:a16="http://schemas.microsoft.com/office/drawing/2014/main" id="{4B11A564-E91B-7644-A3AF-D86843577BDE}"/>
                        </a:ext>
                      </a:extLst>
                    </p:cNvPr>
                    <p:cNvGrpSpPr>
                      <a:grpSpLocks/>
                    </p:cNvGrpSpPr>
                    <p:nvPr/>
                  </p:nvGrpSpPr>
                  <p:grpSpPr bwMode="auto">
                    <a:xfrm>
                      <a:off x="6396958" y="3598469"/>
                      <a:ext cx="559121" cy="92788"/>
                      <a:chOff x="6582044" y="2846082"/>
                      <a:chExt cx="559121" cy="92788"/>
                    </a:xfrm>
                  </p:grpSpPr>
                  <p:cxnSp>
                    <p:nvCxnSpPr>
                      <p:cNvPr id="1765" name="Straight Connector 1764">
                        <a:extLst>
                          <a:ext uri="{FF2B5EF4-FFF2-40B4-BE49-F238E27FC236}">
                            <a16:creationId xmlns:a16="http://schemas.microsoft.com/office/drawing/2014/main" id="{21801E3E-E97F-E649-B5EC-392B5F95A0DD}"/>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6" name="Straight Connector 1765">
                        <a:extLst>
                          <a:ext uri="{FF2B5EF4-FFF2-40B4-BE49-F238E27FC236}">
                            <a16:creationId xmlns:a16="http://schemas.microsoft.com/office/drawing/2014/main" id="{DE6F41BC-1A71-B142-A1B2-34B10743D356}"/>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9" name="Group 557">
                      <a:extLst>
                        <a:ext uri="{FF2B5EF4-FFF2-40B4-BE49-F238E27FC236}">
                          <a16:creationId xmlns:a16="http://schemas.microsoft.com/office/drawing/2014/main" id="{05FBB3EA-D388-264C-AC33-E9EFF3C8253F}"/>
                        </a:ext>
                      </a:extLst>
                    </p:cNvPr>
                    <p:cNvGrpSpPr>
                      <a:grpSpLocks/>
                    </p:cNvGrpSpPr>
                    <p:nvPr/>
                  </p:nvGrpSpPr>
                  <p:grpSpPr bwMode="auto">
                    <a:xfrm>
                      <a:off x="6396478" y="3664333"/>
                      <a:ext cx="559121" cy="92788"/>
                      <a:chOff x="6582044" y="2846082"/>
                      <a:chExt cx="559121" cy="92788"/>
                    </a:xfrm>
                  </p:grpSpPr>
                  <p:cxnSp>
                    <p:nvCxnSpPr>
                      <p:cNvPr id="1763" name="Straight Connector 1762">
                        <a:extLst>
                          <a:ext uri="{FF2B5EF4-FFF2-40B4-BE49-F238E27FC236}">
                            <a16:creationId xmlns:a16="http://schemas.microsoft.com/office/drawing/2014/main" id="{71F7526B-1730-0E40-B0B7-2EB739D8CE38}"/>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4" name="Straight Connector 1763">
                        <a:extLst>
                          <a:ext uri="{FF2B5EF4-FFF2-40B4-BE49-F238E27FC236}">
                            <a16:creationId xmlns:a16="http://schemas.microsoft.com/office/drawing/2014/main" id="{03944FCC-4A45-824A-8DC0-3C8C89CAF412}"/>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0" name="Group 558">
                      <a:extLst>
                        <a:ext uri="{FF2B5EF4-FFF2-40B4-BE49-F238E27FC236}">
                          <a16:creationId xmlns:a16="http://schemas.microsoft.com/office/drawing/2014/main" id="{EB7E33AF-FB49-DF43-A0E0-0F74C6D0B0E8}"/>
                        </a:ext>
                      </a:extLst>
                    </p:cNvPr>
                    <p:cNvGrpSpPr>
                      <a:grpSpLocks/>
                    </p:cNvGrpSpPr>
                    <p:nvPr/>
                  </p:nvGrpSpPr>
                  <p:grpSpPr bwMode="auto">
                    <a:xfrm>
                      <a:off x="6395998" y="3730197"/>
                      <a:ext cx="559121" cy="92788"/>
                      <a:chOff x="6582044" y="2846082"/>
                      <a:chExt cx="559121" cy="92788"/>
                    </a:xfrm>
                  </p:grpSpPr>
                  <p:cxnSp>
                    <p:nvCxnSpPr>
                      <p:cNvPr id="1761" name="Straight Connector 1760">
                        <a:extLst>
                          <a:ext uri="{FF2B5EF4-FFF2-40B4-BE49-F238E27FC236}">
                            <a16:creationId xmlns:a16="http://schemas.microsoft.com/office/drawing/2014/main" id="{04311E6F-A546-E442-9C7B-3D7F302481A6}"/>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2" name="Straight Connector 1761">
                        <a:extLst>
                          <a:ext uri="{FF2B5EF4-FFF2-40B4-BE49-F238E27FC236}">
                            <a16:creationId xmlns:a16="http://schemas.microsoft.com/office/drawing/2014/main" id="{1FBF1EC7-B633-1848-9D47-F676B8E11D72}"/>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730" name="Straight Connector 1729">
                    <a:extLst>
                      <a:ext uri="{FF2B5EF4-FFF2-40B4-BE49-F238E27FC236}">
                        <a16:creationId xmlns:a16="http://schemas.microsoft.com/office/drawing/2014/main" id="{4D038E89-B9EA-4F4F-88C6-3A747EB2557D}"/>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1" name="Straight Connector 1730">
                    <a:extLst>
                      <a:ext uri="{FF2B5EF4-FFF2-40B4-BE49-F238E27FC236}">
                        <a16:creationId xmlns:a16="http://schemas.microsoft.com/office/drawing/2014/main" id="{07BB6D1F-E503-DD43-A9C2-F027329D1998}"/>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2" name="Straight Connector 1731">
                    <a:extLst>
                      <a:ext uri="{FF2B5EF4-FFF2-40B4-BE49-F238E27FC236}">
                        <a16:creationId xmlns:a16="http://schemas.microsoft.com/office/drawing/2014/main" id="{9DE65643-9BA9-FB41-BE42-0FA9ACE5E6AA}"/>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3" name="Straight Connector 1732">
                    <a:extLst>
                      <a:ext uri="{FF2B5EF4-FFF2-40B4-BE49-F238E27FC236}">
                        <a16:creationId xmlns:a16="http://schemas.microsoft.com/office/drawing/2014/main" id="{3960B6CC-0D4B-604E-8273-0CF386D0C7CB}"/>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4" name="Straight Connector 1733">
                    <a:extLst>
                      <a:ext uri="{FF2B5EF4-FFF2-40B4-BE49-F238E27FC236}">
                        <a16:creationId xmlns:a16="http://schemas.microsoft.com/office/drawing/2014/main" id="{A15EFBED-6742-524F-BA41-8C3C89B989B6}"/>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5" name="Straight Connector 1734">
                    <a:extLst>
                      <a:ext uri="{FF2B5EF4-FFF2-40B4-BE49-F238E27FC236}">
                        <a16:creationId xmlns:a16="http://schemas.microsoft.com/office/drawing/2014/main" id="{0CB3C2FB-D5FC-0748-9948-F68BE86FFDDD}"/>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6" name="Straight Connector 1735">
                    <a:extLst>
                      <a:ext uri="{FF2B5EF4-FFF2-40B4-BE49-F238E27FC236}">
                        <a16:creationId xmlns:a16="http://schemas.microsoft.com/office/drawing/2014/main" id="{1C323986-84B2-C744-89E1-3EA805524E86}"/>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7" name="Straight Connector 1736">
                    <a:extLst>
                      <a:ext uri="{FF2B5EF4-FFF2-40B4-BE49-F238E27FC236}">
                        <a16:creationId xmlns:a16="http://schemas.microsoft.com/office/drawing/2014/main" id="{470211AA-523D-0244-8C78-015189AF1EF0}"/>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8" name="Straight Connector 1737">
                    <a:extLst>
                      <a:ext uri="{FF2B5EF4-FFF2-40B4-BE49-F238E27FC236}">
                        <a16:creationId xmlns:a16="http://schemas.microsoft.com/office/drawing/2014/main" id="{1F044FB4-DEA1-6A48-AA27-331E3576C881}"/>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9" name="Straight Connector 1738">
                    <a:extLst>
                      <a:ext uri="{FF2B5EF4-FFF2-40B4-BE49-F238E27FC236}">
                        <a16:creationId xmlns:a16="http://schemas.microsoft.com/office/drawing/2014/main" id="{A394B46F-82DC-A644-82CE-E92069C8BBA8}"/>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0" name="Straight Connector 1739">
                    <a:extLst>
                      <a:ext uri="{FF2B5EF4-FFF2-40B4-BE49-F238E27FC236}">
                        <a16:creationId xmlns:a16="http://schemas.microsoft.com/office/drawing/2014/main" id="{6381BD11-6D7A-D948-B60C-3817C6D9DB5C}"/>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1" name="Straight Connector 1740">
                    <a:extLst>
                      <a:ext uri="{FF2B5EF4-FFF2-40B4-BE49-F238E27FC236}">
                        <a16:creationId xmlns:a16="http://schemas.microsoft.com/office/drawing/2014/main" id="{0BE9760C-AA68-1E46-8BAC-D78831D3D2E5}"/>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2" name="Straight Connector 1741">
                    <a:extLst>
                      <a:ext uri="{FF2B5EF4-FFF2-40B4-BE49-F238E27FC236}">
                        <a16:creationId xmlns:a16="http://schemas.microsoft.com/office/drawing/2014/main" id="{423623C8-A91D-1A40-8013-7E95ECD22CF8}"/>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743" name="Picture 1742">
                    <a:extLst>
                      <a:ext uri="{FF2B5EF4-FFF2-40B4-BE49-F238E27FC236}">
                        <a16:creationId xmlns:a16="http://schemas.microsoft.com/office/drawing/2014/main" id="{565AEAC0-4F95-8041-8E2B-138E96E3C40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grpSp>
            <p:nvGrpSpPr>
              <p:cNvPr id="1502" name="Group 1501">
                <a:extLst>
                  <a:ext uri="{FF2B5EF4-FFF2-40B4-BE49-F238E27FC236}">
                    <a16:creationId xmlns:a16="http://schemas.microsoft.com/office/drawing/2014/main" id="{07E11394-F7DA-CD40-968E-586BA17D2D5A}"/>
                  </a:ext>
                </a:extLst>
              </p:cNvPr>
              <p:cNvGrpSpPr/>
              <p:nvPr/>
            </p:nvGrpSpPr>
            <p:grpSpPr>
              <a:xfrm>
                <a:off x="5034706" y="5064023"/>
                <a:ext cx="1366094" cy="1525431"/>
                <a:chOff x="3901106" y="5028178"/>
                <a:chExt cx="1366094" cy="1525431"/>
              </a:xfrm>
            </p:grpSpPr>
            <p:cxnSp>
              <p:nvCxnSpPr>
                <p:cNvPr id="1503" name="Straight Connector 1502">
                  <a:extLst>
                    <a:ext uri="{FF2B5EF4-FFF2-40B4-BE49-F238E27FC236}">
                      <a16:creationId xmlns:a16="http://schemas.microsoft.com/office/drawing/2014/main" id="{82B25E16-28D6-5B48-99B1-EFDA985775AF}"/>
                    </a:ext>
                  </a:extLst>
                </p:cNvPr>
                <p:cNvCxnSpPr>
                  <a:cxnSpLocks/>
                </p:cNvCxnSpPr>
                <p:nvPr/>
              </p:nvCxnSpPr>
              <p:spPr>
                <a:xfrm flipH="1">
                  <a:off x="4080726" y="5170077"/>
                  <a:ext cx="362471" cy="392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4" name="Straight Connector 1503">
                  <a:extLst>
                    <a:ext uri="{FF2B5EF4-FFF2-40B4-BE49-F238E27FC236}">
                      <a16:creationId xmlns:a16="http://schemas.microsoft.com/office/drawing/2014/main" id="{57187A8E-F8F7-5640-BAD2-8B252A5105B8}"/>
                    </a:ext>
                  </a:extLst>
                </p:cNvPr>
                <p:cNvCxnSpPr>
                  <a:cxnSpLocks/>
                </p:cNvCxnSpPr>
                <p:nvPr/>
              </p:nvCxnSpPr>
              <p:spPr>
                <a:xfrm flipH="1">
                  <a:off x="4362348" y="5170077"/>
                  <a:ext cx="224557" cy="407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5" name="Straight Connector 1504">
                  <a:extLst>
                    <a:ext uri="{FF2B5EF4-FFF2-40B4-BE49-F238E27FC236}">
                      <a16:creationId xmlns:a16="http://schemas.microsoft.com/office/drawing/2014/main" id="{AF6714C0-AB94-CE4D-B079-B49181396171}"/>
                    </a:ext>
                  </a:extLst>
                </p:cNvPr>
                <p:cNvCxnSpPr>
                  <a:cxnSpLocks/>
                  <a:endCxn id="1578" idx="0"/>
                </p:cNvCxnSpPr>
                <p:nvPr/>
              </p:nvCxnSpPr>
              <p:spPr>
                <a:xfrm>
                  <a:off x="4712792" y="5159264"/>
                  <a:ext cx="52643" cy="393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6" name="Straight Connector 1505">
                  <a:extLst>
                    <a:ext uri="{FF2B5EF4-FFF2-40B4-BE49-F238E27FC236}">
                      <a16:creationId xmlns:a16="http://schemas.microsoft.com/office/drawing/2014/main" id="{9750D2DD-D085-0E4F-9DDE-D85B8B1A0FE7}"/>
                    </a:ext>
                  </a:extLst>
                </p:cNvPr>
                <p:cNvCxnSpPr>
                  <a:cxnSpLocks/>
                  <a:endCxn id="1526" idx="0"/>
                </p:cNvCxnSpPr>
                <p:nvPr/>
              </p:nvCxnSpPr>
              <p:spPr>
                <a:xfrm>
                  <a:off x="4821313" y="5148451"/>
                  <a:ext cx="288927" cy="4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07" name="Group 1506">
                  <a:extLst>
                    <a:ext uri="{FF2B5EF4-FFF2-40B4-BE49-F238E27FC236}">
                      <a16:creationId xmlns:a16="http://schemas.microsoft.com/office/drawing/2014/main" id="{68C86917-8365-DA45-AA32-0B0E0D151BBC}"/>
                    </a:ext>
                  </a:extLst>
                </p:cNvPr>
                <p:cNvGrpSpPr/>
                <p:nvPr/>
              </p:nvGrpSpPr>
              <p:grpSpPr>
                <a:xfrm>
                  <a:off x="3901106" y="5545485"/>
                  <a:ext cx="296727" cy="1000473"/>
                  <a:chOff x="2174466" y="5581896"/>
                  <a:chExt cx="296727" cy="1000473"/>
                </a:xfrm>
              </p:grpSpPr>
              <p:grpSp>
                <p:nvGrpSpPr>
                  <p:cNvPr id="1668" name="Group 506">
                    <a:extLst>
                      <a:ext uri="{FF2B5EF4-FFF2-40B4-BE49-F238E27FC236}">
                        <a16:creationId xmlns:a16="http://schemas.microsoft.com/office/drawing/2014/main" id="{A6E44A19-8224-2847-A106-0F7B20AD709A}"/>
                      </a:ext>
                    </a:extLst>
                  </p:cNvPr>
                  <p:cNvGrpSpPr>
                    <a:grpSpLocks/>
                  </p:cNvGrpSpPr>
                  <p:nvPr/>
                </p:nvGrpSpPr>
                <p:grpSpPr bwMode="auto">
                  <a:xfrm>
                    <a:off x="2183716" y="5757460"/>
                    <a:ext cx="260147" cy="824909"/>
                    <a:chOff x="6395998" y="3062424"/>
                    <a:chExt cx="564403" cy="837478"/>
                  </a:xfrm>
                </p:grpSpPr>
                <p:sp>
                  <p:nvSpPr>
                    <p:cNvPr id="1683" name="Rectangle 1682">
                      <a:extLst>
                        <a:ext uri="{FF2B5EF4-FFF2-40B4-BE49-F238E27FC236}">
                          <a16:creationId xmlns:a16="http://schemas.microsoft.com/office/drawing/2014/main" id="{11472F35-C7A3-274C-8889-6932FB0FEAEC}"/>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684" name="Straight Connector 1683">
                      <a:extLst>
                        <a:ext uri="{FF2B5EF4-FFF2-40B4-BE49-F238E27FC236}">
                          <a16:creationId xmlns:a16="http://schemas.microsoft.com/office/drawing/2014/main" id="{72F229E4-1AE9-E241-B2B4-F8BEBB24DD34}"/>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5" name="Rectangle 1684">
                      <a:extLst>
                        <a:ext uri="{FF2B5EF4-FFF2-40B4-BE49-F238E27FC236}">
                          <a16:creationId xmlns:a16="http://schemas.microsoft.com/office/drawing/2014/main" id="{5352C001-5A13-4F45-AD23-C3E7E64B0CCB}"/>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686" name="Straight Connector 1685">
                      <a:extLst>
                        <a:ext uri="{FF2B5EF4-FFF2-40B4-BE49-F238E27FC236}">
                          <a16:creationId xmlns:a16="http://schemas.microsoft.com/office/drawing/2014/main" id="{7EC2A2A9-DF30-F644-B2ED-31AD883E9411}"/>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7" name="Rectangle 1686">
                      <a:extLst>
                        <a:ext uri="{FF2B5EF4-FFF2-40B4-BE49-F238E27FC236}">
                          <a16:creationId xmlns:a16="http://schemas.microsoft.com/office/drawing/2014/main" id="{975DDA9C-EF38-2E4B-9A7D-4BEAA4B1D238}"/>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688" name="Rectangle 1687">
                      <a:extLst>
                        <a:ext uri="{FF2B5EF4-FFF2-40B4-BE49-F238E27FC236}">
                          <a16:creationId xmlns:a16="http://schemas.microsoft.com/office/drawing/2014/main" id="{6B488062-81C9-344F-B808-7AB7334E2193}"/>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689" name="Straight Connector 1688">
                      <a:extLst>
                        <a:ext uri="{FF2B5EF4-FFF2-40B4-BE49-F238E27FC236}">
                          <a16:creationId xmlns:a16="http://schemas.microsoft.com/office/drawing/2014/main" id="{8C273B68-EF94-6E42-ABC8-129343261295}"/>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0" name="Group 544">
                      <a:extLst>
                        <a:ext uri="{FF2B5EF4-FFF2-40B4-BE49-F238E27FC236}">
                          <a16:creationId xmlns:a16="http://schemas.microsoft.com/office/drawing/2014/main" id="{7E2FD923-87E0-4A43-A27E-0D62C293E25D}"/>
                        </a:ext>
                      </a:extLst>
                    </p:cNvPr>
                    <p:cNvGrpSpPr>
                      <a:grpSpLocks/>
                    </p:cNvGrpSpPr>
                    <p:nvPr/>
                  </p:nvGrpSpPr>
                  <p:grpSpPr bwMode="auto">
                    <a:xfrm>
                      <a:off x="6400318" y="3137421"/>
                      <a:ext cx="559121" cy="92788"/>
                      <a:chOff x="6582044" y="2846082"/>
                      <a:chExt cx="559121" cy="92788"/>
                    </a:xfrm>
                  </p:grpSpPr>
                  <p:cxnSp>
                    <p:nvCxnSpPr>
                      <p:cNvPr id="1718" name="Straight Connector 1717">
                        <a:extLst>
                          <a:ext uri="{FF2B5EF4-FFF2-40B4-BE49-F238E27FC236}">
                            <a16:creationId xmlns:a16="http://schemas.microsoft.com/office/drawing/2014/main" id="{7517B410-EB82-AD42-8A26-18C843962AB1}"/>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9" name="Straight Connector 1718">
                        <a:extLst>
                          <a:ext uri="{FF2B5EF4-FFF2-40B4-BE49-F238E27FC236}">
                            <a16:creationId xmlns:a16="http://schemas.microsoft.com/office/drawing/2014/main" id="{B1B1CBE9-6F6E-F041-BD46-4BD984B49962}"/>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1" name="Group 547">
                      <a:extLst>
                        <a:ext uri="{FF2B5EF4-FFF2-40B4-BE49-F238E27FC236}">
                          <a16:creationId xmlns:a16="http://schemas.microsoft.com/office/drawing/2014/main" id="{741CEF85-B215-9D42-851A-7A09BFC2B257}"/>
                        </a:ext>
                      </a:extLst>
                    </p:cNvPr>
                    <p:cNvGrpSpPr>
                      <a:grpSpLocks/>
                    </p:cNvGrpSpPr>
                    <p:nvPr/>
                  </p:nvGrpSpPr>
                  <p:grpSpPr bwMode="auto">
                    <a:xfrm>
                      <a:off x="6399838" y="3203285"/>
                      <a:ext cx="559121" cy="92788"/>
                      <a:chOff x="6582044" y="2846082"/>
                      <a:chExt cx="559121" cy="92788"/>
                    </a:xfrm>
                  </p:grpSpPr>
                  <p:cxnSp>
                    <p:nvCxnSpPr>
                      <p:cNvPr id="1716" name="Straight Connector 1715">
                        <a:extLst>
                          <a:ext uri="{FF2B5EF4-FFF2-40B4-BE49-F238E27FC236}">
                            <a16:creationId xmlns:a16="http://schemas.microsoft.com/office/drawing/2014/main" id="{8AE6EF7D-83E1-5445-96D7-139316B924A4}"/>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7" name="Straight Connector 1716">
                        <a:extLst>
                          <a:ext uri="{FF2B5EF4-FFF2-40B4-BE49-F238E27FC236}">
                            <a16:creationId xmlns:a16="http://schemas.microsoft.com/office/drawing/2014/main" id="{3BB82EB7-66D7-6F41-A3C8-EC6FD8E7633F}"/>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2" name="Group 549">
                      <a:extLst>
                        <a:ext uri="{FF2B5EF4-FFF2-40B4-BE49-F238E27FC236}">
                          <a16:creationId xmlns:a16="http://schemas.microsoft.com/office/drawing/2014/main" id="{C7C714C8-71A1-2840-8F90-6F6653604F4C}"/>
                        </a:ext>
                      </a:extLst>
                    </p:cNvPr>
                    <p:cNvGrpSpPr>
                      <a:grpSpLocks/>
                    </p:cNvGrpSpPr>
                    <p:nvPr/>
                  </p:nvGrpSpPr>
                  <p:grpSpPr bwMode="auto">
                    <a:xfrm>
                      <a:off x="6399358" y="3269149"/>
                      <a:ext cx="559121" cy="92788"/>
                      <a:chOff x="6582044" y="2846082"/>
                      <a:chExt cx="559121" cy="92788"/>
                    </a:xfrm>
                  </p:grpSpPr>
                  <p:cxnSp>
                    <p:nvCxnSpPr>
                      <p:cNvPr id="1714" name="Straight Connector 1713">
                        <a:extLst>
                          <a:ext uri="{FF2B5EF4-FFF2-40B4-BE49-F238E27FC236}">
                            <a16:creationId xmlns:a16="http://schemas.microsoft.com/office/drawing/2014/main" id="{1BD99CB8-3BFE-AC47-8672-A3B27EED2877}"/>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5" name="Straight Connector 1714">
                        <a:extLst>
                          <a:ext uri="{FF2B5EF4-FFF2-40B4-BE49-F238E27FC236}">
                            <a16:creationId xmlns:a16="http://schemas.microsoft.com/office/drawing/2014/main" id="{0DB02161-B406-0F49-B0B9-BE781BD33A6A}"/>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3" name="Group 550">
                      <a:extLst>
                        <a:ext uri="{FF2B5EF4-FFF2-40B4-BE49-F238E27FC236}">
                          <a16:creationId xmlns:a16="http://schemas.microsoft.com/office/drawing/2014/main" id="{64AAE351-99DB-D544-9966-BA817BEDE11A}"/>
                        </a:ext>
                      </a:extLst>
                    </p:cNvPr>
                    <p:cNvGrpSpPr>
                      <a:grpSpLocks/>
                    </p:cNvGrpSpPr>
                    <p:nvPr/>
                  </p:nvGrpSpPr>
                  <p:grpSpPr bwMode="auto">
                    <a:xfrm>
                      <a:off x="6398878" y="3335013"/>
                      <a:ext cx="559121" cy="92788"/>
                      <a:chOff x="6582044" y="2846082"/>
                      <a:chExt cx="559121" cy="92788"/>
                    </a:xfrm>
                  </p:grpSpPr>
                  <p:cxnSp>
                    <p:nvCxnSpPr>
                      <p:cNvPr id="1712" name="Straight Connector 1711">
                        <a:extLst>
                          <a:ext uri="{FF2B5EF4-FFF2-40B4-BE49-F238E27FC236}">
                            <a16:creationId xmlns:a16="http://schemas.microsoft.com/office/drawing/2014/main" id="{8DF1984D-D303-C843-9C30-43E5146469DD}"/>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3" name="Straight Connector 1712">
                        <a:extLst>
                          <a:ext uri="{FF2B5EF4-FFF2-40B4-BE49-F238E27FC236}">
                            <a16:creationId xmlns:a16="http://schemas.microsoft.com/office/drawing/2014/main" id="{81753550-0CC2-874B-A488-B534AD9C7D28}"/>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4" name="Group 551">
                      <a:extLst>
                        <a:ext uri="{FF2B5EF4-FFF2-40B4-BE49-F238E27FC236}">
                          <a16:creationId xmlns:a16="http://schemas.microsoft.com/office/drawing/2014/main" id="{45CA75B3-B55D-0F48-93AE-9387BCD3627D}"/>
                        </a:ext>
                      </a:extLst>
                    </p:cNvPr>
                    <p:cNvGrpSpPr>
                      <a:grpSpLocks/>
                    </p:cNvGrpSpPr>
                    <p:nvPr/>
                  </p:nvGrpSpPr>
                  <p:grpSpPr bwMode="auto">
                    <a:xfrm>
                      <a:off x="6398398" y="3400877"/>
                      <a:ext cx="559121" cy="92788"/>
                      <a:chOff x="6582044" y="2846082"/>
                      <a:chExt cx="559121" cy="92788"/>
                    </a:xfrm>
                  </p:grpSpPr>
                  <p:cxnSp>
                    <p:nvCxnSpPr>
                      <p:cNvPr id="1710" name="Straight Connector 1709">
                        <a:extLst>
                          <a:ext uri="{FF2B5EF4-FFF2-40B4-BE49-F238E27FC236}">
                            <a16:creationId xmlns:a16="http://schemas.microsoft.com/office/drawing/2014/main" id="{4024D27A-B805-F54A-B428-F84CAA215FD7}"/>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1" name="Straight Connector 1710">
                        <a:extLst>
                          <a:ext uri="{FF2B5EF4-FFF2-40B4-BE49-F238E27FC236}">
                            <a16:creationId xmlns:a16="http://schemas.microsoft.com/office/drawing/2014/main" id="{E3CD0F38-E623-B045-AFDC-2F50C7AA7157}"/>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5" name="Group 552">
                      <a:extLst>
                        <a:ext uri="{FF2B5EF4-FFF2-40B4-BE49-F238E27FC236}">
                          <a16:creationId xmlns:a16="http://schemas.microsoft.com/office/drawing/2014/main" id="{69302A8A-D199-2043-AA0F-2DB15AFA059A}"/>
                        </a:ext>
                      </a:extLst>
                    </p:cNvPr>
                    <p:cNvGrpSpPr>
                      <a:grpSpLocks/>
                    </p:cNvGrpSpPr>
                    <p:nvPr/>
                  </p:nvGrpSpPr>
                  <p:grpSpPr bwMode="auto">
                    <a:xfrm>
                      <a:off x="6397918" y="3466741"/>
                      <a:ext cx="559121" cy="92788"/>
                      <a:chOff x="6582044" y="2846082"/>
                      <a:chExt cx="559121" cy="92788"/>
                    </a:xfrm>
                  </p:grpSpPr>
                  <p:cxnSp>
                    <p:nvCxnSpPr>
                      <p:cNvPr id="1708" name="Straight Connector 1707">
                        <a:extLst>
                          <a:ext uri="{FF2B5EF4-FFF2-40B4-BE49-F238E27FC236}">
                            <a16:creationId xmlns:a16="http://schemas.microsoft.com/office/drawing/2014/main" id="{65C2D615-19AC-014F-8373-FAC8FCC9D730}"/>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9" name="Straight Connector 1708">
                        <a:extLst>
                          <a:ext uri="{FF2B5EF4-FFF2-40B4-BE49-F238E27FC236}">
                            <a16:creationId xmlns:a16="http://schemas.microsoft.com/office/drawing/2014/main" id="{B660A8E1-9300-014F-8F53-F3A9D013635B}"/>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6" name="Group 555">
                      <a:extLst>
                        <a:ext uri="{FF2B5EF4-FFF2-40B4-BE49-F238E27FC236}">
                          <a16:creationId xmlns:a16="http://schemas.microsoft.com/office/drawing/2014/main" id="{1D26C48B-1F2D-A44E-9796-9F8EF6602295}"/>
                        </a:ext>
                      </a:extLst>
                    </p:cNvPr>
                    <p:cNvGrpSpPr>
                      <a:grpSpLocks/>
                    </p:cNvGrpSpPr>
                    <p:nvPr/>
                  </p:nvGrpSpPr>
                  <p:grpSpPr bwMode="auto">
                    <a:xfrm>
                      <a:off x="6397438" y="3532605"/>
                      <a:ext cx="559121" cy="92788"/>
                      <a:chOff x="6582044" y="2846082"/>
                      <a:chExt cx="559121" cy="92788"/>
                    </a:xfrm>
                  </p:grpSpPr>
                  <p:cxnSp>
                    <p:nvCxnSpPr>
                      <p:cNvPr id="1706" name="Straight Connector 1705">
                        <a:extLst>
                          <a:ext uri="{FF2B5EF4-FFF2-40B4-BE49-F238E27FC236}">
                            <a16:creationId xmlns:a16="http://schemas.microsoft.com/office/drawing/2014/main" id="{E1A14A9E-4A53-CB4E-B1DB-54AB6B802A46}"/>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7" name="Straight Connector 1706">
                        <a:extLst>
                          <a:ext uri="{FF2B5EF4-FFF2-40B4-BE49-F238E27FC236}">
                            <a16:creationId xmlns:a16="http://schemas.microsoft.com/office/drawing/2014/main" id="{D875757B-91C2-5142-AB80-1EACFF5970BC}"/>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7" name="Group 556">
                      <a:extLst>
                        <a:ext uri="{FF2B5EF4-FFF2-40B4-BE49-F238E27FC236}">
                          <a16:creationId xmlns:a16="http://schemas.microsoft.com/office/drawing/2014/main" id="{6BE76A8E-177A-B347-A27B-051FE6E4BA27}"/>
                        </a:ext>
                      </a:extLst>
                    </p:cNvPr>
                    <p:cNvGrpSpPr>
                      <a:grpSpLocks/>
                    </p:cNvGrpSpPr>
                    <p:nvPr/>
                  </p:nvGrpSpPr>
                  <p:grpSpPr bwMode="auto">
                    <a:xfrm>
                      <a:off x="6396958" y="3598469"/>
                      <a:ext cx="559121" cy="92788"/>
                      <a:chOff x="6582044" y="2846082"/>
                      <a:chExt cx="559121" cy="92788"/>
                    </a:xfrm>
                  </p:grpSpPr>
                  <p:cxnSp>
                    <p:nvCxnSpPr>
                      <p:cNvPr id="1704" name="Straight Connector 1703">
                        <a:extLst>
                          <a:ext uri="{FF2B5EF4-FFF2-40B4-BE49-F238E27FC236}">
                            <a16:creationId xmlns:a16="http://schemas.microsoft.com/office/drawing/2014/main" id="{73EF689F-EF0C-DE45-BE1C-5E56D32C0AA3}"/>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5" name="Straight Connector 1704">
                        <a:extLst>
                          <a:ext uri="{FF2B5EF4-FFF2-40B4-BE49-F238E27FC236}">
                            <a16:creationId xmlns:a16="http://schemas.microsoft.com/office/drawing/2014/main" id="{01437F16-EFBD-4F41-8E6A-45600925037B}"/>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8" name="Group 557">
                      <a:extLst>
                        <a:ext uri="{FF2B5EF4-FFF2-40B4-BE49-F238E27FC236}">
                          <a16:creationId xmlns:a16="http://schemas.microsoft.com/office/drawing/2014/main" id="{7061E128-E1B4-8F45-A204-3B62DB19D119}"/>
                        </a:ext>
                      </a:extLst>
                    </p:cNvPr>
                    <p:cNvGrpSpPr>
                      <a:grpSpLocks/>
                    </p:cNvGrpSpPr>
                    <p:nvPr/>
                  </p:nvGrpSpPr>
                  <p:grpSpPr bwMode="auto">
                    <a:xfrm>
                      <a:off x="6396478" y="3664333"/>
                      <a:ext cx="559121" cy="92788"/>
                      <a:chOff x="6582044" y="2846082"/>
                      <a:chExt cx="559121" cy="92788"/>
                    </a:xfrm>
                  </p:grpSpPr>
                  <p:cxnSp>
                    <p:nvCxnSpPr>
                      <p:cNvPr id="1702" name="Straight Connector 1701">
                        <a:extLst>
                          <a:ext uri="{FF2B5EF4-FFF2-40B4-BE49-F238E27FC236}">
                            <a16:creationId xmlns:a16="http://schemas.microsoft.com/office/drawing/2014/main" id="{19543F96-89F4-E646-B3C7-233061234D7A}"/>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3" name="Straight Connector 1702">
                        <a:extLst>
                          <a:ext uri="{FF2B5EF4-FFF2-40B4-BE49-F238E27FC236}">
                            <a16:creationId xmlns:a16="http://schemas.microsoft.com/office/drawing/2014/main" id="{31FC0817-0DED-864B-BA17-742860169F13}"/>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9" name="Group 558">
                      <a:extLst>
                        <a:ext uri="{FF2B5EF4-FFF2-40B4-BE49-F238E27FC236}">
                          <a16:creationId xmlns:a16="http://schemas.microsoft.com/office/drawing/2014/main" id="{9422CE22-5645-4542-8946-DA76F279C086}"/>
                        </a:ext>
                      </a:extLst>
                    </p:cNvPr>
                    <p:cNvGrpSpPr>
                      <a:grpSpLocks/>
                    </p:cNvGrpSpPr>
                    <p:nvPr/>
                  </p:nvGrpSpPr>
                  <p:grpSpPr bwMode="auto">
                    <a:xfrm>
                      <a:off x="6395998" y="3730197"/>
                      <a:ext cx="559121" cy="92788"/>
                      <a:chOff x="6582044" y="2846082"/>
                      <a:chExt cx="559121" cy="92788"/>
                    </a:xfrm>
                  </p:grpSpPr>
                  <p:cxnSp>
                    <p:nvCxnSpPr>
                      <p:cNvPr id="1700" name="Straight Connector 1699">
                        <a:extLst>
                          <a:ext uri="{FF2B5EF4-FFF2-40B4-BE49-F238E27FC236}">
                            <a16:creationId xmlns:a16="http://schemas.microsoft.com/office/drawing/2014/main" id="{F3C54CFC-9F84-1E45-A4CF-04649610770D}"/>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1" name="Straight Connector 1700">
                        <a:extLst>
                          <a:ext uri="{FF2B5EF4-FFF2-40B4-BE49-F238E27FC236}">
                            <a16:creationId xmlns:a16="http://schemas.microsoft.com/office/drawing/2014/main" id="{EED1B2FC-C055-AA43-A8E7-D78680B3793E}"/>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69" name="Straight Connector 1668">
                    <a:extLst>
                      <a:ext uri="{FF2B5EF4-FFF2-40B4-BE49-F238E27FC236}">
                        <a16:creationId xmlns:a16="http://schemas.microsoft.com/office/drawing/2014/main" id="{6796DDDD-06E2-224C-B456-CC397F5E87E9}"/>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0" name="Straight Connector 1669">
                    <a:extLst>
                      <a:ext uri="{FF2B5EF4-FFF2-40B4-BE49-F238E27FC236}">
                        <a16:creationId xmlns:a16="http://schemas.microsoft.com/office/drawing/2014/main" id="{72A7D6D8-C7F0-3D45-954A-EDEDB0B58F3A}"/>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1" name="Straight Connector 1670">
                    <a:extLst>
                      <a:ext uri="{FF2B5EF4-FFF2-40B4-BE49-F238E27FC236}">
                        <a16:creationId xmlns:a16="http://schemas.microsoft.com/office/drawing/2014/main" id="{A2018FE2-51A3-994D-96B5-8546136A6815}"/>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2" name="Straight Connector 1671">
                    <a:extLst>
                      <a:ext uri="{FF2B5EF4-FFF2-40B4-BE49-F238E27FC236}">
                        <a16:creationId xmlns:a16="http://schemas.microsoft.com/office/drawing/2014/main" id="{A3A11CFD-0F09-0E41-8A1A-07CB04ED1AAC}"/>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3" name="Straight Connector 1672">
                    <a:extLst>
                      <a:ext uri="{FF2B5EF4-FFF2-40B4-BE49-F238E27FC236}">
                        <a16:creationId xmlns:a16="http://schemas.microsoft.com/office/drawing/2014/main" id="{EBCC2FEE-48A2-7E4B-9BA4-DFAABBA8EB0A}"/>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4" name="Straight Connector 1673">
                    <a:extLst>
                      <a:ext uri="{FF2B5EF4-FFF2-40B4-BE49-F238E27FC236}">
                        <a16:creationId xmlns:a16="http://schemas.microsoft.com/office/drawing/2014/main" id="{27A5001A-A831-8A40-B552-12B9140E494F}"/>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5" name="Straight Connector 1674">
                    <a:extLst>
                      <a:ext uri="{FF2B5EF4-FFF2-40B4-BE49-F238E27FC236}">
                        <a16:creationId xmlns:a16="http://schemas.microsoft.com/office/drawing/2014/main" id="{C82659EF-91AD-BE49-BF13-2721157CCBDA}"/>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6" name="Straight Connector 1675">
                    <a:extLst>
                      <a:ext uri="{FF2B5EF4-FFF2-40B4-BE49-F238E27FC236}">
                        <a16:creationId xmlns:a16="http://schemas.microsoft.com/office/drawing/2014/main" id="{F8ADA023-8EE4-B44E-8947-8748E54114AB}"/>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7" name="Straight Connector 1676">
                    <a:extLst>
                      <a:ext uri="{FF2B5EF4-FFF2-40B4-BE49-F238E27FC236}">
                        <a16:creationId xmlns:a16="http://schemas.microsoft.com/office/drawing/2014/main" id="{E4B0FEB2-4E8D-3047-B7E9-CA3B081415FF}"/>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8" name="Straight Connector 1677">
                    <a:extLst>
                      <a:ext uri="{FF2B5EF4-FFF2-40B4-BE49-F238E27FC236}">
                        <a16:creationId xmlns:a16="http://schemas.microsoft.com/office/drawing/2014/main" id="{C9461F83-6162-AF40-8B23-3FB5F95792BF}"/>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9" name="Straight Connector 1678">
                    <a:extLst>
                      <a:ext uri="{FF2B5EF4-FFF2-40B4-BE49-F238E27FC236}">
                        <a16:creationId xmlns:a16="http://schemas.microsoft.com/office/drawing/2014/main" id="{F6ED8DEE-791B-0E4C-B15F-4231EB65175E}"/>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0" name="Straight Connector 1679">
                    <a:extLst>
                      <a:ext uri="{FF2B5EF4-FFF2-40B4-BE49-F238E27FC236}">
                        <a16:creationId xmlns:a16="http://schemas.microsoft.com/office/drawing/2014/main" id="{4D1AECE9-14BA-9941-8EB5-0A2C5C948A00}"/>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1" name="Straight Connector 1680">
                    <a:extLst>
                      <a:ext uri="{FF2B5EF4-FFF2-40B4-BE49-F238E27FC236}">
                        <a16:creationId xmlns:a16="http://schemas.microsoft.com/office/drawing/2014/main" id="{87E1E3E8-A76D-4B4D-ACF1-E3EC53DE5C42}"/>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682" name="Picture 1681">
                    <a:extLst>
                      <a:ext uri="{FF2B5EF4-FFF2-40B4-BE49-F238E27FC236}">
                        <a16:creationId xmlns:a16="http://schemas.microsoft.com/office/drawing/2014/main" id="{EA7F7C6B-C677-C44E-842F-612AB2832E5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pic>
              <p:nvPicPr>
                <p:cNvPr id="1508" name="Picture 1507">
                  <a:extLst>
                    <a:ext uri="{FF2B5EF4-FFF2-40B4-BE49-F238E27FC236}">
                      <a16:creationId xmlns:a16="http://schemas.microsoft.com/office/drawing/2014/main" id="{2DB8200C-83FA-6347-8753-565810AE5B00}"/>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4315279" y="5028178"/>
                  <a:ext cx="589822" cy="318504"/>
                </a:xfrm>
                <a:prstGeom prst="rect">
                  <a:avLst/>
                </a:prstGeom>
              </p:spPr>
            </p:pic>
            <p:grpSp>
              <p:nvGrpSpPr>
                <p:cNvPr id="1509" name="Group 1508">
                  <a:extLst>
                    <a:ext uri="{FF2B5EF4-FFF2-40B4-BE49-F238E27FC236}">
                      <a16:creationId xmlns:a16="http://schemas.microsoft.com/office/drawing/2014/main" id="{E41F4892-39D8-004A-B286-EC152775AF52}"/>
                    </a:ext>
                  </a:extLst>
                </p:cNvPr>
                <p:cNvGrpSpPr/>
                <p:nvPr/>
              </p:nvGrpSpPr>
              <p:grpSpPr>
                <a:xfrm>
                  <a:off x="4263218" y="5553136"/>
                  <a:ext cx="296727" cy="1000473"/>
                  <a:chOff x="2174466" y="5581896"/>
                  <a:chExt cx="296727" cy="1000473"/>
                </a:xfrm>
              </p:grpSpPr>
              <p:grpSp>
                <p:nvGrpSpPr>
                  <p:cNvPr id="1616" name="Group 506">
                    <a:extLst>
                      <a:ext uri="{FF2B5EF4-FFF2-40B4-BE49-F238E27FC236}">
                        <a16:creationId xmlns:a16="http://schemas.microsoft.com/office/drawing/2014/main" id="{CF342A95-DEDE-A441-A372-F3FD73DA808C}"/>
                      </a:ext>
                    </a:extLst>
                  </p:cNvPr>
                  <p:cNvGrpSpPr>
                    <a:grpSpLocks/>
                  </p:cNvGrpSpPr>
                  <p:nvPr/>
                </p:nvGrpSpPr>
                <p:grpSpPr bwMode="auto">
                  <a:xfrm>
                    <a:off x="2183716" y="5757460"/>
                    <a:ext cx="260147" cy="824909"/>
                    <a:chOff x="6395998" y="3062424"/>
                    <a:chExt cx="564403" cy="837478"/>
                  </a:xfrm>
                </p:grpSpPr>
                <p:sp>
                  <p:nvSpPr>
                    <p:cNvPr id="1631" name="Rectangle 1630">
                      <a:extLst>
                        <a:ext uri="{FF2B5EF4-FFF2-40B4-BE49-F238E27FC236}">
                          <a16:creationId xmlns:a16="http://schemas.microsoft.com/office/drawing/2014/main" id="{733A0803-8CAE-D04E-979A-20AF4516B354}"/>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632" name="Straight Connector 1631">
                      <a:extLst>
                        <a:ext uri="{FF2B5EF4-FFF2-40B4-BE49-F238E27FC236}">
                          <a16:creationId xmlns:a16="http://schemas.microsoft.com/office/drawing/2014/main" id="{7C8AD649-127E-B043-85C8-9B2156A53279}"/>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3" name="Rectangle 1632">
                      <a:extLst>
                        <a:ext uri="{FF2B5EF4-FFF2-40B4-BE49-F238E27FC236}">
                          <a16:creationId xmlns:a16="http://schemas.microsoft.com/office/drawing/2014/main" id="{BDC461F1-35C3-1A4F-9C48-12E9D0832594}"/>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634" name="Straight Connector 1633">
                      <a:extLst>
                        <a:ext uri="{FF2B5EF4-FFF2-40B4-BE49-F238E27FC236}">
                          <a16:creationId xmlns:a16="http://schemas.microsoft.com/office/drawing/2014/main" id="{AECA3A79-023F-9E41-BADA-0C032F92C22D}"/>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5" name="Rectangle 1634">
                      <a:extLst>
                        <a:ext uri="{FF2B5EF4-FFF2-40B4-BE49-F238E27FC236}">
                          <a16:creationId xmlns:a16="http://schemas.microsoft.com/office/drawing/2014/main" id="{D214FEE8-4548-174C-B548-08C6541A9208}"/>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636" name="Rectangle 1635">
                      <a:extLst>
                        <a:ext uri="{FF2B5EF4-FFF2-40B4-BE49-F238E27FC236}">
                          <a16:creationId xmlns:a16="http://schemas.microsoft.com/office/drawing/2014/main" id="{9F0905E9-AC2C-FA46-99B7-0F286FCC78B3}"/>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637" name="Straight Connector 1636">
                      <a:extLst>
                        <a:ext uri="{FF2B5EF4-FFF2-40B4-BE49-F238E27FC236}">
                          <a16:creationId xmlns:a16="http://schemas.microsoft.com/office/drawing/2014/main" id="{220769DD-3E0A-054A-9833-5BD35C19EB44}"/>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8" name="Group 544">
                      <a:extLst>
                        <a:ext uri="{FF2B5EF4-FFF2-40B4-BE49-F238E27FC236}">
                          <a16:creationId xmlns:a16="http://schemas.microsoft.com/office/drawing/2014/main" id="{2C8EB3C9-381C-054B-B5E8-85AAFF7AE9B0}"/>
                        </a:ext>
                      </a:extLst>
                    </p:cNvPr>
                    <p:cNvGrpSpPr>
                      <a:grpSpLocks/>
                    </p:cNvGrpSpPr>
                    <p:nvPr/>
                  </p:nvGrpSpPr>
                  <p:grpSpPr bwMode="auto">
                    <a:xfrm>
                      <a:off x="6400318" y="3137421"/>
                      <a:ext cx="559121" cy="92788"/>
                      <a:chOff x="6582044" y="2846082"/>
                      <a:chExt cx="559121" cy="92788"/>
                    </a:xfrm>
                  </p:grpSpPr>
                  <p:cxnSp>
                    <p:nvCxnSpPr>
                      <p:cNvPr id="1666" name="Straight Connector 1665">
                        <a:extLst>
                          <a:ext uri="{FF2B5EF4-FFF2-40B4-BE49-F238E27FC236}">
                            <a16:creationId xmlns:a16="http://schemas.microsoft.com/office/drawing/2014/main" id="{CBCA0AEC-1878-644E-835E-1D4A317FBC2C}"/>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7" name="Straight Connector 1666">
                        <a:extLst>
                          <a:ext uri="{FF2B5EF4-FFF2-40B4-BE49-F238E27FC236}">
                            <a16:creationId xmlns:a16="http://schemas.microsoft.com/office/drawing/2014/main" id="{FE26652F-00A7-644F-80F3-8B025C2966BB}"/>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9" name="Group 547">
                      <a:extLst>
                        <a:ext uri="{FF2B5EF4-FFF2-40B4-BE49-F238E27FC236}">
                          <a16:creationId xmlns:a16="http://schemas.microsoft.com/office/drawing/2014/main" id="{63AAAB35-D81C-7E41-BC45-1A163E298F80}"/>
                        </a:ext>
                      </a:extLst>
                    </p:cNvPr>
                    <p:cNvGrpSpPr>
                      <a:grpSpLocks/>
                    </p:cNvGrpSpPr>
                    <p:nvPr/>
                  </p:nvGrpSpPr>
                  <p:grpSpPr bwMode="auto">
                    <a:xfrm>
                      <a:off x="6399838" y="3203285"/>
                      <a:ext cx="559121" cy="92788"/>
                      <a:chOff x="6582044" y="2846082"/>
                      <a:chExt cx="559121" cy="92788"/>
                    </a:xfrm>
                  </p:grpSpPr>
                  <p:cxnSp>
                    <p:nvCxnSpPr>
                      <p:cNvPr id="1664" name="Straight Connector 1663">
                        <a:extLst>
                          <a:ext uri="{FF2B5EF4-FFF2-40B4-BE49-F238E27FC236}">
                            <a16:creationId xmlns:a16="http://schemas.microsoft.com/office/drawing/2014/main" id="{FD94C334-8F4A-B247-B5FE-7AB0257AA1D2}"/>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5" name="Straight Connector 1664">
                        <a:extLst>
                          <a:ext uri="{FF2B5EF4-FFF2-40B4-BE49-F238E27FC236}">
                            <a16:creationId xmlns:a16="http://schemas.microsoft.com/office/drawing/2014/main" id="{23D700CF-90FF-3D40-AC3F-FAA01A8F5EA4}"/>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0" name="Group 549">
                      <a:extLst>
                        <a:ext uri="{FF2B5EF4-FFF2-40B4-BE49-F238E27FC236}">
                          <a16:creationId xmlns:a16="http://schemas.microsoft.com/office/drawing/2014/main" id="{950C0FC4-4C02-A74B-8DE6-D35374BECF01}"/>
                        </a:ext>
                      </a:extLst>
                    </p:cNvPr>
                    <p:cNvGrpSpPr>
                      <a:grpSpLocks/>
                    </p:cNvGrpSpPr>
                    <p:nvPr/>
                  </p:nvGrpSpPr>
                  <p:grpSpPr bwMode="auto">
                    <a:xfrm>
                      <a:off x="6399358" y="3269149"/>
                      <a:ext cx="559121" cy="92788"/>
                      <a:chOff x="6582044" y="2846082"/>
                      <a:chExt cx="559121" cy="92788"/>
                    </a:xfrm>
                  </p:grpSpPr>
                  <p:cxnSp>
                    <p:nvCxnSpPr>
                      <p:cNvPr id="1662" name="Straight Connector 1661">
                        <a:extLst>
                          <a:ext uri="{FF2B5EF4-FFF2-40B4-BE49-F238E27FC236}">
                            <a16:creationId xmlns:a16="http://schemas.microsoft.com/office/drawing/2014/main" id="{99B09273-03C4-CC4D-BEC2-2304C308BF48}"/>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3" name="Straight Connector 1662">
                        <a:extLst>
                          <a:ext uri="{FF2B5EF4-FFF2-40B4-BE49-F238E27FC236}">
                            <a16:creationId xmlns:a16="http://schemas.microsoft.com/office/drawing/2014/main" id="{CECF5CA5-4AFE-5F43-A94E-5E338E4910E6}"/>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1" name="Group 550">
                      <a:extLst>
                        <a:ext uri="{FF2B5EF4-FFF2-40B4-BE49-F238E27FC236}">
                          <a16:creationId xmlns:a16="http://schemas.microsoft.com/office/drawing/2014/main" id="{7CAF734C-48A2-9B44-863B-8B4B2FF0B84C}"/>
                        </a:ext>
                      </a:extLst>
                    </p:cNvPr>
                    <p:cNvGrpSpPr>
                      <a:grpSpLocks/>
                    </p:cNvGrpSpPr>
                    <p:nvPr/>
                  </p:nvGrpSpPr>
                  <p:grpSpPr bwMode="auto">
                    <a:xfrm>
                      <a:off x="6398878" y="3335013"/>
                      <a:ext cx="559121" cy="92788"/>
                      <a:chOff x="6582044" y="2846082"/>
                      <a:chExt cx="559121" cy="92788"/>
                    </a:xfrm>
                  </p:grpSpPr>
                  <p:cxnSp>
                    <p:nvCxnSpPr>
                      <p:cNvPr id="1660" name="Straight Connector 1659">
                        <a:extLst>
                          <a:ext uri="{FF2B5EF4-FFF2-40B4-BE49-F238E27FC236}">
                            <a16:creationId xmlns:a16="http://schemas.microsoft.com/office/drawing/2014/main" id="{64EA4D92-2876-544C-97BB-E7FD6CD0545B}"/>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1" name="Straight Connector 1660">
                        <a:extLst>
                          <a:ext uri="{FF2B5EF4-FFF2-40B4-BE49-F238E27FC236}">
                            <a16:creationId xmlns:a16="http://schemas.microsoft.com/office/drawing/2014/main" id="{BA31245A-DB2C-5D41-8E0B-ABBB051A1D28}"/>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2" name="Group 551">
                      <a:extLst>
                        <a:ext uri="{FF2B5EF4-FFF2-40B4-BE49-F238E27FC236}">
                          <a16:creationId xmlns:a16="http://schemas.microsoft.com/office/drawing/2014/main" id="{FF7E3666-D456-404F-B28D-14D9A9A9FBB0}"/>
                        </a:ext>
                      </a:extLst>
                    </p:cNvPr>
                    <p:cNvGrpSpPr>
                      <a:grpSpLocks/>
                    </p:cNvGrpSpPr>
                    <p:nvPr/>
                  </p:nvGrpSpPr>
                  <p:grpSpPr bwMode="auto">
                    <a:xfrm>
                      <a:off x="6398398" y="3400877"/>
                      <a:ext cx="559121" cy="92788"/>
                      <a:chOff x="6582044" y="2846082"/>
                      <a:chExt cx="559121" cy="92788"/>
                    </a:xfrm>
                  </p:grpSpPr>
                  <p:cxnSp>
                    <p:nvCxnSpPr>
                      <p:cNvPr id="1658" name="Straight Connector 1657">
                        <a:extLst>
                          <a:ext uri="{FF2B5EF4-FFF2-40B4-BE49-F238E27FC236}">
                            <a16:creationId xmlns:a16="http://schemas.microsoft.com/office/drawing/2014/main" id="{C937511B-1E7A-D04E-BFD2-81D6D9EAD9E6}"/>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9" name="Straight Connector 1658">
                        <a:extLst>
                          <a:ext uri="{FF2B5EF4-FFF2-40B4-BE49-F238E27FC236}">
                            <a16:creationId xmlns:a16="http://schemas.microsoft.com/office/drawing/2014/main" id="{D09BE246-1042-3F48-8D92-2C7FC3468DBD}"/>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3" name="Group 552">
                      <a:extLst>
                        <a:ext uri="{FF2B5EF4-FFF2-40B4-BE49-F238E27FC236}">
                          <a16:creationId xmlns:a16="http://schemas.microsoft.com/office/drawing/2014/main" id="{013EC729-2457-7341-B367-062FECCF6231}"/>
                        </a:ext>
                      </a:extLst>
                    </p:cNvPr>
                    <p:cNvGrpSpPr>
                      <a:grpSpLocks/>
                    </p:cNvGrpSpPr>
                    <p:nvPr/>
                  </p:nvGrpSpPr>
                  <p:grpSpPr bwMode="auto">
                    <a:xfrm>
                      <a:off x="6397918" y="3466741"/>
                      <a:ext cx="559121" cy="92788"/>
                      <a:chOff x="6582044" y="2846082"/>
                      <a:chExt cx="559121" cy="92788"/>
                    </a:xfrm>
                  </p:grpSpPr>
                  <p:cxnSp>
                    <p:nvCxnSpPr>
                      <p:cNvPr id="1656" name="Straight Connector 1655">
                        <a:extLst>
                          <a:ext uri="{FF2B5EF4-FFF2-40B4-BE49-F238E27FC236}">
                            <a16:creationId xmlns:a16="http://schemas.microsoft.com/office/drawing/2014/main" id="{81C61C7B-09B9-904F-899D-EED749F9015E}"/>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7" name="Straight Connector 1656">
                        <a:extLst>
                          <a:ext uri="{FF2B5EF4-FFF2-40B4-BE49-F238E27FC236}">
                            <a16:creationId xmlns:a16="http://schemas.microsoft.com/office/drawing/2014/main" id="{5101B8B2-DDBA-2E4B-9C5A-6E2592A4DAED}"/>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4" name="Group 555">
                      <a:extLst>
                        <a:ext uri="{FF2B5EF4-FFF2-40B4-BE49-F238E27FC236}">
                          <a16:creationId xmlns:a16="http://schemas.microsoft.com/office/drawing/2014/main" id="{3495F2CE-6735-B44A-A32A-6BC7262C97D1}"/>
                        </a:ext>
                      </a:extLst>
                    </p:cNvPr>
                    <p:cNvGrpSpPr>
                      <a:grpSpLocks/>
                    </p:cNvGrpSpPr>
                    <p:nvPr/>
                  </p:nvGrpSpPr>
                  <p:grpSpPr bwMode="auto">
                    <a:xfrm>
                      <a:off x="6397438" y="3532605"/>
                      <a:ext cx="559121" cy="92788"/>
                      <a:chOff x="6582044" y="2846082"/>
                      <a:chExt cx="559121" cy="92788"/>
                    </a:xfrm>
                  </p:grpSpPr>
                  <p:cxnSp>
                    <p:nvCxnSpPr>
                      <p:cNvPr id="1654" name="Straight Connector 1653">
                        <a:extLst>
                          <a:ext uri="{FF2B5EF4-FFF2-40B4-BE49-F238E27FC236}">
                            <a16:creationId xmlns:a16="http://schemas.microsoft.com/office/drawing/2014/main" id="{7804483C-EE37-6F44-89C0-D704B662AF99}"/>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5" name="Straight Connector 1654">
                        <a:extLst>
                          <a:ext uri="{FF2B5EF4-FFF2-40B4-BE49-F238E27FC236}">
                            <a16:creationId xmlns:a16="http://schemas.microsoft.com/office/drawing/2014/main" id="{6DDBA933-84E9-484C-920F-0D927CAFCB4B}"/>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5" name="Group 556">
                      <a:extLst>
                        <a:ext uri="{FF2B5EF4-FFF2-40B4-BE49-F238E27FC236}">
                          <a16:creationId xmlns:a16="http://schemas.microsoft.com/office/drawing/2014/main" id="{D29895C4-1780-134E-97C7-2A785DE81612}"/>
                        </a:ext>
                      </a:extLst>
                    </p:cNvPr>
                    <p:cNvGrpSpPr>
                      <a:grpSpLocks/>
                    </p:cNvGrpSpPr>
                    <p:nvPr/>
                  </p:nvGrpSpPr>
                  <p:grpSpPr bwMode="auto">
                    <a:xfrm>
                      <a:off x="6396958" y="3598469"/>
                      <a:ext cx="559121" cy="92788"/>
                      <a:chOff x="6582044" y="2846082"/>
                      <a:chExt cx="559121" cy="92788"/>
                    </a:xfrm>
                  </p:grpSpPr>
                  <p:cxnSp>
                    <p:nvCxnSpPr>
                      <p:cNvPr id="1652" name="Straight Connector 1651">
                        <a:extLst>
                          <a:ext uri="{FF2B5EF4-FFF2-40B4-BE49-F238E27FC236}">
                            <a16:creationId xmlns:a16="http://schemas.microsoft.com/office/drawing/2014/main" id="{2666E358-42D5-4D43-849D-2C79F90364B4}"/>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3" name="Straight Connector 1652">
                        <a:extLst>
                          <a:ext uri="{FF2B5EF4-FFF2-40B4-BE49-F238E27FC236}">
                            <a16:creationId xmlns:a16="http://schemas.microsoft.com/office/drawing/2014/main" id="{96F6E296-7C54-844F-9D25-236EDB609D79}"/>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6" name="Group 557">
                      <a:extLst>
                        <a:ext uri="{FF2B5EF4-FFF2-40B4-BE49-F238E27FC236}">
                          <a16:creationId xmlns:a16="http://schemas.microsoft.com/office/drawing/2014/main" id="{6C918018-4788-FE41-93F8-7FC08F753B43}"/>
                        </a:ext>
                      </a:extLst>
                    </p:cNvPr>
                    <p:cNvGrpSpPr>
                      <a:grpSpLocks/>
                    </p:cNvGrpSpPr>
                    <p:nvPr/>
                  </p:nvGrpSpPr>
                  <p:grpSpPr bwMode="auto">
                    <a:xfrm>
                      <a:off x="6396478" y="3664333"/>
                      <a:ext cx="559121" cy="92788"/>
                      <a:chOff x="6582044" y="2846082"/>
                      <a:chExt cx="559121" cy="92788"/>
                    </a:xfrm>
                  </p:grpSpPr>
                  <p:cxnSp>
                    <p:nvCxnSpPr>
                      <p:cNvPr id="1650" name="Straight Connector 1649">
                        <a:extLst>
                          <a:ext uri="{FF2B5EF4-FFF2-40B4-BE49-F238E27FC236}">
                            <a16:creationId xmlns:a16="http://schemas.microsoft.com/office/drawing/2014/main" id="{478032FA-E4BC-D943-9AD2-ACF29590E45A}"/>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1" name="Straight Connector 1650">
                        <a:extLst>
                          <a:ext uri="{FF2B5EF4-FFF2-40B4-BE49-F238E27FC236}">
                            <a16:creationId xmlns:a16="http://schemas.microsoft.com/office/drawing/2014/main" id="{5466597A-E08D-7849-9966-2CF94EF875CA}"/>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7" name="Group 558">
                      <a:extLst>
                        <a:ext uri="{FF2B5EF4-FFF2-40B4-BE49-F238E27FC236}">
                          <a16:creationId xmlns:a16="http://schemas.microsoft.com/office/drawing/2014/main" id="{934021EE-1263-5D4F-9DBB-4D0178361D66}"/>
                        </a:ext>
                      </a:extLst>
                    </p:cNvPr>
                    <p:cNvGrpSpPr>
                      <a:grpSpLocks/>
                    </p:cNvGrpSpPr>
                    <p:nvPr/>
                  </p:nvGrpSpPr>
                  <p:grpSpPr bwMode="auto">
                    <a:xfrm>
                      <a:off x="6395998" y="3730197"/>
                      <a:ext cx="559121" cy="92788"/>
                      <a:chOff x="6582044" y="2846082"/>
                      <a:chExt cx="559121" cy="92788"/>
                    </a:xfrm>
                  </p:grpSpPr>
                  <p:cxnSp>
                    <p:nvCxnSpPr>
                      <p:cNvPr id="1648" name="Straight Connector 1647">
                        <a:extLst>
                          <a:ext uri="{FF2B5EF4-FFF2-40B4-BE49-F238E27FC236}">
                            <a16:creationId xmlns:a16="http://schemas.microsoft.com/office/drawing/2014/main" id="{A14A10C6-D4D0-5D42-BCB6-5A307A5AFFFD}"/>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9" name="Straight Connector 1648">
                        <a:extLst>
                          <a:ext uri="{FF2B5EF4-FFF2-40B4-BE49-F238E27FC236}">
                            <a16:creationId xmlns:a16="http://schemas.microsoft.com/office/drawing/2014/main" id="{24C93CAE-3738-8C42-BE09-A2ACA28E4718}"/>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17" name="Straight Connector 1616">
                    <a:extLst>
                      <a:ext uri="{FF2B5EF4-FFF2-40B4-BE49-F238E27FC236}">
                        <a16:creationId xmlns:a16="http://schemas.microsoft.com/office/drawing/2014/main" id="{69318292-ACF4-A442-B276-CC1AAB309F84}"/>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8" name="Straight Connector 1617">
                    <a:extLst>
                      <a:ext uri="{FF2B5EF4-FFF2-40B4-BE49-F238E27FC236}">
                        <a16:creationId xmlns:a16="http://schemas.microsoft.com/office/drawing/2014/main" id="{B0D8EB76-A9D1-4B4B-8315-2F9726D6FFDF}"/>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9" name="Straight Connector 1618">
                    <a:extLst>
                      <a:ext uri="{FF2B5EF4-FFF2-40B4-BE49-F238E27FC236}">
                        <a16:creationId xmlns:a16="http://schemas.microsoft.com/office/drawing/2014/main" id="{8A5D07A7-AA5E-164A-ADEB-491D7AFDB8DA}"/>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0" name="Straight Connector 1619">
                    <a:extLst>
                      <a:ext uri="{FF2B5EF4-FFF2-40B4-BE49-F238E27FC236}">
                        <a16:creationId xmlns:a16="http://schemas.microsoft.com/office/drawing/2014/main" id="{C0576D3D-7687-2542-B7A8-63AACD2AA05C}"/>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1" name="Straight Connector 1620">
                    <a:extLst>
                      <a:ext uri="{FF2B5EF4-FFF2-40B4-BE49-F238E27FC236}">
                        <a16:creationId xmlns:a16="http://schemas.microsoft.com/office/drawing/2014/main" id="{6980BCA4-FD7D-B745-9455-681ECB8B14A8}"/>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2" name="Straight Connector 1621">
                    <a:extLst>
                      <a:ext uri="{FF2B5EF4-FFF2-40B4-BE49-F238E27FC236}">
                        <a16:creationId xmlns:a16="http://schemas.microsoft.com/office/drawing/2014/main" id="{E36330AB-AE12-2D4A-B810-AF3DDFA05EA5}"/>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3" name="Straight Connector 1622">
                    <a:extLst>
                      <a:ext uri="{FF2B5EF4-FFF2-40B4-BE49-F238E27FC236}">
                        <a16:creationId xmlns:a16="http://schemas.microsoft.com/office/drawing/2014/main" id="{FA5F11E3-BB6E-3541-9778-464973BD028F}"/>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4" name="Straight Connector 1623">
                    <a:extLst>
                      <a:ext uri="{FF2B5EF4-FFF2-40B4-BE49-F238E27FC236}">
                        <a16:creationId xmlns:a16="http://schemas.microsoft.com/office/drawing/2014/main" id="{550EC71C-1322-5E41-BEC6-06E4FFB698E2}"/>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5" name="Straight Connector 1624">
                    <a:extLst>
                      <a:ext uri="{FF2B5EF4-FFF2-40B4-BE49-F238E27FC236}">
                        <a16:creationId xmlns:a16="http://schemas.microsoft.com/office/drawing/2014/main" id="{A1B64FFF-23A3-DB43-9F2F-4EF9C438888A}"/>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6" name="Straight Connector 1625">
                    <a:extLst>
                      <a:ext uri="{FF2B5EF4-FFF2-40B4-BE49-F238E27FC236}">
                        <a16:creationId xmlns:a16="http://schemas.microsoft.com/office/drawing/2014/main" id="{A216C2F4-099D-3B4C-8481-92BD9A10251F}"/>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7" name="Straight Connector 1626">
                    <a:extLst>
                      <a:ext uri="{FF2B5EF4-FFF2-40B4-BE49-F238E27FC236}">
                        <a16:creationId xmlns:a16="http://schemas.microsoft.com/office/drawing/2014/main" id="{001D0216-A1CC-9D45-85E5-9490A0B4C9BA}"/>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8" name="Straight Connector 1627">
                    <a:extLst>
                      <a:ext uri="{FF2B5EF4-FFF2-40B4-BE49-F238E27FC236}">
                        <a16:creationId xmlns:a16="http://schemas.microsoft.com/office/drawing/2014/main" id="{21B30F54-71A2-DC43-8953-F382A26E8D13}"/>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9" name="Straight Connector 1628">
                    <a:extLst>
                      <a:ext uri="{FF2B5EF4-FFF2-40B4-BE49-F238E27FC236}">
                        <a16:creationId xmlns:a16="http://schemas.microsoft.com/office/drawing/2014/main" id="{4ECF3CE8-DBBC-C140-B7ED-305547C78617}"/>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630" name="Picture 1629">
                    <a:extLst>
                      <a:ext uri="{FF2B5EF4-FFF2-40B4-BE49-F238E27FC236}">
                        <a16:creationId xmlns:a16="http://schemas.microsoft.com/office/drawing/2014/main" id="{33F7977D-6073-E34D-9C2F-F64887E09CA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510" name="Group 1509">
                  <a:extLst>
                    <a:ext uri="{FF2B5EF4-FFF2-40B4-BE49-F238E27FC236}">
                      <a16:creationId xmlns:a16="http://schemas.microsoft.com/office/drawing/2014/main" id="{05A9E4C0-82C4-264B-9148-B1BA55582AC4}"/>
                    </a:ext>
                  </a:extLst>
                </p:cNvPr>
                <p:cNvGrpSpPr/>
                <p:nvPr/>
              </p:nvGrpSpPr>
              <p:grpSpPr>
                <a:xfrm>
                  <a:off x="4625668" y="5553136"/>
                  <a:ext cx="296727" cy="1000473"/>
                  <a:chOff x="2174466" y="5581896"/>
                  <a:chExt cx="296727" cy="1000473"/>
                </a:xfrm>
              </p:grpSpPr>
              <p:grpSp>
                <p:nvGrpSpPr>
                  <p:cNvPr id="1564" name="Group 506">
                    <a:extLst>
                      <a:ext uri="{FF2B5EF4-FFF2-40B4-BE49-F238E27FC236}">
                        <a16:creationId xmlns:a16="http://schemas.microsoft.com/office/drawing/2014/main" id="{DC88CED2-BB87-AC47-B2BA-E883553A84A0}"/>
                      </a:ext>
                    </a:extLst>
                  </p:cNvPr>
                  <p:cNvGrpSpPr>
                    <a:grpSpLocks/>
                  </p:cNvGrpSpPr>
                  <p:nvPr/>
                </p:nvGrpSpPr>
                <p:grpSpPr bwMode="auto">
                  <a:xfrm>
                    <a:off x="2183716" y="5757460"/>
                    <a:ext cx="260147" cy="824909"/>
                    <a:chOff x="6395998" y="3062424"/>
                    <a:chExt cx="564403" cy="837478"/>
                  </a:xfrm>
                </p:grpSpPr>
                <p:sp>
                  <p:nvSpPr>
                    <p:cNvPr id="1579" name="Rectangle 1578">
                      <a:extLst>
                        <a:ext uri="{FF2B5EF4-FFF2-40B4-BE49-F238E27FC236}">
                          <a16:creationId xmlns:a16="http://schemas.microsoft.com/office/drawing/2014/main" id="{F0486301-7884-3D48-9F2C-B5987BCFAAAE}"/>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580" name="Straight Connector 1579">
                      <a:extLst>
                        <a:ext uri="{FF2B5EF4-FFF2-40B4-BE49-F238E27FC236}">
                          <a16:creationId xmlns:a16="http://schemas.microsoft.com/office/drawing/2014/main" id="{3C1C3F3F-E7BF-2C4D-811D-E226704639F4}"/>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1" name="Rectangle 1580">
                      <a:extLst>
                        <a:ext uri="{FF2B5EF4-FFF2-40B4-BE49-F238E27FC236}">
                          <a16:creationId xmlns:a16="http://schemas.microsoft.com/office/drawing/2014/main" id="{B00EEF0C-F234-4D44-B093-CAE62B1FF045}"/>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582" name="Straight Connector 1581">
                      <a:extLst>
                        <a:ext uri="{FF2B5EF4-FFF2-40B4-BE49-F238E27FC236}">
                          <a16:creationId xmlns:a16="http://schemas.microsoft.com/office/drawing/2014/main" id="{1E65A783-CB8B-A043-A99F-84613042E583}"/>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3" name="Rectangle 1582">
                      <a:extLst>
                        <a:ext uri="{FF2B5EF4-FFF2-40B4-BE49-F238E27FC236}">
                          <a16:creationId xmlns:a16="http://schemas.microsoft.com/office/drawing/2014/main" id="{DDACD727-A50F-8442-A331-E716E3594A24}"/>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584" name="Rectangle 1583">
                      <a:extLst>
                        <a:ext uri="{FF2B5EF4-FFF2-40B4-BE49-F238E27FC236}">
                          <a16:creationId xmlns:a16="http://schemas.microsoft.com/office/drawing/2014/main" id="{5F371724-5A18-C045-BB03-7199F5CF2E3D}"/>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585" name="Straight Connector 1584">
                      <a:extLst>
                        <a:ext uri="{FF2B5EF4-FFF2-40B4-BE49-F238E27FC236}">
                          <a16:creationId xmlns:a16="http://schemas.microsoft.com/office/drawing/2014/main" id="{3A30E2BA-3CA9-204A-AC78-B8A307789B65}"/>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6" name="Group 544">
                      <a:extLst>
                        <a:ext uri="{FF2B5EF4-FFF2-40B4-BE49-F238E27FC236}">
                          <a16:creationId xmlns:a16="http://schemas.microsoft.com/office/drawing/2014/main" id="{D7D9E5B1-A482-CF4D-BE8D-64E59EB3103F}"/>
                        </a:ext>
                      </a:extLst>
                    </p:cNvPr>
                    <p:cNvGrpSpPr>
                      <a:grpSpLocks/>
                    </p:cNvGrpSpPr>
                    <p:nvPr/>
                  </p:nvGrpSpPr>
                  <p:grpSpPr bwMode="auto">
                    <a:xfrm>
                      <a:off x="6400318" y="3137421"/>
                      <a:ext cx="559121" cy="92788"/>
                      <a:chOff x="6582044" y="2846082"/>
                      <a:chExt cx="559121" cy="92788"/>
                    </a:xfrm>
                  </p:grpSpPr>
                  <p:cxnSp>
                    <p:nvCxnSpPr>
                      <p:cNvPr id="1614" name="Straight Connector 1613">
                        <a:extLst>
                          <a:ext uri="{FF2B5EF4-FFF2-40B4-BE49-F238E27FC236}">
                            <a16:creationId xmlns:a16="http://schemas.microsoft.com/office/drawing/2014/main" id="{21CC03FA-A03D-D648-B1FD-588FD25A1BC6}"/>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5" name="Straight Connector 1614">
                        <a:extLst>
                          <a:ext uri="{FF2B5EF4-FFF2-40B4-BE49-F238E27FC236}">
                            <a16:creationId xmlns:a16="http://schemas.microsoft.com/office/drawing/2014/main" id="{896142BC-B3B8-9E45-8EA5-BD5801DBD949}"/>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7" name="Group 547">
                      <a:extLst>
                        <a:ext uri="{FF2B5EF4-FFF2-40B4-BE49-F238E27FC236}">
                          <a16:creationId xmlns:a16="http://schemas.microsoft.com/office/drawing/2014/main" id="{1975331C-1FD7-904F-941B-BE06E12F9A9B}"/>
                        </a:ext>
                      </a:extLst>
                    </p:cNvPr>
                    <p:cNvGrpSpPr>
                      <a:grpSpLocks/>
                    </p:cNvGrpSpPr>
                    <p:nvPr/>
                  </p:nvGrpSpPr>
                  <p:grpSpPr bwMode="auto">
                    <a:xfrm>
                      <a:off x="6399838" y="3203285"/>
                      <a:ext cx="559121" cy="92788"/>
                      <a:chOff x="6582044" y="2846082"/>
                      <a:chExt cx="559121" cy="92788"/>
                    </a:xfrm>
                  </p:grpSpPr>
                  <p:cxnSp>
                    <p:nvCxnSpPr>
                      <p:cNvPr id="1612" name="Straight Connector 1611">
                        <a:extLst>
                          <a:ext uri="{FF2B5EF4-FFF2-40B4-BE49-F238E27FC236}">
                            <a16:creationId xmlns:a16="http://schemas.microsoft.com/office/drawing/2014/main" id="{527EE029-63BA-6248-A33B-A06E92687027}"/>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3" name="Straight Connector 1612">
                        <a:extLst>
                          <a:ext uri="{FF2B5EF4-FFF2-40B4-BE49-F238E27FC236}">
                            <a16:creationId xmlns:a16="http://schemas.microsoft.com/office/drawing/2014/main" id="{5B3D66F6-77A1-194E-803F-850C37853290}"/>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8" name="Group 549">
                      <a:extLst>
                        <a:ext uri="{FF2B5EF4-FFF2-40B4-BE49-F238E27FC236}">
                          <a16:creationId xmlns:a16="http://schemas.microsoft.com/office/drawing/2014/main" id="{70C46365-165B-6D46-B4EC-455FDBC28875}"/>
                        </a:ext>
                      </a:extLst>
                    </p:cNvPr>
                    <p:cNvGrpSpPr>
                      <a:grpSpLocks/>
                    </p:cNvGrpSpPr>
                    <p:nvPr/>
                  </p:nvGrpSpPr>
                  <p:grpSpPr bwMode="auto">
                    <a:xfrm>
                      <a:off x="6399358" y="3269149"/>
                      <a:ext cx="559121" cy="92788"/>
                      <a:chOff x="6582044" y="2846082"/>
                      <a:chExt cx="559121" cy="92788"/>
                    </a:xfrm>
                  </p:grpSpPr>
                  <p:cxnSp>
                    <p:nvCxnSpPr>
                      <p:cNvPr id="1610" name="Straight Connector 1609">
                        <a:extLst>
                          <a:ext uri="{FF2B5EF4-FFF2-40B4-BE49-F238E27FC236}">
                            <a16:creationId xmlns:a16="http://schemas.microsoft.com/office/drawing/2014/main" id="{2205251A-6A42-0A4A-9223-1491F3721002}"/>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1" name="Straight Connector 1610">
                        <a:extLst>
                          <a:ext uri="{FF2B5EF4-FFF2-40B4-BE49-F238E27FC236}">
                            <a16:creationId xmlns:a16="http://schemas.microsoft.com/office/drawing/2014/main" id="{2D1EE347-3907-B249-AA20-89FB159002B5}"/>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9" name="Group 550">
                      <a:extLst>
                        <a:ext uri="{FF2B5EF4-FFF2-40B4-BE49-F238E27FC236}">
                          <a16:creationId xmlns:a16="http://schemas.microsoft.com/office/drawing/2014/main" id="{0CF743C6-FA4C-774B-856F-C68A6F263EC0}"/>
                        </a:ext>
                      </a:extLst>
                    </p:cNvPr>
                    <p:cNvGrpSpPr>
                      <a:grpSpLocks/>
                    </p:cNvGrpSpPr>
                    <p:nvPr/>
                  </p:nvGrpSpPr>
                  <p:grpSpPr bwMode="auto">
                    <a:xfrm>
                      <a:off x="6398878" y="3335013"/>
                      <a:ext cx="559121" cy="92788"/>
                      <a:chOff x="6582044" y="2846082"/>
                      <a:chExt cx="559121" cy="92788"/>
                    </a:xfrm>
                  </p:grpSpPr>
                  <p:cxnSp>
                    <p:nvCxnSpPr>
                      <p:cNvPr id="1608" name="Straight Connector 1607">
                        <a:extLst>
                          <a:ext uri="{FF2B5EF4-FFF2-40B4-BE49-F238E27FC236}">
                            <a16:creationId xmlns:a16="http://schemas.microsoft.com/office/drawing/2014/main" id="{829FB443-58BE-4F4D-A0AB-91FEFEAFE648}"/>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9" name="Straight Connector 1608">
                        <a:extLst>
                          <a:ext uri="{FF2B5EF4-FFF2-40B4-BE49-F238E27FC236}">
                            <a16:creationId xmlns:a16="http://schemas.microsoft.com/office/drawing/2014/main" id="{5097E284-4FA4-E64C-9DC8-8C45B8E7ECB0}"/>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0" name="Group 551">
                      <a:extLst>
                        <a:ext uri="{FF2B5EF4-FFF2-40B4-BE49-F238E27FC236}">
                          <a16:creationId xmlns:a16="http://schemas.microsoft.com/office/drawing/2014/main" id="{EA7F77D8-FEF5-FC4F-820B-2CE51129DBCF}"/>
                        </a:ext>
                      </a:extLst>
                    </p:cNvPr>
                    <p:cNvGrpSpPr>
                      <a:grpSpLocks/>
                    </p:cNvGrpSpPr>
                    <p:nvPr/>
                  </p:nvGrpSpPr>
                  <p:grpSpPr bwMode="auto">
                    <a:xfrm>
                      <a:off x="6398398" y="3400877"/>
                      <a:ext cx="559121" cy="92788"/>
                      <a:chOff x="6582044" y="2846082"/>
                      <a:chExt cx="559121" cy="92788"/>
                    </a:xfrm>
                  </p:grpSpPr>
                  <p:cxnSp>
                    <p:nvCxnSpPr>
                      <p:cNvPr id="1606" name="Straight Connector 1605">
                        <a:extLst>
                          <a:ext uri="{FF2B5EF4-FFF2-40B4-BE49-F238E27FC236}">
                            <a16:creationId xmlns:a16="http://schemas.microsoft.com/office/drawing/2014/main" id="{E7E7E59B-0DEC-5B4F-AF20-2E00BA999010}"/>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7" name="Straight Connector 1606">
                        <a:extLst>
                          <a:ext uri="{FF2B5EF4-FFF2-40B4-BE49-F238E27FC236}">
                            <a16:creationId xmlns:a16="http://schemas.microsoft.com/office/drawing/2014/main" id="{A36FF528-A6A3-9D40-9E09-D79BF98E307B}"/>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1" name="Group 552">
                      <a:extLst>
                        <a:ext uri="{FF2B5EF4-FFF2-40B4-BE49-F238E27FC236}">
                          <a16:creationId xmlns:a16="http://schemas.microsoft.com/office/drawing/2014/main" id="{C1733337-8F22-F749-962C-9966FCFFB881}"/>
                        </a:ext>
                      </a:extLst>
                    </p:cNvPr>
                    <p:cNvGrpSpPr>
                      <a:grpSpLocks/>
                    </p:cNvGrpSpPr>
                    <p:nvPr/>
                  </p:nvGrpSpPr>
                  <p:grpSpPr bwMode="auto">
                    <a:xfrm>
                      <a:off x="6397918" y="3466741"/>
                      <a:ext cx="559121" cy="92788"/>
                      <a:chOff x="6582044" y="2846082"/>
                      <a:chExt cx="559121" cy="92788"/>
                    </a:xfrm>
                  </p:grpSpPr>
                  <p:cxnSp>
                    <p:nvCxnSpPr>
                      <p:cNvPr id="1604" name="Straight Connector 1603">
                        <a:extLst>
                          <a:ext uri="{FF2B5EF4-FFF2-40B4-BE49-F238E27FC236}">
                            <a16:creationId xmlns:a16="http://schemas.microsoft.com/office/drawing/2014/main" id="{1F9E2FF3-4887-504F-BEB4-E957685E6617}"/>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5" name="Straight Connector 1604">
                        <a:extLst>
                          <a:ext uri="{FF2B5EF4-FFF2-40B4-BE49-F238E27FC236}">
                            <a16:creationId xmlns:a16="http://schemas.microsoft.com/office/drawing/2014/main" id="{90C57C5B-B053-7646-B55A-7B84CEFA2AD6}"/>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2" name="Group 555">
                      <a:extLst>
                        <a:ext uri="{FF2B5EF4-FFF2-40B4-BE49-F238E27FC236}">
                          <a16:creationId xmlns:a16="http://schemas.microsoft.com/office/drawing/2014/main" id="{E70561CC-8A4C-F946-AC4B-3120D8549400}"/>
                        </a:ext>
                      </a:extLst>
                    </p:cNvPr>
                    <p:cNvGrpSpPr>
                      <a:grpSpLocks/>
                    </p:cNvGrpSpPr>
                    <p:nvPr/>
                  </p:nvGrpSpPr>
                  <p:grpSpPr bwMode="auto">
                    <a:xfrm>
                      <a:off x="6397438" y="3532605"/>
                      <a:ext cx="559121" cy="92788"/>
                      <a:chOff x="6582044" y="2846082"/>
                      <a:chExt cx="559121" cy="92788"/>
                    </a:xfrm>
                  </p:grpSpPr>
                  <p:cxnSp>
                    <p:nvCxnSpPr>
                      <p:cNvPr id="1602" name="Straight Connector 1601">
                        <a:extLst>
                          <a:ext uri="{FF2B5EF4-FFF2-40B4-BE49-F238E27FC236}">
                            <a16:creationId xmlns:a16="http://schemas.microsoft.com/office/drawing/2014/main" id="{CABCAAFC-2222-A941-B52C-F48539F6362C}"/>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3" name="Straight Connector 1602">
                        <a:extLst>
                          <a:ext uri="{FF2B5EF4-FFF2-40B4-BE49-F238E27FC236}">
                            <a16:creationId xmlns:a16="http://schemas.microsoft.com/office/drawing/2014/main" id="{9FB541D6-1626-4E42-8C7B-5A3CE2554B12}"/>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3" name="Group 556">
                      <a:extLst>
                        <a:ext uri="{FF2B5EF4-FFF2-40B4-BE49-F238E27FC236}">
                          <a16:creationId xmlns:a16="http://schemas.microsoft.com/office/drawing/2014/main" id="{BBB3B3BC-7E54-044B-A7C4-4218C06F4C38}"/>
                        </a:ext>
                      </a:extLst>
                    </p:cNvPr>
                    <p:cNvGrpSpPr>
                      <a:grpSpLocks/>
                    </p:cNvGrpSpPr>
                    <p:nvPr/>
                  </p:nvGrpSpPr>
                  <p:grpSpPr bwMode="auto">
                    <a:xfrm>
                      <a:off x="6396958" y="3598469"/>
                      <a:ext cx="559121" cy="92788"/>
                      <a:chOff x="6582044" y="2846082"/>
                      <a:chExt cx="559121" cy="92788"/>
                    </a:xfrm>
                  </p:grpSpPr>
                  <p:cxnSp>
                    <p:nvCxnSpPr>
                      <p:cNvPr id="1600" name="Straight Connector 1599">
                        <a:extLst>
                          <a:ext uri="{FF2B5EF4-FFF2-40B4-BE49-F238E27FC236}">
                            <a16:creationId xmlns:a16="http://schemas.microsoft.com/office/drawing/2014/main" id="{94F52DF3-638C-0C4E-9358-6B6C5A4B1A73}"/>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1" name="Straight Connector 1600">
                        <a:extLst>
                          <a:ext uri="{FF2B5EF4-FFF2-40B4-BE49-F238E27FC236}">
                            <a16:creationId xmlns:a16="http://schemas.microsoft.com/office/drawing/2014/main" id="{BED45162-B09A-1C4E-A5C2-D64368987CC7}"/>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4" name="Group 557">
                      <a:extLst>
                        <a:ext uri="{FF2B5EF4-FFF2-40B4-BE49-F238E27FC236}">
                          <a16:creationId xmlns:a16="http://schemas.microsoft.com/office/drawing/2014/main" id="{4C6AE5C0-091A-154B-94A8-3F0F68328A98}"/>
                        </a:ext>
                      </a:extLst>
                    </p:cNvPr>
                    <p:cNvGrpSpPr>
                      <a:grpSpLocks/>
                    </p:cNvGrpSpPr>
                    <p:nvPr/>
                  </p:nvGrpSpPr>
                  <p:grpSpPr bwMode="auto">
                    <a:xfrm>
                      <a:off x="6396478" y="3664333"/>
                      <a:ext cx="559121" cy="92788"/>
                      <a:chOff x="6582044" y="2846082"/>
                      <a:chExt cx="559121" cy="92788"/>
                    </a:xfrm>
                  </p:grpSpPr>
                  <p:cxnSp>
                    <p:nvCxnSpPr>
                      <p:cNvPr id="1598" name="Straight Connector 1597">
                        <a:extLst>
                          <a:ext uri="{FF2B5EF4-FFF2-40B4-BE49-F238E27FC236}">
                            <a16:creationId xmlns:a16="http://schemas.microsoft.com/office/drawing/2014/main" id="{A13C2F21-1725-8F46-B219-84EE98FA5312}"/>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9" name="Straight Connector 1598">
                        <a:extLst>
                          <a:ext uri="{FF2B5EF4-FFF2-40B4-BE49-F238E27FC236}">
                            <a16:creationId xmlns:a16="http://schemas.microsoft.com/office/drawing/2014/main" id="{863BB5D5-95BF-2441-B989-A17E8097B3F8}"/>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5" name="Group 558">
                      <a:extLst>
                        <a:ext uri="{FF2B5EF4-FFF2-40B4-BE49-F238E27FC236}">
                          <a16:creationId xmlns:a16="http://schemas.microsoft.com/office/drawing/2014/main" id="{B3D1FCF4-A668-7347-9646-BAF501CD1E31}"/>
                        </a:ext>
                      </a:extLst>
                    </p:cNvPr>
                    <p:cNvGrpSpPr>
                      <a:grpSpLocks/>
                    </p:cNvGrpSpPr>
                    <p:nvPr/>
                  </p:nvGrpSpPr>
                  <p:grpSpPr bwMode="auto">
                    <a:xfrm>
                      <a:off x="6395998" y="3730197"/>
                      <a:ext cx="559121" cy="92788"/>
                      <a:chOff x="6582044" y="2846082"/>
                      <a:chExt cx="559121" cy="92788"/>
                    </a:xfrm>
                  </p:grpSpPr>
                  <p:cxnSp>
                    <p:nvCxnSpPr>
                      <p:cNvPr id="1596" name="Straight Connector 1595">
                        <a:extLst>
                          <a:ext uri="{FF2B5EF4-FFF2-40B4-BE49-F238E27FC236}">
                            <a16:creationId xmlns:a16="http://schemas.microsoft.com/office/drawing/2014/main" id="{F5641D36-8DF9-864F-9888-C75940904F16}"/>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7" name="Straight Connector 1596">
                        <a:extLst>
                          <a:ext uri="{FF2B5EF4-FFF2-40B4-BE49-F238E27FC236}">
                            <a16:creationId xmlns:a16="http://schemas.microsoft.com/office/drawing/2014/main" id="{17212EFC-1752-1747-94D1-3141604F8FF2}"/>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65" name="Straight Connector 1564">
                    <a:extLst>
                      <a:ext uri="{FF2B5EF4-FFF2-40B4-BE49-F238E27FC236}">
                        <a16:creationId xmlns:a16="http://schemas.microsoft.com/office/drawing/2014/main" id="{F56E87C5-D7D9-BD43-AC00-9299196F2371}"/>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a:extLst>
                      <a:ext uri="{FF2B5EF4-FFF2-40B4-BE49-F238E27FC236}">
                        <a16:creationId xmlns:a16="http://schemas.microsoft.com/office/drawing/2014/main" id="{5C891D48-BFBD-3D4C-9C6E-9DE22FA3B09D}"/>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a:extLst>
                      <a:ext uri="{FF2B5EF4-FFF2-40B4-BE49-F238E27FC236}">
                        <a16:creationId xmlns:a16="http://schemas.microsoft.com/office/drawing/2014/main" id="{6AD07550-667C-8A41-BD75-4979EFA817F4}"/>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8" name="Straight Connector 1567">
                    <a:extLst>
                      <a:ext uri="{FF2B5EF4-FFF2-40B4-BE49-F238E27FC236}">
                        <a16:creationId xmlns:a16="http://schemas.microsoft.com/office/drawing/2014/main" id="{2782B9A6-9AC2-EE45-B3FB-1FFB8E0B90AD}"/>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9" name="Straight Connector 1568">
                    <a:extLst>
                      <a:ext uri="{FF2B5EF4-FFF2-40B4-BE49-F238E27FC236}">
                        <a16:creationId xmlns:a16="http://schemas.microsoft.com/office/drawing/2014/main" id="{060006DA-D092-6442-8845-F1E4A6B5C28A}"/>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0" name="Straight Connector 1569">
                    <a:extLst>
                      <a:ext uri="{FF2B5EF4-FFF2-40B4-BE49-F238E27FC236}">
                        <a16:creationId xmlns:a16="http://schemas.microsoft.com/office/drawing/2014/main" id="{DA31CCDF-EE6C-C246-A178-063E652D8162}"/>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1" name="Straight Connector 1570">
                    <a:extLst>
                      <a:ext uri="{FF2B5EF4-FFF2-40B4-BE49-F238E27FC236}">
                        <a16:creationId xmlns:a16="http://schemas.microsoft.com/office/drawing/2014/main" id="{7501A9C7-033C-1D49-A807-220F470E4515}"/>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2" name="Straight Connector 1571">
                    <a:extLst>
                      <a:ext uri="{FF2B5EF4-FFF2-40B4-BE49-F238E27FC236}">
                        <a16:creationId xmlns:a16="http://schemas.microsoft.com/office/drawing/2014/main" id="{D76E9FE3-7497-4341-B8A3-76D70EA7BE71}"/>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3" name="Straight Connector 1572">
                    <a:extLst>
                      <a:ext uri="{FF2B5EF4-FFF2-40B4-BE49-F238E27FC236}">
                        <a16:creationId xmlns:a16="http://schemas.microsoft.com/office/drawing/2014/main" id="{65F8EC4A-DC0F-D342-B7E0-D6CE93FD7032}"/>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4" name="Straight Connector 1573">
                    <a:extLst>
                      <a:ext uri="{FF2B5EF4-FFF2-40B4-BE49-F238E27FC236}">
                        <a16:creationId xmlns:a16="http://schemas.microsoft.com/office/drawing/2014/main" id="{7AA1CCFC-7498-D448-9FEA-C84F4CDF4B87}"/>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5" name="Straight Connector 1574">
                    <a:extLst>
                      <a:ext uri="{FF2B5EF4-FFF2-40B4-BE49-F238E27FC236}">
                        <a16:creationId xmlns:a16="http://schemas.microsoft.com/office/drawing/2014/main" id="{EF717F68-8F64-5849-8A8E-5FEB723275E1}"/>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6" name="Straight Connector 1575">
                    <a:extLst>
                      <a:ext uri="{FF2B5EF4-FFF2-40B4-BE49-F238E27FC236}">
                        <a16:creationId xmlns:a16="http://schemas.microsoft.com/office/drawing/2014/main" id="{FD784F17-F87E-8745-810C-4E8EEF57D377}"/>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7" name="Straight Connector 1576">
                    <a:extLst>
                      <a:ext uri="{FF2B5EF4-FFF2-40B4-BE49-F238E27FC236}">
                        <a16:creationId xmlns:a16="http://schemas.microsoft.com/office/drawing/2014/main" id="{97C6D765-39B5-7845-BBDC-F1EDACE4CD84}"/>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578" name="Picture 1577">
                    <a:extLst>
                      <a:ext uri="{FF2B5EF4-FFF2-40B4-BE49-F238E27FC236}">
                        <a16:creationId xmlns:a16="http://schemas.microsoft.com/office/drawing/2014/main" id="{F5EE530E-2EE1-0B4B-8CD9-E38E6344B91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nvGrpSpPr>
                <p:cNvPr id="1511" name="Group 1510">
                  <a:extLst>
                    <a:ext uri="{FF2B5EF4-FFF2-40B4-BE49-F238E27FC236}">
                      <a16:creationId xmlns:a16="http://schemas.microsoft.com/office/drawing/2014/main" id="{152BAA97-CAAD-694C-8CE0-048B08C6651D}"/>
                    </a:ext>
                  </a:extLst>
                </p:cNvPr>
                <p:cNvGrpSpPr/>
                <p:nvPr/>
              </p:nvGrpSpPr>
              <p:grpSpPr>
                <a:xfrm>
                  <a:off x="4970473" y="5548727"/>
                  <a:ext cx="296727" cy="1000473"/>
                  <a:chOff x="2174466" y="5581896"/>
                  <a:chExt cx="296727" cy="1000473"/>
                </a:xfrm>
              </p:grpSpPr>
              <p:grpSp>
                <p:nvGrpSpPr>
                  <p:cNvPr id="1512" name="Group 506">
                    <a:extLst>
                      <a:ext uri="{FF2B5EF4-FFF2-40B4-BE49-F238E27FC236}">
                        <a16:creationId xmlns:a16="http://schemas.microsoft.com/office/drawing/2014/main" id="{6B1CAE52-A2AE-4A40-BDCB-E6D7734877B9}"/>
                      </a:ext>
                    </a:extLst>
                  </p:cNvPr>
                  <p:cNvGrpSpPr>
                    <a:grpSpLocks/>
                  </p:cNvGrpSpPr>
                  <p:nvPr/>
                </p:nvGrpSpPr>
                <p:grpSpPr bwMode="auto">
                  <a:xfrm>
                    <a:off x="2183716" y="5757460"/>
                    <a:ext cx="260147" cy="824909"/>
                    <a:chOff x="6395998" y="3062424"/>
                    <a:chExt cx="564403" cy="837478"/>
                  </a:xfrm>
                </p:grpSpPr>
                <p:sp>
                  <p:nvSpPr>
                    <p:cNvPr id="1527" name="Rectangle 1526">
                      <a:extLst>
                        <a:ext uri="{FF2B5EF4-FFF2-40B4-BE49-F238E27FC236}">
                          <a16:creationId xmlns:a16="http://schemas.microsoft.com/office/drawing/2014/main" id="{7FB4CFA0-F951-C341-9E4A-E4798850D8A3}"/>
                        </a:ext>
                      </a:extLst>
                    </p:cNvPr>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528" name="Straight Connector 1527">
                      <a:extLst>
                        <a:ext uri="{FF2B5EF4-FFF2-40B4-BE49-F238E27FC236}">
                          <a16:creationId xmlns:a16="http://schemas.microsoft.com/office/drawing/2014/main" id="{5154A3BB-7306-BD40-9E80-DC64736E680A}"/>
                        </a:ext>
                      </a:extLst>
                    </p:cNvPr>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9" name="Rectangle 1528">
                      <a:extLst>
                        <a:ext uri="{FF2B5EF4-FFF2-40B4-BE49-F238E27FC236}">
                          <a16:creationId xmlns:a16="http://schemas.microsoft.com/office/drawing/2014/main" id="{9A12D021-E65A-084E-BC48-D6D030F73CD8}"/>
                        </a:ext>
                      </a:extLst>
                    </p:cNvPr>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530" name="Straight Connector 1529">
                      <a:extLst>
                        <a:ext uri="{FF2B5EF4-FFF2-40B4-BE49-F238E27FC236}">
                          <a16:creationId xmlns:a16="http://schemas.microsoft.com/office/drawing/2014/main" id="{0A1B20AE-5B03-2341-A2B4-578C8915D740}"/>
                        </a:ext>
                      </a:extLst>
                    </p:cNvPr>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1" name="Rectangle 1530">
                      <a:extLst>
                        <a:ext uri="{FF2B5EF4-FFF2-40B4-BE49-F238E27FC236}">
                          <a16:creationId xmlns:a16="http://schemas.microsoft.com/office/drawing/2014/main" id="{B9F7B8D8-265D-A344-B4FB-F1A2B2A38002}"/>
                        </a:ext>
                      </a:extLst>
                    </p:cNvPr>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sp>
                  <p:nvSpPr>
                    <p:cNvPr id="1532" name="Rectangle 1531">
                      <a:extLst>
                        <a:ext uri="{FF2B5EF4-FFF2-40B4-BE49-F238E27FC236}">
                          <a16:creationId xmlns:a16="http://schemas.microsoft.com/office/drawing/2014/main" id="{B9AF1A13-6F30-B04D-A0FD-B2C9B582F005}"/>
                        </a:ext>
                      </a:extLst>
                    </p:cNvPr>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0">
                        <a:solidFill>
                          <a:prstClr val="white"/>
                        </a:solidFill>
                        <a:latin typeface="Avenir Book" panose="02000503020000020003" pitchFamily="2" charset="0"/>
                      </a:endParaRPr>
                    </a:p>
                  </p:txBody>
                </p:sp>
                <p:cxnSp>
                  <p:nvCxnSpPr>
                    <p:cNvPr id="1533" name="Straight Connector 1532">
                      <a:extLst>
                        <a:ext uri="{FF2B5EF4-FFF2-40B4-BE49-F238E27FC236}">
                          <a16:creationId xmlns:a16="http://schemas.microsoft.com/office/drawing/2014/main" id="{E7A76A64-D207-FD40-A47E-0BB49746E1FA}"/>
                        </a:ext>
                      </a:extLst>
                    </p:cNvPr>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4" name="Group 544">
                      <a:extLst>
                        <a:ext uri="{FF2B5EF4-FFF2-40B4-BE49-F238E27FC236}">
                          <a16:creationId xmlns:a16="http://schemas.microsoft.com/office/drawing/2014/main" id="{FED7CF70-5682-D44E-B255-BF05CD2E492A}"/>
                        </a:ext>
                      </a:extLst>
                    </p:cNvPr>
                    <p:cNvGrpSpPr>
                      <a:grpSpLocks/>
                    </p:cNvGrpSpPr>
                    <p:nvPr/>
                  </p:nvGrpSpPr>
                  <p:grpSpPr bwMode="auto">
                    <a:xfrm>
                      <a:off x="6400318" y="3137421"/>
                      <a:ext cx="559121" cy="92788"/>
                      <a:chOff x="6582044" y="2846082"/>
                      <a:chExt cx="559121" cy="92788"/>
                    </a:xfrm>
                  </p:grpSpPr>
                  <p:cxnSp>
                    <p:nvCxnSpPr>
                      <p:cNvPr id="1562" name="Straight Connector 1561">
                        <a:extLst>
                          <a:ext uri="{FF2B5EF4-FFF2-40B4-BE49-F238E27FC236}">
                            <a16:creationId xmlns:a16="http://schemas.microsoft.com/office/drawing/2014/main" id="{D2D663C9-B1A8-D241-A3EF-E97AD477C95A}"/>
                          </a:ext>
                        </a:extLst>
                      </p:cNvPr>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a:extLst>
                          <a:ext uri="{FF2B5EF4-FFF2-40B4-BE49-F238E27FC236}">
                            <a16:creationId xmlns:a16="http://schemas.microsoft.com/office/drawing/2014/main" id="{03D433D8-5062-454C-82C8-D20B2BB1BE28}"/>
                          </a:ext>
                        </a:extLst>
                      </p:cNvPr>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5" name="Group 547">
                      <a:extLst>
                        <a:ext uri="{FF2B5EF4-FFF2-40B4-BE49-F238E27FC236}">
                          <a16:creationId xmlns:a16="http://schemas.microsoft.com/office/drawing/2014/main" id="{42511946-3EA1-F842-AFE9-98312D47EE61}"/>
                        </a:ext>
                      </a:extLst>
                    </p:cNvPr>
                    <p:cNvGrpSpPr>
                      <a:grpSpLocks/>
                    </p:cNvGrpSpPr>
                    <p:nvPr/>
                  </p:nvGrpSpPr>
                  <p:grpSpPr bwMode="auto">
                    <a:xfrm>
                      <a:off x="6399838" y="3203285"/>
                      <a:ext cx="559121" cy="92788"/>
                      <a:chOff x="6582044" y="2846082"/>
                      <a:chExt cx="559121" cy="92788"/>
                    </a:xfrm>
                  </p:grpSpPr>
                  <p:cxnSp>
                    <p:nvCxnSpPr>
                      <p:cNvPr id="1560" name="Straight Connector 1559">
                        <a:extLst>
                          <a:ext uri="{FF2B5EF4-FFF2-40B4-BE49-F238E27FC236}">
                            <a16:creationId xmlns:a16="http://schemas.microsoft.com/office/drawing/2014/main" id="{488C2D8C-CC28-B94B-AED3-27DA0E974082}"/>
                          </a:ext>
                        </a:extLst>
                      </p:cNvPr>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a:extLst>
                          <a:ext uri="{FF2B5EF4-FFF2-40B4-BE49-F238E27FC236}">
                            <a16:creationId xmlns:a16="http://schemas.microsoft.com/office/drawing/2014/main" id="{06F1A0D8-AA33-D140-B031-12C0B4699BE2}"/>
                          </a:ext>
                        </a:extLst>
                      </p:cNvPr>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6" name="Group 549">
                      <a:extLst>
                        <a:ext uri="{FF2B5EF4-FFF2-40B4-BE49-F238E27FC236}">
                          <a16:creationId xmlns:a16="http://schemas.microsoft.com/office/drawing/2014/main" id="{1269DB5A-E129-A549-97A2-5C2C0EFCD701}"/>
                        </a:ext>
                      </a:extLst>
                    </p:cNvPr>
                    <p:cNvGrpSpPr>
                      <a:grpSpLocks/>
                    </p:cNvGrpSpPr>
                    <p:nvPr/>
                  </p:nvGrpSpPr>
                  <p:grpSpPr bwMode="auto">
                    <a:xfrm>
                      <a:off x="6399358" y="3269149"/>
                      <a:ext cx="559121" cy="92788"/>
                      <a:chOff x="6582044" y="2846082"/>
                      <a:chExt cx="559121" cy="92788"/>
                    </a:xfrm>
                  </p:grpSpPr>
                  <p:cxnSp>
                    <p:nvCxnSpPr>
                      <p:cNvPr id="1558" name="Straight Connector 1557">
                        <a:extLst>
                          <a:ext uri="{FF2B5EF4-FFF2-40B4-BE49-F238E27FC236}">
                            <a16:creationId xmlns:a16="http://schemas.microsoft.com/office/drawing/2014/main" id="{E1396491-F100-754C-90DF-E8215FABA50B}"/>
                          </a:ext>
                        </a:extLst>
                      </p:cNvPr>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a:extLst>
                          <a:ext uri="{FF2B5EF4-FFF2-40B4-BE49-F238E27FC236}">
                            <a16:creationId xmlns:a16="http://schemas.microsoft.com/office/drawing/2014/main" id="{B19C7514-2B8D-5046-936A-D5D5C7FC1F22}"/>
                          </a:ext>
                        </a:extLst>
                      </p:cNvPr>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7" name="Group 550">
                      <a:extLst>
                        <a:ext uri="{FF2B5EF4-FFF2-40B4-BE49-F238E27FC236}">
                          <a16:creationId xmlns:a16="http://schemas.microsoft.com/office/drawing/2014/main" id="{D597ECBC-BB17-8847-954D-D03C04C85F20}"/>
                        </a:ext>
                      </a:extLst>
                    </p:cNvPr>
                    <p:cNvGrpSpPr>
                      <a:grpSpLocks/>
                    </p:cNvGrpSpPr>
                    <p:nvPr/>
                  </p:nvGrpSpPr>
                  <p:grpSpPr bwMode="auto">
                    <a:xfrm>
                      <a:off x="6398878" y="3335013"/>
                      <a:ext cx="559121" cy="92788"/>
                      <a:chOff x="6582044" y="2846082"/>
                      <a:chExt cx="559121" cy="92788"/>
                    </a:xfrm>
                  </p:grpSpPr>
                  <p:cxnSp>
                    <p:nvCxnSpPr>
                      <p:cNvPr id="1556" name="Straight Connector 1555">
                        <a:extLst>
                          <a:ext uri="{FF2B5EF4-FFF2-40B4-BE49-F238E27FC236}">
                            <a16:creationId xmlns:a16="http://schemas.microsoft.com/office/drawing/2014/main" id="{CDE9DC8A-98FA-9A4C-8DA1-0E6EB6EDA594}"/>
                          </a:ext>
                        </a:extLst>
                      </p:cNvPr>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7" name="Straight Connector 1556">
                        <a:extLst>
                          <a:ext uri="{FF2B5EF4-FFF2-40B4-BE49-F238E27FC236}">
                            <a16:creationId xmlns:a16="http://schemas.microsoft.com/office/drawing/2014/main" id="{34E12D54-6601-5149-826E-23EA82743D0E}"/>
                          </a:ext>
                        </a:extLst>
                      </p:cNvPr>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8" name="Group 551">
                      <a:extLst>
                        <a:ext uri="{FF2B5EF4-FFF2-40B4-BE49-F238E27FC236}">
                          <a16:creationId xmlns:a16="http://schemas.microsoft.com/office/drawing/2014/main" id="{84730C37-ED03-1B46-8F40-2FD794B570E9}"/>
                        </a:ext>
                      </a:extLst>
                    </p:cNvPr>
                    <p:cNvGrpSpPr>
                      <a:grpSpLocks/>
                    </p:cNvGrpSpPr>
                    <p:nvPr/>
                  </p:nvGrpSpPr>
                  <p:grpSpPr bwMode="auto">
                    <a:xfrm>
                      <a:off x="6398398" y="3400877"/>
                      <a:ext cx="559121" cy="92788"/>
                      <a:chOff x="6582044" y="2846082"/>
                      <a:chExt cx="559121" cy="92788"/>
                    </a:xfrm>
                  </p:grpSpPr>
                  <p:cxnSp>
                    <p:nvCxnSpPr>
                      <p:cNvPr id="1554" name="Straight Connector 1553">
                        <a:extLst>
                          <a:ext uri="{FF2B5EF4-FFF2-40B4-BE49-F238E27FC236}">
                            <a16:creationId xmlns:a16="http://schemas.microsoft.com/office/drawing/2014/main" id="{D70CD9BB-9E4F-E64E-BD4B-FE66F48D4C62}"/>
                          </a:ext>
                        </a:extLst>
                      </p:cNvPr>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5" name="Straight Connector 1554">
                        <a:extLst>
                          <a:ext uri="{FF2B5EF4-FFF2-40B4-BE49-F238E27FC236}">
                            <a16:creationId xmlns:a16="http://schemas.microsoft.com/office/drawing/2014/main" id="{BD8F2BF3-EB6C-2746-AFD2-8F4FD61AADDC}"/>
                          </a:ext>
                        </a:extLst>
                      </p:cNvPr>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9" name="Group 552">
                      <a:extLst>
                        <a:ext uri="{FF2B5EF4-FFF2-40B4-BE49-F238E27FC236}">
                          <a16:creationId xmlns:a16="http://schemas.microsoft.com/office/drawing/2014/main" id="{B4C193E3-2A66-D749-B701-499DEB7548A6}"/>
                        </a:ext>
                      </a:extLst>
                    </p:cNvPr>
                    <p:cNvGrpSpPr>
                      <a:grpSpLocks/>
                    </p:cNvGrpSpPr>
                    <p:nvPr/>
                  </p:nvGrpSpPr>
                  <p:grpSpPr bwMode="auto">
                    <a:xfrm>
                      <a:off x="6397918" y="3466741"/>
                      <a:ext cx="559121" cy="92788"/>
                      <a:chOff x="6582044" y="2846082"/>
                      <a:chExt cx="559121" cy="92788"/>
                    </a:xfrm>
                  </p:grpSpPr>
                  <p:cxnSp>
                    <p:nvCxnSpPr>
                      <p:cNvPr id="1552" name="Straight Connector 1551">
                        <a:extLst>
                          <a:ext uri="{FF2B5EF4-FFF2-40B4-BE49-F238E27FC236}">
                            <a16:creationId xmlns:a16="http://schemas.microsoft.com/office/drawing/2014/main" id="{5D98083F-9305-2E45-9C51-8C9CEF1C9849}"/>
                          </a:ext>
                        </a:extLst>
                      </p:cNvPr>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3" name="Straight Connector 1552">
                        <a:extLst>
                          <a:ext uri="{FF2B5EF4-FFF2-40B4-BE49-F238E27FC236}">
                            <a16:creationId xmlns:a16="http://schemas.microsoft.com/office/drawing/2014/main" id="{55E2D42B-EA27-B144-A6AC-8ADAB87EB4C2}"/>
                          </a:ext>
                        </a:extLst>
                      </p:cNvPr>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0" name="Group 555">
                      <a:extLst>
                        <a:ext uri="{FF2B5EF4-FFF2-40B4-BE49-F238E27FC236}">
                          <a16:creationId xmlns:a16="http://schemas.microsoft.com/office/drawing/2014/main" id="{4961FA52-88BF-3D48-B1F7-660E5CB242C4}"/>
                        </a:ext>
                      </a:extLst>
                    </p:cNvPr>
                    <p:cNvGrpSpPr>
                      <a:grpSpLocks/>
                    </p:cNvGrpSpPr>
                    <p:nvPr/>
                  </p:nvGrpSpPr>
                  <p:grpSpPr bwMode="auto">
                    <a:xfrm>
                      <a:off x="6397438" y="3532605"/>
                      <a:ext cx="559121" cy="92788"/>
                      <a:chOff x="6582044" y="2846082"/>
                      <a:chExt cx="559121" cy="92788"/>
                    </a:xfrm>
                  </p:grpSpPr>
                  <p:cxnSp>
                    <p:nvCxnSpPr>
                      <p:cNvPr id="1550" name="Straight Connector 1549">
                        <a:extLst>
                          <a:ext uri="{FF2B5EF4-FFF2-40B4-BE49-F238E27FC236}">
                            <a16:creationId xmlns:a16="http://schemas.microsoft.com/office/drawing/2014/main" id="{3216407B-DF6B-F045-8FCD-6ACB9C3A33B7}"/>
                          </a:ext>
                        </a:extLst>
                      </p:cNvPr>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1" name="Straight Connector 1550">
                        <a:extLst>
                          <a:ext uri="{FF2B5EF4-FFF2-40B4-BE49-F238E27FC236}">
                            <a16:creationId xmlns:a16="http://schemas.microsoft.com/office/drawing/2014/main" id="{97BA67FE-AB16-0040-962F-92F61ECE479B}"/>
                          </a:ext>
                        </a:extLst>
                      </p:cNvPr>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1" name="Group 556">
                      <a:extLst>
                        <a:ext uri="{FF2B5EF4-FFF2-40B4-BE49-F238E27FC236}">
                          <a16:creationId xmlns:a16="http://schemas.microsoft.com/office/drawing/2014/main" id="{3F20DE0D-43A9-3848-ABBD-5BBD8AFF29C8}"/>
                        </a:ext>
                      </a:extLst>
                    </p:cNvPr>
                    <p:cNvGrpSpPr>
                      <a:grpSpLocks/>
                    </p:cNvGrpSpPr>
                    <p:nvPr/>
                  </p:nvGrpSpPr>
                  <p:grpSpPr bwMode="auto">
                    <a:xfrm>
                      <a:off x="6396958" y="3598469"/>
                      <a:ext cx="559121" cy="92788"/>
                      <a:chOff x="6582044" y="2846082"/>
                      <a:chExt cx="559121" cy="92788"/>
                    </a:xfrm>
                  </p:grpSpPr>
                  <p:cxnSp>
                    <p:nvCxnSpPr>
                      <p:cNvPr id="1548" name="Straight Connector 1547">
                        <a:extLst>
                          <a:ext uri="{FF2B5EF4-FFF2-40B4-BE49-F238E27FC236}">
                            <a16:creationId xmlns:a16="http://schemas.microsoft.com/office/drawing/2014/main" id="{DAA05F80-7F7B-DF47-B9CA-0DB2E62EB97B}"/>
                          </a:ext>
                        </a:extLst>
                      </p:cNvPr>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9" name="Straight Connector 1548">
                        <a:extLst>
                          <a:ext uri="{FF2B5EF4-FFF2-40B4-BE49-F238E27FC236}">
                            <a16:creationId xmlns:a16="http://schemas.microsoft.com/office/drawing/2014/main" id="{0A6258B5-2B96-9C49-B07B-E1542B848EDC}"/>
                          </a:ext>
                        </a:extLst>
                      </p:cNvPr>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2" name="Group 557">
                      <a:extLst>
                        <a:ext uri="{FF2B5EF4-FFF2-40B4-BE49-F238E27FC236}">
                          <a16:creationId xmlns:a16="http://schemas.microsoft.com/office/drawing/2014/main" id="{CB4B3D94-7C60-B847-8334-2C17300EFDDE}"/>
                        </a:ext>
                      </a:extLst>
                    </p:cNvPr>
                    <p:cNvGrpSpPr>
                      <a:grpSpLocks/>
                    </p:cNvGrpSpPr>
                    <p:nvPr/>
                  </p:nvGrpSpPr>
                  <p:grpSpPr bwMode="auto">
                    <a:xfrm>
                      <a:off x="6396478" y="3664333"/>
                      <a:ext cx="559121" cy="92788"/>
                      <a:chOff x="6582044" y="2846082"/>
                      <a:chExt cx="559121" cy="92788"/>
                    </a:xfrm>
                  </p:grpSpPr>
                  <p:cxnSp>
                    <p:nvCxnSpPr>
                      <p:cNvPr id="1546" name="Straight Connector 1545">
                        <a:extLst>
                          <a:ext uri="{FF2B5EF4-FFF2-40B4-BE49-F238E27FC236}">
                            <a16:creationId xmlns:a16="http://schemas.microsoft.com/office/drawing/2014/main" id="{B7E53827-8055-C94E-8824-8BCB2A52F4C6}"/>
                          </a:ext>
                        </a:extLst>
                      </p:cNvPr>
                      <p:cNvCxnSpPr/>
                      <p:nvPr/>
                    </p:nvCxnSpPr>
                    <p:spPr>
                      <a:xfrm flipV="1">
                        <a:off x="7026209" y="2846432"/>
                        <a:ext cx="107431"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7" name="Straight Connector 1546">
                        <a:extLst>
                          <a:ext uri="{FF2B5EF4-FFF2-40B4-BE49-F238E27FC236}">
                            <a16:creationId xmlns:a16="http://schemas.microsoft.com/office/drawing/2014/main" id="{0782ADDC-748E-B14E-9797-C0EC217D18CA}"/>
                          </a:ext>
                        </a:extLst>
                      </p:cNvPr>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3" name="Group 558">
                      <a:extLst>
                        <a:ext uri="{FF2B5EF4-FFF2-40B4-BE49-F238E27FC236}">
                          <a16:creationId xmlns:a16="http://schemas.microsoft.com/office/drawing/2014/main" id="{0481A268-D5F4-684D-AB4A-10D5805A3FAF}"/>
                        </a:ext>
                      </a:extLst>
                    </p:cNvPr>
                    <p:cNvGrpSpPr>
                      <a:grpSpLocks/>
                    </p:cNvGrpSpPr>
                    <p:nvPr/>
                  </p:nvGrpSpPr>
                  <p:grpSpPr bwMode="auto">
                    <a:xfrm>
                      <a:off x="6395998" y="3730197"/>
                      <a:ext cx="559121" cy="92788"/>
                      <a:chOff x="6582044" y="2846082"/>
                      <a:chExt cx="559121" cy="92788"/>
                    </a:xfrm>
                  </p:grpSpPr>
                  <p:cxnSp>
                    <p:nvCxnSpPr>
                      <p:cNvPr id="1544" name="Straight Connector 1543">
                        <a:extLst>
                          <a:ext uri="{FF2B5EF4-FFF2-40B4-BE49-F238E27FC236}">
                            <a16:creationId xmlns:a16="http://schemas.microsoft.com/office/drawing/2014/main" id="{6F5E1C3D-BC56-9D46-9202-C4C8797E9DE1}"/>
                          </a:ext>
                        </a:extLst>
                      </p:cNvPr>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a:extLst>
                          <a:ext uri="{FF2B5EF4-FFF2-40B4-BE49-F238E27FC236}">
                            <a16:creationId xmlns:a16="http://schemas.microsoft.com/office/drawing/2014/main" id="{34322534-3055-8449-BDB6-744D1EFD6A5D}"/>
                          </a:ext>
                        </a:extLst>
                      </p:cNvPr>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13" name="Straight Connector 1512">
                    <a:extLst>
                      <a:ext uri="{FF2B5EF4-FFF2-40B4-BE49-F238E27FC236}">
                        <a16:creationId xmlns:a16="http://schemas.microsoft.com/office/drawing/2014/main" id="{2FBD1474-6E7E-F64B-BA5B-4DF4F57623BD}"/>
                      </a:ext>
                    </a:extLst>
                  </p:cNvPr>
                  <p:cNvCxnSpPr/>
                  <p:nvPr/>
                </p:nvCxnSpPr>
                <p:spPr bwMode="auto">
                  <a:xfrm flipH="1">
                    <a:off x="2465691" y="5647890"/>
                    <a:ext cx="4127" cy="832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4" name="Straight Connector 1513">
                    <a:extLst>
                      <a:ext uri="{FF2B5EF4-FFF2-40B4-BE49-F238E27FC236}">
                        <a16:creationId xmlns:a16="http://schemas.microsoft.com/office/drawing/2014/main" id="{6936B56A-A8DD-8046-B620-4BE764A4DCFC}"/>
                      </a:ext>
                    </a:extLst>
                  </p:cNvPr>
                  <p:cNvCxnSpPr/>
                  <p:nvPr/>
                </p:nvCxnSpPr>
                <p:spPr bwMode="auto">
                  <a:xfrm>
                    <a:off x="2420300" y="5825518"/>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5" name="Straight Connector 1514">
                    <a:extLst>
                      <a:ext uri="{FF2B5EF4-FFF2-40B4-BE49-F238E27FC236}">
                        <a16:creationId xmlns:a16="http://schemas.microsoft.com/office/drawing/2014/main" id="{A6FCDBB1-C973-014E-BBE8-AC2E2D5310DD}"/>
                      </a:ext>
                    </a:extLst>
                  </p:cNvPr>
                  <p:cNvCxnSpPr/>
                  <p:nvPr/>
                </p:nvCxnSpPr>
                <p:spPr bwMode="auto">
                  <a:xfrm>
                    <a:off x="2418924" y="588884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6" name="Straight Connector 1515">
                    <a:extLst>
                      <a:ext uri="{FF2B5EF4-FFF2-40B4-BE49-F238E27FC236}">
                        <a16:creationId xmlns:a16="http://schemas.microsoft.com/office/drawing/2014/main" id="{99731084-EFF2-2540-A428-F086BABDB095}"/>
                      </a:ext>
                    </a:extLst>
                  </p:cNvPr>
                  <p:cNvCxnSpPr/>
                  <p:nvPr/>
                </p:nvCxnSpPr>
                <p:spPr bwMode="auto">
                  <a:xfrm>
                    <a:off x="2418924" y="596298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7" name="Straight Connector 1516">
                    <a:extLst>
                      <a:ext uri="{FF2B5EF4-FFF2-40B4-BE49-F238E27FC236}">
                        <a16:creationId xmlns:a16="http://schemas.microsoft.com/office/drawing/2014/main" id="{83322820-B22D-194D-89BC-F3BFA40D72BF}"/>
                      </a:ext>
                    </a:extLst>
                  </p:cNvPr>
                  <p:cNvCxnSpPr/>
                  <p:nvPr/>
                </p:nvCxnSpPr>
                <p:spPr bwMode="auto">
                  <a:xfrm>
                    <a:off x="2417549" y="60263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8" name="Straight Connector 1517">
                    <a:extLst>
                      <a:ext uri="{FF2B5EF4-FFF2-40B4-BE49-F238E27FC236}">
                        <a16:creationId xmlns:a16="http://schemas.microsoft.com/office/drawing/2014/main" id="{EF1468C7-07D7-154D-ADDB-9146EA37C1C9}"/>
                      </a:ext>
                    </a:extLst>
                  </p:cNvPr>
                  <p:cNvCxnSpPr/>
                  <p:nvPr/>
                </p:nvCxnSpPr>
                <p:spPr bwMode="auto">
                  <a:xfrm>
                    <a:off x="2416173" y="6086554"/>
                    <a:ext cx="5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9" name="Straight Connector 1518">
                    <a:extLst>
                      <a:ext uri="{FF2B5EF4-FFF2-40B4-BE49-F238E27FC236}">
                        <a16:creationId xmlns:a16="http://schemas.microsoft.com/office/drawing/2014/main" id="{AEC23487-B669-0043-99B1-5E96A5C49FA2}"/>
                      </a:ext>
                    </a:extLst>
                  </p:cNvPr>
                  <p:cNvCxnSpPr/>
                  <p:nvPr/>
                </p:nvCxnSpPr>
                <p:spPr bwMode="auto">
                  <a:xfrm>
                    <a:off x="2416173" y="615451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0" name="Straight Connector 1519">
                    <a:extLst>
                      <a:ext uri="{FF2B5EF4-FFF2-40B4-BE49-F238E27FC236}">
                        <a16:creationId xmlns:a16="http://schemas.microsoft.com/office/drawing/2014/main" id="{09A8D2E8-BB46-534A-B74A-04D1786A2EFD}"/>
                      </a:ext>
                    </a:extLst>
                  </p:cNvPr>
                  <p:cNvCxnSpPr/>
                  <p:nvPr/>
                </p:nvCxnSpPr>
                <p:spPr bwMode="auto">
                  <a:xfrm>
                    <a:off x="2414798" y="622093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1" name="Straight Connector 1520">
                    <a:extLst>
                      <a:ext uri="{FF2B5EF4-FFF2-40B4-BE49-F238E27FC236}">
                        <a16:creationId xmlns:a16="http://schemas.microsoft.com/office/drawing/2014/main" id="{195F289D-421E-344B-A4E4-7571008328EF}"/>
                      </a:ext>
                    </a:extLst>
                  </p:cNvPr>
                  <p:cNvCxnSpPr/>
                  <p:nvPr/>
                </p:nvCxnSpPr>
                <p:spPr bwMode="auto">
                  <a:xfrm>
                    <a:off x="2417549" y="6288897"/>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2" name="Straight Connector 1521">
                    <a:extLst>
                      <a:ext uri="{FF2B5EF4-FFF2-40B4-BE49-F238E27FC236}">
                        <a16:creationId xmlns:a16="http://schemas.microsoft.com/office/drawing/2014/main" id="{EF86996C-D7C7-9649-AE11-FDD393D10102}"/>
                      </a:ext>
                    </a:extLst>
                  </p:cNvPr>
                  <p:cNvCxnSpPr/>
                  <p:nvPr/>
                </p:nvCxnSpPr>
                <p:spPr bwMode="auto">
                  <a:xfrm>
                    <a:off x="2418924" y="6355314"/>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3" name="Straight Connector 1522">
                    <a:extLst>
                      <a:ext uri="{FF2B5EF4-FFF2-40B4-BE49-F238E27FC236}">
                        <a16:creationId xmlns:a16="http://schemas.microsoft.com/office/drawing/2014/main" id="{19B4995D-6BBD-6045-8996-5FB6C0A2457B}"/>
                      </a:ext>
                    </a:extLst>
                  </p:cNvPr>
                  <p:cNvCxnSpPr/>
                  <p:nvPr/>
                </p:nvCxnSpPr>
                <p:spPr bwMode="auto">
                  <a:xfrm>
                    <a:off x="2418924" y="6423276"/>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4" name="Straight Connector 1523">
                    <a:extLst>
                      <a:ext uri="{FF2B5EF4-FFF2-40B4-BE49-F238E27FC236}">
                        <a16:creationId xmlns:a16="http://schemas.microsoft.com/office/drawing/2014/main" id="{7D883DD1-C8F5-2743-A821-4EB23691A5D4}"/>
                      </a:ext>
                    </a:extLst>
                  </p:cNvPr>
                  <p:cNvCxnSpPr/>
                  <p:nvPr/>
                </p:nvCxnSpPr>
                <p:spPr bwMode="auto">
                  <a:xfrm>
                    <a:off x="2420300" y="6486605"/>
                    <a:ext cx="50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5" name="Straight Connector 1524">
                    <a:extLst>
                      <a:ext uri="{FF2B5EF4-FFF2-40B4-BE49-F238E27FC236}">
                        <a16:creationId xmlns:a16="http://schemas.microsoft.com/office/drawing/2014/main" id="{9F35478B-2E78-5C4B-BBB7-3CFC8C7A1259}"/>
                      </a:ext>
                    </a:extLst>
                  </p:cNvPr>
                  <p:cNvCxnSpPr/>
                  <p:nvPr/>
                </p:nvCxnSpPr>
                <p:spPr bwMode="auto">
                  <a:xfrm flipH="1">
                    <a:off x="2420300" y="5655613"/>
                    <a:ext cx="508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526" name="Picture 1525">
                    <a:extLst>
                      <a:ext uri="{FF2B5EF4-FFF2-40B4-BE49-F238E27FC236}">
                        <a16:creationId xmlns:a16="http://schemas.microsoft.com/office/drawing/2014/main" id="{5DD12533-6351-3348-BF92-88B4695E1BB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13" y1="41772" x2="58281" y2="42194"/>
                                <a14:foregroundMark x1="58281" y1="42194" x2="45781" y2="44304"/>
                                <a14:foregroundMark x1="45781" y1="44304" x2="57500" y2="43038"/>
                                <a14:foregroundMark x1="57500" y1="43038" x2="44375" y2="47890"/>
                                <a14:foregroundMark x1="44375" y1="47890" x2="31875" y2="47046"/>
                                <a14:foregroundMark x1="31875" y1="47046" x2="55781" y2="45570"/>
                              </a14:backgroundRemoval>
                            </a14:imgEffect>
                          </a14:imgLayer>
                        </a14:imgProps>
                      </a:ext>
                    </a:extLst>
                  </a:blip>
                  <a:srcRect l="21359" t="30719" r="28327" b="32596"/>
                  <a:stretch/>
                </p:blipFill>
                <p:spPr>
                  <a:xfrm>
                    <a:off x="2174466" y="5581896"/>
                    <a:ext cx="279533" cy="150948"/>
                  </a:xfrm>
                  <a:prstGeom prst="rect">
                    <a:avLst/>
                  </a:prstGeom>
                </p:spPr>
              </p:pic>
            </p:grpSp>
          </p:grpSp>
        </p:grpSp>
        <p:pic>
          <p:nvPicPr>
            <p:cNvPr id="1937" name="Picture 1936">
              <a:extLst>
                <a:ext uri="{FF2B5EF4-FFF2-40B4-BE49-F238E27FC236}">
                  <a16:creationId xmlns:a16="http://schemas.microsoft.com/office/drawing/2014/main" id="{DEFEA334-CCBF-F24D-A014-5CA5C56C38DC}"/>
                </a:ext>
              </a:extLst>
            </p:cNvPr>
            <p:cNvPicPr>
              <a:picLocks noChangeAspect="1"/>
            </p:cNvPicPr>
            <p:nvPr/>
          </p:nvPicPr>
          <p:blipFill>
            <a:blip r:embed="rId12"/>
            <a:stretch>
              <a:fillRect/>
            </a:stretch>
          </p:blipFill>
          <p:spPr>
            <a:xfrm>
              <a:off x="4761761" y="3937582"/>
              <a:ext cx="665027" cy="299668"/>
            </a:xfrm>
            <a:prstGeom prst="rect">
              <a:avLst/>
            </a:prstGeom>
          </p:spPr>
        </p:pic>
        <p:pic>
          <p:nvPicPr>
            <p:cNvPr id="1939" name="Picture 1938">
              <a:extLst>
                <a:ext uri="{FF2B5EF4-FFF2-40B4-BE49-F238E27FC236}">
                  <a16:creationId xmlns:a16="http://schemas.microsoft.com/office/drawing/2014/main" id="{A56CCF0C-E964-B549-80DA-F47F557F78AC}"/>
                </a:ext>
              </a:extLst>
            </p:cNvPr>
            <p:cNvPicPr>
              <a:picLocks noChangeAspect="1"/>
            </p:cNvPicPr>
            <p:nvPr/>
          </p:nvPicPr>
          <p:blipFill>
            <a:blip r:embed="rId12"/>
            <a:stretch>
              <a:fillRect/>
            </a:stretch>
          </p:blipFill>
          <p:spPr>
            <a:xfrm>
              <a:off x="7721042" y="3950724"/>
              <a:ext cx="665027" cy="299668"/>
            </a:xfrm>
            <a:prstGeom prst="rect">
              <a:avLst/>
            </a:prstGeom>
          </p:spPr>
        </p:pic>
        <p:pic>
          <p:nvPicPr>
            <p:cNvPr id="1940" name="Picture 1939">
              <a:extLst>
                <a:ext uri="{FF2B5EF4-FFF2-40B4-BE49-F238E27FC236}">
                  <a16:creationId xmlns:a16="http://schemas.microsoft.com/office/drawing/2014/main" id="{8EC64C20-11A4-7545-B952-A41E7CA95929}"/>
                </a:ext>
              </a:extLst>
            </p:cNvPr>
            <p:cNvPicPr>
              <a:picLocks noChangeAspect="1"/>
            </p:cNvPicPr>
            <p:nvPr/>
          </p:nvPicPr>
          <p:blipFill>
            <a:blip r:embed="rId12"/>
            <a:stretch>
              <a:fillRect/>
            </a:stretch>
          </p:blipFill>
          <p:spPr>
            <a:xfrm>
              <a:off x="6536798" y="3364254"/>
              <a:ext cx="665027" cy="299668"/>
            </a:xfrm>
            <a:prstGeom prst="rect">
              <a:avLst/>
            </a:prstGeom>
          </p:spPr>
        </p:pic>
        <p:pic>
          <p:nvPicPr>
            <p:cNvPr id="69" name="Picture 68">
              <a:extLst>
                <a:ext uri="{FF2B5EF4-FFF2-40B4-BE49-F238E27FC236}">
                  <a16:creationId xmlns:a16="http://schemas.microsoft.com/office/drawing/2014/main" id="{48FF53E9-6AFC-374C-B646-E6AB1FD4A8A1}"/>
                </a:ext>
              </a:extLst>
            </p:cNvPr>
            <p:cNvPicPr>
              <a:picLocks noChangeAspect="1"/>
            </p:cNvPicPr>
            <p:nvPr/>
          </p:nvPicPr>
          <p:blipFill>
            <a:blip r:embed="rId13"/>
            <a:stretch>
              <a:fillRect/>
            </a:stretch>
          </p:blipFill>
          <p:spPr>
            <a:xfrm>
              <a:off x="8112854" y="3185778"/>
              <a:ext cx="578634" cy="578634"/>
            </a:xfrm>
            <a:prstGeom prst="rect">
              <a:avLst/>
            </a:prstGeom>
          </p:spPr>
        </p:pic>
        <p:cxnSp>
          <p:nvCxnSpPr>
            <p:cNvPr id="1941" name="Straight Connector 1940">
              <a:extLst>
                <a:ext uri="{FF2B5EF4-FFF2-40B4-BE49-F238E27FC236}">
                  <a16:creationId xmlns:a16="http://schemas.microsoft.com/office/drawing/2014/main" id="{C81129F9-960F-C149-8361-D2DB0FDB0996}"/>
                </a:ext>
              </a:extLst>
            </p:cNvPr>
            <p:cNvCxnSpPr>
              <a:cxnSpLocks/>
              <a:stCxn id="69" idx="2"/>
              <a:endCxn id="1939" idx="0"/>
            </p:cNvCxnSpPr>
            <p:nvPr/>
          </p:nvCxnSpPr>
          <p:spPr>
            <a:xfrm flipH="1">
              <a:off x="8053556" y="3764412"/>
              <a:ext cx="348615" cy="186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2" name="TextBox 1941">
              <a:extLst>
                <a:ext uri="{FF2B5EF4-FFF2-40B4-BE49-F238E27FC236}">
                  <a16:creationId xmlns:a16="http://schemas.microsoft.com/office/drawing/2014/main" id="{305CBB0F-03C7-234C-A15E-8849C45AD3B8}"/>
                </a:ext>
              </a:extLst>
            </p:cNvPr>
            <p:cNvSpPr txBox="1"/>
            <p:nvPr/>
          </p:nvSpPr>
          <p:spPr>
            <a:xfrm>
              <a:off x="8686192" y="3270891"/>
              <a:ext cx="1723955" cy="338554"/>
            </a:xfrm>
            <a:prstGeom prst="rect">
              <a:avLst/>
            </a:prstGeom>
            <a:noFill/>
          </p:spPr>
          <p:txBody>
            <a:bodyPr wrap="square">
              <a:spAutoFit/>
            </a:bodyPr>
            <a:lstStyle/>
            <a:p>
              <a:pPr eaLnBrk="1" fontAlgn="auto" hangingPunct="1">
                <a:spcBef>
                  <a:spcPts val="0"/>
                </a:spcBef>
                <a:spcAft>
                  <a:spcPts val="0"/>
                </a:spcAft>
                <a:defRPr/>
              </a:pPr>
              <a:r>
                <a:rPr lang="en-US" sz="1600" i="0" dirty="0">
                  <a:solidFill>
                    <a:prstClr val="black"/>
                  </a:solidFill>
                  <a:latin typeface="Avenir Book" panose="02000503020000020003" pitchFamily="2" charset="0"/>
                </a:rPr>
                <a:t>Load balancer</a:t>
              </a:r>
            </a:p>
          </p:txBody>
        </p:sp>
        <p:pic>
          <p:nvPicPr>
            <p:cNvPr id="1943" name="Picture 1942">
              <a:extLst>
                <a:ext uri="{FF2B5EF4-FFF2-40B4-BE49-F238E27FC236}">
                  <a16:creationId xmlns:a16="http://schemas.microsoft.com/office/drawing/2014/main" id="{3BDFFFF9-5627-2647-BB1A-D8513E286909}"/>
                </a:ext>
              </a:extLst>
            </p:cNvPr>
            <p:cNvPicPr>
              <a:picLocks noChangeAspect="1"/>
            </p:cNvPicPr>
            <p:nvPr/>
          </p:nvPicPr>
          <p:blipFill>
            <a:blip r:embed="rId13"/>
            <a:stretch>
              <a:fillRect/>
            </a:stretch>
          </p:blipFill>
          <p:spPr>
            <a:xfrm>
              <a:off x="4310451" y="3188940"/>
              <a:ext cx="578634" cy="578634"/>
            </a:xfrm>
            <a:prstGeom prst="rect">
              <a:avLst/>
            </a:prstGeom>
          </p:spPr>
        </p:pic>
        <p:cxnSp>
          <p:nvCxnSpPr>
            <p:cNvPr id="1944" name="Straight Connector 1943">
              <a:extLst>
                <a:ext uri="{FF2B5EF4-FFF2-40B4-BE49-F238E27FC236}">
                  <a16:creationId xmlns:a16="http://schemas.microsoft.com/office/drawing/2014/main" id="{9EF1F83B-3D25-8B42-9533-7603A6D93675}"/>
                </a:ext>
              </a:extLst>
            </p:cNvPr>
            <p:cNvCxnSpPr>
              <a:cxnSpLocks/>
              <a:stCxn id="1943" idx="2"/>
              <a:endCxn id="1937" idx="0"/>
            </p:cNvCxnSpPr>
            <p:nvPr/>
          </p:nvCxnSpPr>
          <p:spPr>
            <a:xfrm>
              <a:off x="4599768" y="3767574"/>
              <a:ext cx="494507" cy="170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7" name="Slide Number Placeholder 3">
            <a:extLst>
              <a:ext uri="{FF2B5EF4-FFF2-40B4-BE49-F238E27FC236}">
                <a16:creationId xmlns:a16="http://schemas.microsoft.com/office/drawing/2014/main" id="{2E7CC1AA-40EC-EB44-8E53-22C962EF2FE2}"/>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25</a:t>
            </a:fld>
            <a:endParaRPr lang="en-US" dirty="0"/>
          </a:p>
        </p:txBody>
      </p:sp>
    </p:spTree>
    <p:extLst>
      <p:ext uri="{BB962C8B-B14F-4D97-AF65-F5344CB8AC3E}">
        <p14:creationId xmlns:p14="http://schemas.microsoft.com/office/powerpoint/2010/main" val="20637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recap of sorts … visiting </a:t>
            </a:r>
            <a:r>
              <a:rPr lang="en-US" dirty="0">
                <a:hlinkClick r:id="rId3">
                  <a:extLst>
                    <a:ext uri="{A12FA001-AC4F-418D-AE19-62706E023703}">
                      <ahyp:hlinkClr xmlns:ahyp="http://schemas.microsoft.com/office/drawing/2018/hyperlinkcolor" val="tx"/>
                    </a:ext>
                  </a:extLst>
                </a:hlinkClick>
              </a:rPr>
              <a:t>www.google.com</a:t>
            </a:r>
            <a:r>
              <a:rPr lang="en-US" dirty="0"/>
              <a:t>?</a:t>
            </a:r>
          </a:p>
        </p:txBody>
      </p:sp>
      <p:pic>
        <p:nvPicPr>
          <p:cNvPr id="153"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836" y="4580922"/>
            <a:ext cx="1243012" cy="76835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4" name="Text Box 404"/>
          <p:cNvSpPr txBox="1">
            <a:spLocks noChangeArrowheads="1"/>
          </p:cNvSpPr>
          <p:nvPr/>
        </p:nvSpPr>
        <p:spPr bwMode="auto">
          <a:xfrm>
            <a:off x="1992202" y="5363792"/>
            <a:ext cx="98296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venir Book" panose="02000503020000020003" pitchFamily="2" charset="0"/>
              </a:rPr>
              <a:t>web page</a:t>
            </a:r>
          </a:p>
        </p:txBody>
      </p:sp>
      <p:grpSp>
        <p:nvGrpSpPr>
          <p:cNvPr id="310" name="Group 309">
            <a:extLst>
              <a:ext uri="{FF2B5EF4-FFF2-40B4-BE49-F238E27FC236}">
                <a16:creationId xmlns:a16="http://schemas.microsoft.com/office/drawing/2014/main" id="{5142F9B5-3BC3-D14E-98D5-691DD24BEC95}"/>
              </a:ext>
            </a:extLst>
          </p:cNvPr>
          <p:cNvGrpSpPr/>
          <p:nvPr/>
        </p:nvGrpSpPr>
        <p:grpSpPr>
          <a:xfrm>
            <a:off x="1550659" y="1551168"/>
            <a:ext cx="3614638" cy="2798327"/>
            <a:chOff x="1854704" y="1261912"/>
            <a:chExt cx="3614638" cy="2798327"/>
          </a:xfrm>
        </p:grpSpPr>
        <p:sp>
          <p:nvSpPr>
            <p:cNvPr id="304" name="Cloud 303">
              <a:extLst>
                <a:ext uri="{FF2B5EF4-FFF2-40B4-BE49-F238E27FC236}">
                  <a16:creationId xmlns:a16="http://schemas.microsoft.com/office/drawing/2014/main" id="{1DE7CD4E-ADC8-C644-A19C-2FA5F8DE4984}"/>
                </a:ext>
              </a:extLst>
            </p:cNvPr>
            <p:cNvSpPr/>
            <p:nvPr/>
          </p:nvSpPr>
          <p:spPr bwMode="auto">
            <a:xfrm>
              <a:off x="2023196" y="1261912"/>
              <a:ext cx="3446146" cy="272956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Line 36"/>
            <p:cNvSpPr>
              <a:spLocks noChangeShapeType="1"/>
            </p:cNvSpPr>
            <p:nvPr/>
          </p:nvSpPr>
          <p:spPr bwMode="auto">
            <a:xfrm flipV="1">
              <a:off x="4779942" y="2490627"/>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p:cNvSpPr>
              <a:spLocks noChangeShapeType="1"/>
            </p:cNvSpPr>
            <p:nvPr/>
          </p:nvSpPr>
          <p:spPr bwMode="auto">
            <a:xfrm flipV="1">
              <a:off x="3670280" y="2663664"/>
              <a:ext cx="695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p:cNvSpPr>
              <a:spLocks noChangeShapeType="1"/>
            </p:cNvSpPr>
            <p:nvPr/>
          </p:nvSpPr>
          <p:spPr bwMode="auto">
            <a:xfrm flipV="1">
              <a:off x="4929167" y="2347752"/>
              <a:ext cx="138113" cy="1428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8"/>
            <p:cNvSpPr>
              <a:spLocks noChangeShapeType="1"/>
            </p:cNvSpPr>
            <p:nvPr/>
          </p:nvSpPr>
          <p:spPr bwMode="auto">
            <a:xfrm flipV="1">
              <a:off x="4284642" y="2996168"/>
              <a:ext cx="315913" cy="499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Text Box 34"/>
            <p:cNvSpPr txBox="1">
              <a:spLocks noChangeArrowheads="1"/>
            </p:cNvSpPr>
            <p:nvPr/>
          </p:nvSpPr>
          <p:spPr bwMode="auto">
            <a:xfrm>
              <a:off x="1854704" y="3289745"/>
              <a:ext cx="17988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school network </a:t>
              </a:r>
            </a:p>
            <a:p>
              <a:pPr eaLnBrk="1" hangingPunct="1"/>
              <a:r>
                <a:rPr lang="en-US" altLang="en-US" sz="1600" i="0" dirty="0">
                  <a:solidFill>
                    <a:srgbClr val="000000"/>
                  </a:solidFill>
                  <a:latin typeface="Avenir Book" panose="02000503020000020003" pitchFamily="2" charset="0"/>
                </a:rPr>
                <a:t>165.124.160.0/20</a:t>
              </a:r>
            </a:p>
          </p:txBody>
        </p:sp>
        <p:grpSp>
          <p:nvGrpSpPr>
            <p:cNvPr id="163" name="Group 356"/>
            <p:cNvGrpSpPr>
              <a:grpSpLocks/>
            </p:cNvGrpSpPr>
            <p:nvPr/>
          </p:nvGrpSpPr>
          <p:grpSpPr bwMode="auto">
            <a:xfrm>
              <a:off x="2678092" y="2044539"/>
              <a:ext cx="842963" cy="814388"/>
              <a:chOff x="313" y="1497"/>
              <a:chExt cx="1152" cy="1014"/>
            </a:xfrm>
          </p:grpSpPr>
          <p:pic>
            <p:nvPicPr>
              <p:cNvPr id="164" name="Picture 354" descr="laptop_stylize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355" descr="antenna_styliz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Rectangle 43"/>
            <p:cNvSpPr>
              <a:spLocks noChangeArrowheads="1"/>
            </p:cNvSpPr>
            <p:nvPr/>
          </p:nvSpPr>
          <p:spPr bwMode="auto">
            <a:xfrm rot="16200000">
              <a:off x="4583092" y="3697127"/>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69" name="Rectangle 43"/>
            <p:cNvSpPr>
              <a:spLocks noChangeArrowheads="1"/>
            </p:cNvSpPr>
            <p:nvPr/>
          </p:nvSpPr>
          <p:spPr bwMode="auto">
            <a:xfrm rot="2460490">
              <a:off x="4241780" y="3354227"/>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78" name="Rectangle 43"/>
            <p:cNvSpPr>
              <a:spLocks noChangeArrowheads="1"/>
            </p:cNvSpPr>
            <p:nvPr/>
          </p:nvSpPr>
          <p:spPr bwMode="auto">
            <a:xfrm rot="16200000">
              <a:off x="3505180" y="2511264"/>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pic>
          <p:nvPicPr>
            <p:cNvPr id="297" name="Picture 3">
              <a:extLst>
                <a:ext uri="{FF2B5EF4-FFF2-40B4-BE49-F238E27FC236}">
                  <a16:creationId xmlns:a16="http://schemas.microsoft.com/office/drawing/2014/main" id="{195605DB-BE7A-B348-99C8-9A4722BFAB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4283" y="2587949"/>
              <a:ext cx="753940" cy="42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8" name="Picture 297">
              <a:extLst>
                <a:ext uri="{FF2B5EF4-FFF2-40B4-BE49-F238E27FC236}">
                  <a16:creationId xmlns:a16="http://schemas.microsoft.com/office/drawing/2014/main" id="{43B01848-F661-4E4A-A457-0F877CD504A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3695891" y="3566580"/>
              <a:ext cx="865039" cy="493659"/>
            </a:xfrm>
            <a:prstGeom prst="rect">
              <a:avLst/>
            </a:prstGeom>
          </p:spPr>
        </p:pic>
      </p:grpSp>
      <p:grpSp>
        <p:nvGrpSpPr>
          <p:cNvPr id="307" name="Group 306">
            <a:extLst>
              <a:ext uri="{FF2B5EF4-FFF2-40B4-BE49-F238E27FC236}">
                <a16:creationId xmlns:a16="http://schemas.microsoft.com/office/drawing/2014/main" id="{82D3DADB-1158-574D-A92A-91E54FAB4C62}"/>
              </a:ext>
            </a:extLst>
          </p:cNvPr>
          <p:cNvGrpSpPr/>
          <p:nvPr/>
        </p:nvGrpSpPr>
        <p:grpSpPr>
          <a:xfrm>
            <a:off x="6067632" y="1415597"/>
            <a:ext cx="4524168" cy="2633963"/>
            <a:chOff x="6483521" y="2266075"/>
            <a:chExt cx="4524168" cy="2633963"/>
          </a:xfrm>
        </p:grpSpPr>
        <p:sp>
          <p:nvSpPr>
            <p:cNvPr id="305" name="Cloud 304">
              <a:extLst>
                <a:ext uri="{FF2B5EF4-FFF2-40B4-BE49-F238E27FC236}">
                  <a16:creationId xmlns:a16="http://schemas.microsoft.com/office/drawing/2014/main" id="{B8CAAE4D-07DD-8E41-A829-B1DF2AE9A473}"/>
                </a:ext>
              </a:extLst>
            </p:cNvPr>
            <p:cNvSpPr/>
            <p:nvPr/>
          </p:nvSpPr>
          <p:spPr bwMode="auto">
            <a:xfrm>
              <a:off x="6483521" y="3010586"/>
              <a:ext cx="4524168" cy="1889452"/>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Text Box 34"/>
            <p:cNvSpPr txBox="1">
              <a:spLocks noChangeArrowheads="1"/>
            </p:cNvSpPr>
            <p:nvPr/>
          </p:nvSpPr>
          <p:spPr bwMode="auto">
            <a:xfrm>
              <a:off x="6845720" y="2643900"/>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Comcast network </a:t>
              </a:r>
            </a:p>
            <a:p>
              <a:pPr eaLnBrk="1" hangingPunct="1"/>
              <a:r>
                <a:rPr lang="en-US" altLang="en-US" sz="1600" i="0" dirty="0">
                  <a:solidFill>
                    <a:srgbClr val="000000"/>
                  </a:solidFill>
                  <a:latin typeface="Avenir Book" panose="02000503020000020003" pitchFamily="2" charset="0"/>
                </a:rPr>
                <a:t>68.80.0.0/13</a:t>
              </a:r>
            </a:p>
          </p:txBody>
        </p:sp>
        <p:sp>
          <p:nvSpPr>
            <p:cNvPr id="75" name="Line 93"/>
            <p:cNvSpPr>
              <a:spLocks noChangeShapeType="1"/>
            </p:cNvSpPr>
            <p:nvPr/>
          </p:nvSpPr>
          <p:spPr bwMode="auto">
            <a:xfrm flipH="1">
              <a:off x="8606257" y="3048713"/>
              <a:ext cx="260350" cy="2587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Text Box 139"/>
            <p:cNvSpPr txBox="1">
              <a:spLocks noChangeArrowheads="1"/>
            </p:cNvSpPr>
            <p:nvPr/>
          </p:nvSpPr>
          <p:spPr bwMode="auto">
            <a:xfrm>
              <a:off x="9058695" y="2266075"/>
              <a:ext cx="1233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a:solidFill>
                    <a:srgbClr val="000000"/>
                  </a:solidFill>
                  <a:latin typeface="Avenir Book" panose="02000503020000020003" pitchFamily="2" charset="0"/>
                </a:rPr>
                <a:t>DNS server</a:t>
              </a:r>
            </a:p>
            <a:p>
              <a:pPr eaLnBrk="1" hangingPunct="1"/>
              <a:endParaRPr lang="en-US" altLang="en-US" sz="1600" i="0">
                <a:solidFill>
                  <a:srgbClr val="000000"/>
                </a:solidFill>
                <a:latin typeface="Avenir Book" panose="02000503020000020003" pitchFamily="2" charset="0"/>
              </a:endParaRPr>
            </a:p>
          </p:txBody>
        </p:sp>
        <p:grpSp>
          <p:nvGrpSpPr>
            <p:cNvPr id="113" name="Group 166"/>
            <p:cNvGrpSpPr>
              <a:grpSpLocks/>
            </p:cNvGrpSpPr>
            <p:nvPr/>
          </p:nvGrpSpPr>
          <p:grpSpPr bwMode="auto">
            <a:xfrm>
              <a:off x="6663157" y="3929775"/>
              <a:ext cx="400050" cy="152400"/>
              <a:chOff x="3228" y="1776"/>
              <a:chExt cx="252" cy="96"/>
            </a:xfrm>
          </p:grpSpPr>
          <p:sp>
            <p:nvSpPr>
              <p:cNvPr id="114"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6" name="Group 167"/>
            <p:cNvGrpSpPr>
              <a:grpSpLocks/>
            </p:cNvGrpSpPr>
            <p:nvPr/>
          </p:nvGrpSpPr>
          <p:grpSpPr bwMode="auto">
            <a:xfrm flipH="1">
              <a:off x="7291807" y="3944063"/>
              <a:ext cx="400050" cy="152400"/>
              <a:chOff x="3228" y="1776"/>
              <a:chExt cx="252" cy="96"/>
            </a:xfrm>
          </p:grpSpPr>
          <p:sp>
            <p:nvSpPr>
              <p:cNvPr id="117"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9" name="Group 170"/>
            <p:cNvGrpSpPr>
              <a:grpSpLocks/>
            </p:cNvGrpSpPr>
            <p:nvPr/>
          </p:nvGrpSpPr>
          <p:grpSpPr bwMode="auto">
            <a:xfrm flipH="1" flipV="1">
              <a:off x="7444207" y="3420188"/>
              <a:ext cx="400050" cy="152400"/>
              <a:chOff x="3228" y="1776"/>
              <a:chExt cx="252" cy="96"/>
            </a:xfrm>
          </p:grpSpPr>
          <p:sp>
            <p:nvSpPr>
              <p:cNvPr id="120"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 name="Group 173"/>
            <p:cNvGrpSpPr>
              <a:grpSpLocks/>
            </p:cNvGrpSpPr>
            <p:nvPr/>
          </p:nvGrpSpPr>
          <p:grpSpPr bwMode="auto">
            <a:xfrm flipH="1" flipV="1">
              <a:off x="9544470" y="4110750"/>
              <a:ext cx="400050" cy="152400"/>
              <a:chOff x="3228" y="1776"/>
              <a:chExt cx="252" cy="96"/>
            </a:xfrm>
          </p:grpSpPr>
          <p:sp>
            <p:nvSpPr>
              <p:cNvPr id="123" name="Line 174"/>
              <p:cNvSpPr>
                <a:spLocks noChangeShapeType="1"/>
              </p:cNvSpPr>
              <p:nvPr/>
            </p:nvSpPr>
            <p:spPr bwMode="auto">
              <a:xfrm flipV="1">
                <a:off x="3339" y="1776"/>
                <a:ext cx="141"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75"/>
              <p:cNvSpPr>
                <a:spLocks noChangeShapeType="1"/>
              </p:cNvSpPr>
              <p:nvPr/>
            </p:nvSpPr>
            <p:spPr bwMode="auto">
              <a:xfrm flipV="1">
                <a:off x="3228" y="1833"/>
                <a:ext cx="102" cy="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 name="Group 176"/>
            <p:cNvGrpSpPr>
              <a:grpSpLocks/>
            </p:cNvGrpSpPr>
            <p:nvPr/>
          </p:nvGrpSpPr>
          <p:grpSpPr bwMode="auto">
            <a:xfrm flipV="1">
              <a:off x="8720557" y="4129800"/>
              <a:ext cx="295275" cy="114300"/>
              <a:chOff x="3228" y="1776"/>
              <a:chExt cx="252" cy="96"/>
            </a:xfrm>
          </p:grpSpPr>
          <p:sp>
            <p:nvSpPr>
              <p:cNvPr id="126" name="Line 177"/>
              <p:cNvSpPr>
                <a:spLocks noChangeShapeType="1"/>
              </p:cNvSpPr>
              <p:nvPr/>
            </p:nvSpPr>
            <p:spPr bwMode="auto">
              <a:xfrm flipV="1">
                <a:off x="3339" y="1776"/>
                <a:ext cx="141"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78"/>
              <p:cNvSpPr>
                <a:spLocks noChangeShapeType="1"/>
              </p:cNvSpPr>
              <p:nvPr/>
            </p:nvSpPr>
            <p:spPr bwMode="auto">
              <a:xfrm flipV="1">
                <a:off x="3228" y="1833"/>
                <a:ext cx="102" cy="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 name="Group 179"/>
            <p:cNvGrpSpPr>
              <a:grpSpLocks/>
            </p:cNvGrpSpPr>
            <p:nvPr/>
          </p:nvGrpSpPr>
          <p:grpSpPr bwMode="auto">
            <a:xfrm rot="409689" flipH="1" flipV="1">
              <a:off x="8992020" y="3472575"/>
              <a:ext cx="452437" cy="57150"/>
              <a:chOff x="3228" y="1776"/>
              <a:chExt cx="252" cy="96"/>
            </a:xfrm>
          </p:grpSpPr>
          <p:sp>
            <p:nvSpPr>
              <p:cNvPr id="129" name="Line 180"/>
              <p:cNvSpPr>
                <a:spLocks noChangeShapeType="1"/>
              </p:cNvSpPr>
              <p:nvPr/>
            </p:nvSpPr>
            <p:spPr bwMode="auto">
              <a:xfrm flipV="1">
                <a:off x="3339" y="1776"/>
                <a:ext cx="141"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81"/>
              <p:cNvSpPr>
                <a:spLocks noChangeShapeType="1"/>
              </p:cNvSpPr>
              <p:nvPr/>
            </p:nvSpPr>
            <p:spPr bwMode="auto">
              <a:xfrm flipV="1">
                <a:off x="3228" y="1833"/>
                <a:ext cx="102" cy="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1" name="Group 182"/>
            <p:cNvGrpSpPr>
              <a:grpSpLocks/>
            </p:cNvGrpSpPr>
            <p:nvPr/>
          </p:nvGrpSpPr>
          <p:grpSpPr bwMode="auto">
            <a:xfrm>
              <a:off x="8134770" y="3677363"/>
              <a:ext cx="295275" cy="114300"/>
              <a:chOff x="3228" y="1776"/>
              <a:chExt cx="252" cy="96"/>
            </a:xfrm>
          </p:grpSpPr>
          <p:sp>
            <p:nvSpPr>
              <p:cNvPr id="132"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 name="Group 185"/>
            <p:cNvGrpSpPr>
              <a:grpSpLocks/>
            </p:cNvGrpSpPr>
            <p:nvPr/>
          </p:nvGrpSpPr>
          <p:grpSpPr bwMode="auto">
            <a:xfrm flipH="1">
              <a:off x="8772945" y="3677363"/>
              <a:ext cx="295275" cy="114300"/>
              <a:chOff x="3228" y="1776"/>
              <a:chExt cx="252" cy="96"/>
            </a:xfrm>
          </p:grpSpPr>
          <p:sp>
            <p:nvSpPr>
              <p:cNvPr id="135"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4" name="Group 248"/>
            <p:cNvGrpSpPr>
              <a:grpSpLocks/>
            </p:cNvGrpSpPr>
            <p:nvPr/>
          </p:nvGrpSpPr>
          <p:grpSpPr bwMode="auto">
            <a:xfrm>
              <a:off x="8699920" y="2440700"/>
              <a:ext cx="358775" cy="623888"/>
              <a:chOff x="4140" y="429"/>
              <a:chExt cx="1425" cy="2396"/>
            </a:xfrm>
          </p:grpSpPr>
          <p:sp>
            <p:nvSpPr>
              <p:cNvPr id="225"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27"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30" name="Group 153"/>
              <p:cNvGrpSpPr>
                <a:grpSpLocks/>
              </p:cNvGrpSpPr>
              <p:nvPr/>
            </p:nvGrpSpPr>
            <p:grpSpPr bwMode="auto">
              <a:xfrm>
                <a:off x="4749" y="668"/>
                <a:ext cx="581" cy="145"/>
                <a:chOff x="614" y="2568"/>
                <a:chExt cx="725" cy="139"/>
              </a:xfrm>
            </p:grpSpPr>
            <p:sp>
              <p:nvSpPr>
                <p:cNvPr id="255"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6"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1"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32" name="Group 157"/>
              <p:cNvGrpSpPr>
                <a:grpSpLocks/>
              </p:cNvGrpSpPr>
              <p:nvPr/>
            </p:nvGrpSpPr>
            <p:grpSpPr bwMode="auto">
              <a:xfrm>
                <a:off x="4747" y="994"/>
                <a:ext cx="581" cy="134"/>
                <a:chOff x="614" y="2568"/>
                <a:chExt cx="725" cy="139"/>
              </a:xfrm>
            </p:grpSpPr>
            <p:sp>
              <p:nvSpPr>
                <p:cNvPr id="253"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4"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3"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34"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35" name="Group 162"/>
              <p:cNvGrpSpPr>
                <a:grpSpLocks/>
              </p:cNvGrpSpPr>
              <p:nvPr/>
            </p:nvGrpSpPr>
            <p:grpSpPr bwMode="auto">
              <a:xfrm>
                <a:off x="4735" y="1627"/>
                <a:ext cx="582" cy="151"/>
                <a:chOff x="614" y="2568"/>
                <a:chExt cx="725" cy="139"/>
              </a:xfrm>
            </p:grpSpPr>
            <p:sp>
              <p:nvSpPr>
                <p:cNvPr id="251"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2"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6"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7" name="Group 166"/>
              <p:cNvGrpSpPr>
                <a:grpSpLocks/>
              </p:cNvGrpSpPr>
              <p:nvPr/>
            </p:nvGrpSpPr>
            <p:grpSpPr bwMode="auto">
              <a:xfrm>
                <a:off x="4739" y="1327"/>
                <a:ext cx="582" cy="139"/>
                <a:chOff x="614" y="2568"/>
                <a:chExt cx="725" cy="139"/>
              </a:xfrm>
            </p:grpSpPr>
            <p:sp>
              <p:nvSpPr>
                <p:cNvPr id="249"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0"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8"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39"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2"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4"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5"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6"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ea typeface="ＭＳ Ｐゴシック" charset="0"/>
                </a:endParaRPr>
              </a:p>
            </p:txBody>
          </p:sp>
          <p:sp>
            <p:nvSpPr>
              <p:cNvPr id="247"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8"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pic>
          <p:nvPicPr>
            <p:cNvPr id="299" name="Picture 298">
              <a:extLst>
                <a:ext uri="{FF2B5EF4-FFF2-40B4-BE49-F238E27FC236}">
                  <a16:creationId xmlns:a16="http://schemas.microsoft.com/office/drawing/2014/main" id="{EE7DD27A-799F-0E49-A483-06EDB9EB9C12}"/>
                </a:ext>
              </a:extLst>
            </p:cNvPr>
            <p:cNvPicPr>
              <a:picLocks noChangeAspect="1"/>
            </p:cNvPicPr>
            <p:nvPr/>
          </p:nvPicPr>
          <p:blipFill rotWithShape="1">
            <a:blip r:embed="rId8">
              <a:extLst>
                <a:ext uri="{BEBA8EAE-BF5A-486C-A8C5-ECC9F3942E4B}">
                  <a14:imgProps xmlns:a14="http://schemas.microsoft.com/office/drawing/2010/main">
                    <a14:imgLayer r:embed="rId10">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6794310" y="3506133"/>
              <a:ext cx="865039" cy="493659"/>
            </a:xfrm>
            <a:prstGeom prst="rect">
              <a:avLst/>
            </a:prstGeom>
          </p:spPr>
        </p:pic>
        <p:pic>
          <p:nvPicPr>
            <p:cNvPr id="300" name="Picture 299">
              <a:extLst>
                <a:ext uri="{FF2B5EF4-FFF2-40B4-BE49-F238E27FC236}">
                  <a16:creationId xmlns:a16="http://schemas.microsoft.com/office/drawing/2014/main" id="{437F1E0A-E3F1-D843-B865-47ED72641A83}"/>
                </a:ext>
              </a:extLst>
            </p:cNvPr>
            <p:cNvPicPr>
              <a:picLocks noChangeAspect="1"/>
            </p:cNvPicPr>
            <p:nvPr/>
          </p:nvPicPr>
          <p:blipFill rotWithShape="1">
            <a:blip r:embed="rId8">
              <a:extLst>
                <a:ext uri="{BEBA8EAE-BF5A-486C-A8C5-ECC9F3942E4B}">
                  <a14:imgProps xmlns:a14="http://schemas.microsoft.com/office/drawing/2010/main">
                    <a14:imgLayer r:embed="rId11">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8174773" y="3286216"/>
              <a:ext cx="865039" cy="493659"/>
            </a:xfrm>
            <a:prstGeom prst="rect">
              <a:avLst/>
            </a:prstGeom>
          </p:spPr>
        </p:pic>
        <p:pic>
          <p:nvPicPr>
            <p:cNvPr id="301" name="Picture 300">
              <a:extLst>
                <a:ext uri="{FF2B5EF4-FFF2-40B4-BE49-F238E27FC236}">
                  <a16:creationId xmlns:a16="http://schemas.microsoft.com/office/drawing/2014/main" id="{882B731C-DF38-7D4E-AC75-08719B2E2D88}"/>
                </a:ext>
              </a:extLst>
            </p:cNvPr>
            <p:cNvPicPr>
              <a:picLocks noChangeAspect="1"/>
            </p:cNvPicPr>
            <p:nvPr/>
          </p:nvPicPr>
          <p:blipFill rotWithShape="1">
            <a:blip r:embed="rId8">
              <a:extLst>
                <a:ext uri="{BEBA8EAE-BF5A-486C-A8C5-ECC9F3942E4B}">
                  <a14:imgProps xmlns:a14="http://schemas.microsoft.com/office/drawing/2010/main">
                    <a14:imgLayer r:embed="rId12">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8840073" y="4194872"/>
              <a:ext cx="865039" cy="493659"/>
            </a:xfrm>
            <a:prstGeom prst="rect">
              <a:avLst/>
            </a:prstGeom>
          </p:spPr>
        </p:pic>
      </p:grpSp>
      <p:grpSp>
        <p:nvGrpSpPr>
          <p:cNvPr id="308" name="Group 307">
            <a:extLst>
              <a:ext uri="{FF2B5EF4-FFF2-40B4-BE49-F238E27FC236}">
                <a16:creationId xmlns:a16="http://schemas.microsoft.com/office/drawing/2014/main" id="{18D20F73-E1B3-F74C-83B7-2EF2ECEF3FF1}"/>
              </a:ext>
            </a:extLst>
          </p:cNvPr>
          <p:cNvGrpSpPr/>
          <p:nvPr/>
        </p:nvGrpSpPr>
        <p:grpSpPr>
          <a:xfrm>
            <a:off x="3312682" y="4200743"/>
            <a:ext cx="5499247" cy="1742857"/>
            <a:chOff x="3728571" y="5051221"/>
            <a:chExt cx="5499247" cy="1742857"/>
          </a:xfrm>
        </p:grpSpPr>
        <p:sp>
          <p:nvSpPr>
            <p:cNvPr id="306" name="Cloud 305">
              <a:extLst>
                <a:ext uri="{FF2B5EF4-FFF2-40B4-BE49-F238E27FC236}">
                  <a16:creationId xmlns:a16="http://schemas.microsoft.com/office/drawing/2014/main" id="{B4FEC0EA-E404-E548-B7B8-7E748445E730}"/>
                </a:ext>
              </a:extLst>
            </p:cNvPr>
            <p:cNvSpPr/>
            <p:nvPr/>
          </p:nvSpPr>
          <p:spPr bwMode="auto">
            <a:xfrm>
              <a:off x="4825844" y="5051221"/>
              <a:ext cx="4401974" cy="174285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Text Box 135"/>
            <p:cNvSpPr txBox="1">
              <a:spLocks noChangeArrowheads="1"/>
            </p:cNvSpPr>
            <p:nvPr/>
          </p:nvSpPr>
          <p:spPr bwMode="auto">
            <a:xfrm>
              <a:off x="6839370" y="5899863"/>
              <a:ext cx="1914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Google</a:t>
              </a:r>
              <a:r>
                <a:rPr lang="ja-JP" altLang="en-US" sz="1600" i="0">
                  <a:solidFill>
                    <a:srgbClr val="000000"/>
                  </a:solidFill>
                  <a:latin typeface="Avenir Book" panose="02000503020000020003" pitchFamily="2" charset="0"/>
                </a:rPr>
                <a:t>’</a:t>
              </a:r>
              <a:r>
                <a:rPr lang="en-US" altLang="ja-JP" sz="1600" i="0" dirty="0">
                  <a:solidFill>
                    <a:srgbClr val="000000"/>
                  </a:solidFill>
                  <a:latin typeface="Avenir Book" panose="02000503020000020003" pitchFamily="2" charset="0"/>
                </a:rPr>
                <a:t>s network </a:t>
              </a:r>
            </a:p>
            <a:p>
              <a:pPr eaLnBrk="1" hangingPunct="1"/>
              <a:r>
                <a:rPr lang="en-US" altLang="en-US" sz="1600" i="0" dirty="0">
                  <a:solidFill>
                    <a:srgbClr val="000000"/>
                  </a:solidFill>
                  <a:latin typeface="Avenir Book" panose="02000503020000020003" pitchFamily="2" charset="0"/>
                </a:rPr>
                <a:t>64.233.160.0/19 </a:t>
              </a:r>
            </a:p>
          </p:txBody>
        </p:sp>
        <p:sp>
          <p:nvSpPr>
            <p:cNvPr id="94" name="Line 136"/>
            <p:cNvSpPr>
              <a:spLocks noChangeShapeType="1"/>
            </p:cNvSpPr>
            <p:nvPr/>
          </p:nvSpPr>
          <p:spPr bwMode="auto">
            <a:xfrm flipV="1">
              <a:off x="4540670" y="5776038"/>
              <a:ext cx="942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Text Box 137"/>
            <p:cNvSpPr txBox="1">
              <a:spLocks noChangeArrowheads="1"/>
            </p:cNvSpPr>
            <p:nvPr/>
          </p:nvSpPr>
          <p:spPr bwMode="auto">
            <a:xfrm>
              <a:off x="3728571" y="6201887"/>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64.233.169.105</a:t>
              </a:r>
            </a:p>
          </p:txBody>
        </p:sp>
        <p:sp>
          <p:nvSpPr>
            <p:cNvPr id="96" name="Text Box 138"/>
            <p:cNvSpPr txBox="1">
              <a:spLocks noChangeArrowheads="1"/>
            </p:cNvSpPr>
            <p:nvPr/>
          </p:nvSpPr>
          <p:spPr bwMode="auto">
            <a:xfrm>
              <a:off x="3759070" y="5993998"/>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web server</a:t>
              </a:r>
            </a:p>
          </p:txBody>
        </p:sp>
        <p:grpSp>
          <p:nvGrpSpPr>
            <p:cNvPr id="137" name="Group 188"/>
            <p:cNvGrpSpPr>
              <a:grpSpLocks/>
            </p:cNvGrpSpPr>
            <p:nvPr/>
          </p:nvGrpSpPr>
          <p:grpSpPr bwMode="auto">
            <a:xfrm>
              <a:off x="7187032" y="5625225"/>
              <a:ext cx="295275" cy="114300"/>
              <a:chOff x="3228" y="1776"/>
              <a:chExt cx="252" cy="96"/>
            </a:xfrm>
          </p:grpSpPr>
          <p:sp>
            <p:nvSpPr>
              <p:cNvPr id="138" name="Line 189"/>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90"/>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 name="Group 191"/>
            <p:cNvGrpSpPr>
              <a:grpSpLocks/>
            </p:cNvGrpSpPr>
            <p:nvPr/>
          </p:nvGrpSpPr>
          <p:grpSpPr bwMode="auto">
            <a:xfrm flipH="1">
              <a:off x="7825207" y="5625225"/>
              <a:ext cx="295275" cy="114300"/>
              <a:chOff x="3228" y="1776"/>
              <a:chExt cx="252" cy="96"/>
            </a:xfrm>
          </p:grpSpPr>
          <p:sp>
            <p:nvSpPr>
              <p:cNvPr id="141" name="Line 192"/>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93"/>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 name="Group 194"/>
            <p:cNvGrpSpPr>
              <a:grpSpLocks/>
            </p:cNvGrpSpPr>
            <p:nvPr/>
          </p:nvGrpSpPr>
          <p:grpSpPr bwMode="auto">
            <a:xfrm>
              <a:off x="5420145" y="5982413"/>
              <a:ext cx="295275" cy="114300"/>
              <a:chOff x="3228" y="1776"/>
              <a:chExt cx="252" cy="96"/>
            </a:xfrm>
          </p:grpSpPr>
          <p:sp>
            <p:nvSpPr>
              <p:cNvPr id="144"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 name="Group 197"/>
            <p:cNvGrpSpPr>
              <a:grpSpLocks/>
            </p:cNvGrpSpPr>
            <p:nvPr/>
          </p:nvGrpSpPr>
          <p:grpSpPr bwMode="auto">
            <a:xfrm flipH="1">
              <a:off x="6058320" y="5982413"/>
              <a:ext cx="295275" cy="114300"/>
              <a:chOff x="3228" y="1776"/>
              <a:chExt cx="252" cy="96"/>
            </a:xfrm>
          </p:grpSpPr>
          <p:sp>
            <p:nvSpPr>
              <p:cNvPr id="147"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9" name="Group 200"/>
            <p:cNvGrpSpPr>
              <a:grpSpLocks/>
            </p:cNvGrpSpPr>
            <p:nvPr/>
          </p:nvGrpSpPr>
          <p:grpSpPr bwMode="auto">
            <a:xfrm flipH="1" flipV="1">
              <a:off x="6263107" y="5687138"/>
              <a:ext cx="295275" cy="114300"/>
              <a:chOff x="3228" y="1776"/>
              <a:chExt cx="252" cy="96"/>
            </a:xfrm>
          </p:grpSpPr>
          <p:sp>
            <p:nvSpPr>
              <p:cNvPr id="150" name="Line 201"/>
              <p:cNvSpPr>
                <a:spLocks noChangeShapeType="1"/>
              </p:cNvSpPr>
              <p:nvPr/>
            </p:nvSpPr>
            <p:spPr bwMode="auto">
              <a:xfrm flipV="1">
                <a:off x="3339" y="1776"/>
                <a:ext cx="141" cy="5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202"/>
              <p:cNvSpPr>
                <a:spLocks noChangeShapeType="1"/>
              </p:cNvSpPr>
              <p:nvPr/>
            </p:nvSpPr>
            <p:spPr bwMode="auto">
              <a:xfrm flipV="1">
                <a:off x="3228" y="1833"/>
                <a:ext cx="102" cy="39"/>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 name="Group 248"/>
            <p:cNvGrpSpPr>
              <a:grpSpLocks/>
            </p:cNvGrpSpPr>
            <p:nvPr/>
          </p:nvGrpSpPr>
          <p:grpSpPr bwMode="auto">
            <a:xfrm>
              <a:off x="4358107" y="5336300"/>
              <a:ext cx="358775" cy="623888"/>
              <a:chOff x="4140" y="429"/>
              <a:chExt cx="1425" cy="2396"/>
            </a:xfrm>
          </p:grpSpPr>
          <p:sp>
            <p:nvSpPr>
              <p:cNvPr id="258"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0"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3" name="Group 153"/>
              <p:cNvGrpSpPr>
                <a:grpSpLocks/>
              </p:cNvGrpSpPr>
              <p:nvPr/>
            </p:nvGrpSpPr>
            <p:grpSpPr bwMode="auto">
              <a:xfrm>
                <a:off x="4749" y="668"/>
                <a:ext cx="581" cy="145"/>
                <a:chOff x="614" y="2568"/>
                <a:chExt cx="725" cy="139"/>
              </a:xfrm>
            </p:grpSpPr>
            <p:sp>
              <p:nvSpPr>
                <p:cNvPr id="288"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9"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4"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5" name="Group 157"/>
              <p:cNvGrpSpPr>
                <a:grpSpLocks/>
              </p:cNvGrpSpPr>
              <p:nvPr/>
            </p:nvGrpSpPr>
            <p:grpSpPr bwMode="auto">
              <a:xfrm>
                <a:off x="4747" y="994"/>
                <a:ext cx="581" cy="134"/>
                <a:chOff x="614" y="2568"/>
                <a:chExt cx="725" cy="139"/>
              </a:xfrm>
            </p:grpSpPr>
            <p:sp>
              <p:nvSpPr>
                <p:cNvPr id="286"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7"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6"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7"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8" name="Group 162"/>
              <p:cNvGrpSpPr>
                <a:grpSpLocks/>
              </p:cNvGrpSpPr>
              <p:nvPr/>
            </p:nvGrpSpPr>
            <p:grpSpPr bwMode="auto">
              <a:xfrm>
                <a:off x="4735" y="1627"/>
                <a:ext cx="582" cy="151"/>
                <a:chOff x="614" y="2568"/>
                <a:chExt cx="725" cy="139"/>
              </a:xfrm>
            </p:grpSpPr>
            <p:sp>
              <p:nvSpPr>
                <p:cNvPr id="284"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5"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9"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0" name="Group 166"/>
              <p:cNvGrpSpPr>
                <a:grpSpLocks/>
              </p:cNvGrpSpPr>
              <p:nvPr/>
            </p:nvGrpSpPr>
            <p:grpSpPr bwMode="auto">
              <a:xfrm>
                <a:off x="4739" y="1327"/>
                <a:ext cx="582" cy="139"/>
                <a:chOff x="614" y="2568"/>
                <a:chExt cx="725" cy="139"/>
              </a:xfrm>
            </p:grpSpPr>
            <p:sp>
              <p:nvSpPr>
                <p:cNvPr id="282"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3"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71"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2"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5"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7"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8"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9"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ea typeface="ＭＳ Ｐゴシック" charset="0"/>
                </a:endParaRPr>
              </a:p>
            </p:txBody>
          </p:sp>
          <p:sp>
            <p:nvSpPr>
              <p:cNvPr id="280"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1"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pic>
          <p:nvPicPr>
            <p:cNvPr id="302" name="Picture 301">
              <a:extLst>
                <a:ext uri="{FF2B5EF4-FFF2-40B4-BE49-F238E27FC236}">
                  <a16:creationId xmlns:a16="http://schemas.microsoft.com/office/drawing/2014/main" id="{5E31CC71-AE8E-2942-8A7C-2377DD5E882C}"/>
                </a:ext>
              </a:extLst>
            </p:cNvPr>
            <p:cNvPicPr>
              <a:picLocks noChangeAspect="1"/>
            </p:cNvPicPr>
            <p:nvPr/>
          </p:nvPicPr>
          <p:blipFill rotWithShape="1">
            <a:blip r:embed="rId8">
              <a:extLst>
                <a:ext uri="{BEBA8EAE-BF5A-486C-A8C5-ECC9F3942E4B}">
                  <a14:imgProps xmlns:a14="http://schemas.microsoft.com/office/drawing/2010/main">
                    <a14:imgLayer r:embed="rId13">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7276799" y="5285500"/>
              <a:ext cx="865039" cy="493659"/>
            </a:xfrm>
            <a:prstGeom prst="rect">
              <a:avLst/>
            </a:prstGeom>
          </p:spPr>
        </p:pic>
        <p:pic>
          <p:nvPicPr>
            <p:cNvPr id="303" name="Picture 302">
              <a:extLst>
                <a:ext uri="{FF2B5EF4-FFF2-40B4-BE49-F238E27FC236}">
                  <a16:creationId xmlns:a16="http://schemas.microsoft.com/office/drawing/2014/main" id="{077464F5-336A-1A4F-B9F8-EFDB23C1C031}"/>
                </a:ext>
              </a:extLst>
            </p:cNvPr>
            <p:cNvPicPr>
              <a:picLocks noChangeAspect="1"/>
            </p:cNvPicPr>
            <p:nvPr/>
          </p:nvPicPr>
          <p:blipFill rotWithShape="1">
            <a:blip r:embed="rId8">
              <a:extLst>
                <a:ext uri="{BEBA8EAE-BF5A-486C-A8C5-ECC9F3942E4B}">
                  <a14:imgProps xmlns:a14="http://schemas.microsoft.com/office/drawing/2010/main">
                    <a14:imgLayer r:embed="rId14">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399832" y="5603054"/>
              <a:ext cx="865039" cy="493659"/>
            </a:xfrm>
            <a:prstGeom prst="rect">
              <a:avLst/>
            </a:prstGeom>
          </p:spPr>
        </p:pic>
      </p:grpSp>
      <p:sp>
        <p:nvSpPr>
          <p:cNvPr id="92" name="Line 134"/>
          <p:cNvSpPr>
            <a:spLocks noChangeShapeType="1"/>
          </p:cNvSpPr>
          <p:nvPr/>
        </p:nvSpPr>
        <p:spPr bwMode="auto">
          <a:xfrm flipV="1">
            <a:off x="5545593" y="3106285"/>
            <a:ext cx="1174750" cy="16510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AutoShape 396"/>
          <p:cNvSpPr>
            <a:spLocks noChangeArrowheads="1"/>
          </p:cNvSpPr>
          <p:nvPr/>
        </p:nvSpPr>
        <p:spPr bwMode="auto">
          <a:xfrm>
            <a:off x="1734006" y="2298247"/>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a:noFill/>
          </a:ln>
          <a:effectLst/>
        </p:spPr>
        <p:txBody>
          <a:bodyPr wrap="none" anchor="ctr"/>
          <a:lstStyle/>
          <a:p>
            <a:endParaRPr lang="en-US"/>
          </a:p>
        </p:txBody>
      </p:sp>
      <p:sp>
        <p:nvSpPr>
          <p:cNvPr id="59" name="Line 68"/>
          <p:cNvSpPr>
            <a:spLocks noChangeShapeType="1"/>
          </p:cNvSpPr>
          <p:nvPr/>
        </p:nvSpPr>
        <p:spPr bwMode="auto">
          <a:xfrm flipV="1">
            <a:off x="4447322" y="2961821"/>
            <a:ext cx="2026959" cy="108395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Slide Number Placeholder 3">
            <a:extLst>
              <a:ext uri="{FF2B5EF4-FFF2-40B4-BE49-F238E27FC236}">
                <a16:creationId xmlns:a16="http://schemas.microsoft.com/office/drawing/2014/main" id="{900B0758-5A77-E848-9183-E6D78D400480}"/>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26</a:t>
            </a:fld>
            <a:endParaRPr lang="en-US" dirty="0"/>
          </a:p>
        </p:txBody>
      </p:sp>
    </p:spTree>
    <p:extLst>
      <p:ext uri="{BB962C8B-B14F-4D97-AF65-F5344CB8AC3E}">
        <p14:creationId xmlns:p14="http://schemas.microsoft.com/office/powerpoint/2010/main" val="54046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left)">
                                      <p:cBhvr>
                                        <p:cTn id="7" dur="500"/>
                                        <p:tgtEl>
                                          <p:spTgt spid="166"/>
                                        </p:tgtEl>
                                      </p:cBhvr>
                                    </p:animEffect>
                                  </p:childTnLst>
                                </p:cTn>
                              </p:par>
                              <p:par>
                                <p:cTn id="8" presetID="1"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when visiting </a:t>
            </a:r>
            <a:r>
              <a:rPr lang="en-US" dirty="0">
                <a:hlinkClick r:id="rId3">
                  <a:extLst>
                    <a:ext uri="{A12FA001-AC4F-418D-AE19-62706E023703}">
                      <ahyp:hlinkClr xmlns:ahyp="http://schemas.microsoft.com/office/drawing/2018/hyperlinkcolor" val="tx"/>
                    </a:ext>
                  </a:extLst>
                </a:hlinkClick>
              </a:rPr>
              <a:t>www.google.com</a:t>
            </a:r>
            <a:r>
              <a:rPr lang="en-US" dirty="0"/>
              <a:t>?</a:t>
            </a:r>
          </a:p>
        </p:txBody>
      </p:sp>
      <p:grpSp>
        <p:nvGrpSpPr>
          <p:cNvPr id="310" name="Group 309">
            <a:extLst>
              <a:ext uri="{FF2B5EF4-FFF2-40B4-BE49-F238E27FC236}">
                <a16:creationId xmlns:a16="http://schemas.microsoft.com/office/drawing/2014/main" id="{5142F9B5-3BC3-D14E-98D5-691DD24BEC95}"/>
              </a:ext>
            </a:extLst>
          </p:cNvPr>
          <p:cNvGrpSpPr/>
          <p:nvPr/>
        </p:nvGrpSpPr>
        <p:grpSpPr>
          <a:xfrm>
            <a:off x="1719151" y="1551168"/>
            <a:ext cx="3446146" cy="2798327"/>
            <a:chOff x="2023196" y="1261912"/>
            <a:chExt cx="3446146" cy="2798327"/>
          </a:xfrm>
        </p:grpSpPr>
        <p:sp>
          <p:nvSpPr>
            <p:cNvPr id="304" name="Cloud 303">
              <a:extLst>
                <a:ext uri="{FF2B5EF4-FFF2-40B4-BE49-F238E27FC236}">
                  <a16:creationId xmlns:a16="http://schemas.microsoft.com/office/drawing/2014/main" id="{1DE7CD4E-ADC8-C644-A19C-2FA5F8DE4984}"/>
                </a:ext>
              </a:extLst>
            </p:cNvPr>
            <p:cNvSpPr/>
            <p:nvPr/>
          </p:nvSpPr>
          <p:spPr bwMode="auto">
            <a:xfrm>
              <a:off x="2023196" y="1261912"/>
              <a:ext cx="3446146" cy="272956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Line 36"/>
            <p:cNvSpPr>
              <a:spLocks noChangeShapeType="1"/>
            </p:cNvSpPr>
            <p:nvPr/>
          </p:nvSpPr>
          <p:spPr bwMode="auto">
            <a:xfrm flipV="1">
              <a:off x="4779942" y="2490627"/>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p:cNvSpPr>
              <a:spLocks noChangeShapeType="1"/>
            </p:cNvSpPr>
            <p:nvPr/>
          </p:nvSpPr>
          <p:spPr bwMode="auto">
            <a:xfrm flipV="1">
              <a:off x="3670280" y="2663664"/>
              <a:ext cx="695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p:cNvSpPr>
              <a:spLocks noChangeShapeType="1"/>
            </p:cNvSpPr>
            <p:nvPr/>
          </p:nvSpPr>
          <p:spPr bwMode="auto">
            <a:xfrm flipV="1">
              <a:off x="4929167" y="2347752"/>
              <a:ext cx="138113" cy="1428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8"/>
            <p:cNvSpPr>
              <a:spLocks noChangeShapeType="1"/>
            </p:cNvSpPr>
            <p:nvPr/>
          </p:nvSpPr>
          <p:spPr bwMode="auto">
            <a:xfrm flipV="1">
              <a:off x="4284642" y="2996168"/>
              <a:ext cx="315913" cy="499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 name="Group 356"/>
            <p:cNvGrpSpPr>
              <a:grpSpLocks/>
            </p:cNvGrpSpPr>
            <p:nvPr/>
          </p:nvGrpSpPr>
          <p:grpSpPr bwMode="auto">
            <a:xfrm>
              <a:off x="2678092" y="2044539"/>
              <a:ext cx="842963" cy="814388"/>
              <a:chOff x="313" y="1497"/>
              <a:chExt cx="1152" cy="1014"/>
            </a:xfrm>
          </p:grpSpPr>
          <p:pic>
            <p:nvPicPr>
              <p:cNvPr id="164" name="Picture 354" descr="laptop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355" descr="antenna_styl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Rectangle 43"/>
            <p:cNvSpPr>
              <a:spLocks noChangeArrowheads="1"/>
            </p:cNvSpPr>
            <p:nvPr/>
          </p:nvSpPr>
          <p:spPr bwMode="auto">
            <a:xfrm rot="16200000">
              <a:off x="4583092" y="3697127"/>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69" name="Rectangle 43"/>
            <p:cNvSpPr>
              <a:spLocks noChangeArrowheads="1"/>
            </p:cNvSpPr>
            <p:nvPr/>
          </p:nvSpPr>
          <p:spPr bwMode="auto">
            <a:xfrm rot="2460490">
              <a:off x="4241780" y="3354227"/>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78" name="Rectangle 43"/>
            <p:cNvSpPr>
              <a:spLocks noChangeArrowheads="1"/>
            </p:cNvSpPr>
            <p:nvPr/>
          </p:nvSpPr>
          <p:spPr bwMode="auto">
            <a:xfrm rot="16200000">
              <a:off x="3505180" y="2511264"/>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pic>
          <p:nvPicPr>
            <p:cNvPr id="297" name="Picture 3">
              <a:extLst>
                <a:ext uri="{FF2B5EF4-FFF2-40B4-BE49-F238E27FC236}">
                  <a16:creationId xmlns:a16="http://schemas.microsoft.com/office/drawing/2014/main" id="{195605DB-BE7A-B348-99C8-9A4722BFAB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283" y="2587949"/>
              <a:ext cx="753940" cy="42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8" name="Picture 297">
              <a:extLst>
                <a:ext uri="{FF2B5EF4-FFF2-40B4-BE49-F238E27FC236}">
                  <a16:creationId xmlns:a16="http://schemas.microsoft.com/office/drawing/2014/main" id="{43B01848-F661-4E4A-A457-0F877CD504A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3695891" y="3566580"/>
              <a:ext cx="865039" cy="493659"/>
            </a:xfrm>
            <a:prstGeom prst="rect">
              <a:avLst/>
            </a:prstGeom>
          </p:spPr>
        </p:pic>
      </p:grpSp>
      <p:sp>
        <p:nvSpPr>
          <p:cNvPr id="155" name="Content Placeholder 175">
            <a:extLst>
              <a:ext uri="{FF2B5EF4-FFF2-40B4-BE49-F238E27FC236}">
                <a16:creationId xmlns:a16="http://schemas.microsoft.com/office/drawing/2014/main" id="{08D847EA-A7DF-0448-B9A7-D0C60C1A685F}"/>
              </a:ext>
            </a:extLst>
          </p:cNvPr>
          <p:cNvSpPr txBox="1">
            <a:spLocks/>
          </p:cNvSpPr>
          <p:nvPr/>
        </p:nvSpPr>
        <p:spPr bwMode="auto">
          <a:xfrm>
            <a:off x="5750523" y="1063032"/>
            <a:ext cx="6059043" cy="5595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9"/>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dirty="0"/>
              <a:t>Connecting laptop needs to get its own IP address, address of first-hop router, address of DNS server: use DHCP</a:t>
            </a:r>
          </a:p>
          <a:p>
            <a:r>
              <a:rPr lang="en-US" sz="2000" kern="0" dirty="0">
                <a:ea typeface="ＭＳ Ｐゴシック" charset="0"/>
              </a:rPr>
              <a:t>OS creates a DHCP request encapsulated in UDP, encapsulated in IP, encapsulated in 802.3 Ethernet</a:t>
            </a:r>
          </a:p>
          <a:p>
            <a:r>
              <a:rPr lang="en-US" sz="2000" kern="0" dirty="0">
                <a:ea typeface="ＭＳ Ｐゴシック" charset="0"/>
              </a:rPr>
              <a:t>Ethernet frame broadcast (</a:t>
            </a:r>
            <a:r>
              <a:rPr lang="en-US" sz="2000" kern="0" dirty="0" err="1">
                <a:ea typeface="ＭＳ Ｐゴシック" charset="0"/>
              </a:rPr>
              <a:t>dest</a:t>
            </a:r>
            <a:r>
              <a:rPr lang="en-US" sz="2000" kern="0" dirty="0">
                <a:ea typeface="ＭＳ Ｐゴシック" charset="0"/>
              </a:rPr>
              <a:t>: FF:FF:FF:FF:FF:FF) on LAN, received by router running DHCP server</a:t>
            </a:r>
          </a:p>
          <a:p>
            <a:r>
              <a:rPr lang="en-US" sz="2000" kern="0" dirty="0">
                <a:ea typeface="ＭＳ Ｐゴシック" charset="0"/>
              </a:rPr>
              <a:t>Ethernet unpacked to get IP, unpacked to get UDP, unpacked to get DHCP </a:t>
            </a:r>
          </a:p>
          <a:p>
            <a:endParaRPr lang="en-US" sz="2000" kern="0" dirty="0">
              <a:ea typeface="ＭＳ Ｐゴシック" charset="0"/>
            </a:endParaRPr>
          </a:p>
          <a:p>
            <a:endParaRPr lang="en-US" sz="2000" kern="0" dirty="0">
              <a:ea typeface="ＭＳ Ｐゴシック" charset="0"/>
            </a:endParaRPr>
          </a:p>
          <a:p>
            <a:endParaRPr lang="en-US" sz="2000" kern="0" dirty="0"/>
          </a:p>
          <a:p>
            <a:endParaRPr lang="en-US" sz="2000" kern="0" dirty="0"/>
          </a:p>
        </p:txBody>
      </p:sp>
      <p:sp>
        <p:nvSpPr>
          <p:cNvPr id="407" name="AutoShape 221">
            <a:extLst>
              <a:ext uri="{FF2B5EF4-FFF2-40B4-BE49-F238E27FC236}">
                <a16:creationId xmlns:a16="http://schemas.microsoft.com/office/drawing/2014/main" id="{D8D0C654-C4C4-DD4F-9D59-994748F18DFB}"/>
              </a:ext>
            </a:extLst>
          </p:cNvPr>
          <p:cNvSpPr>
            <a:spLocks noChangeArrowheads="1"/>
          </p:cNvSpPr>
          <p:nvPr/>
        </p:nvSpPr>
        <p:spPr bwMode="auto">
          <a:xfrm>
            <a:off x="1119632" y="2615905"/>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8" name="Group 248">
            <a:extLst>
              <a:ext uri="{FF2B5EF4-FFF2-40B4-BE49-F238E27FC236}">
                <a16:creationId xmlns:a16="http://schemas.microsoft.com/office/drawing/2014/main" id="{6B1C102B-8E4C-184A-9431-6C9B32346160}"/>
              </a:ext>
            </a:extLst>
          </p:cNvPr>
          <p:cNvGrpSpPr>
            <a:grpSpLocks/>
          </p:cNvGrpSpPr>
          <p:nvPr/>
        </p:nvGrpSpPr>
        <p:grpSpPr bwMode="auto">
          <a:xfrm>
            <a:off x="1381570" y="1481637"/>
            <a:ext cx="795337" cy="1314450"/>
            <a:chOff x="569" y="2954"/>
            <a:chExt cx="501" cy="828"/>
          </a:xfrm>
        </p:grpSpPr>
        <p:sp>
          <p:nvSpPr>
            <p:cNvPr id="409" name="Rectangle 242">
              <a:extLst>
                <a:ext uri="{FF2B5EF4-FFF2-40B4-BE49-F238E27FC236}">
                  <a16:creationId xmlns:a16="http://schemas.microsoft.com/office/drawing/2014/main" id="{2FD919E2-AFFD-894A-97CA-CD49EC38AD92}"/>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10" name="Text Box 241">
              <a:extLst>
                <a:ext uri="{FF2B5EF4-FFF2-40B4-BE49-F238E27FC236}">
                  <a16:creationId xmlns:a16="http://schemas.microsoft.com/office/drawing/2014/main" id="{3C01E562-40DE-EA49-8935-9FBB164CC139}"/>
                </a:ext>
              </a:extLst>
            </p:cNvPr>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mn-lt"/>
                </a:rPr>
                <a:t>DHCP</a:t>
              </a:r>
            </a:p>
            <a:p>
              <a:pPr algn="ctr">
                <a:defRPr/>
              </a:pPr>
              <a:r>
                <a:rPr lang="en-US" sz="1600" i="0">
                  <a:solidFill>
                    <a:srgbClr val="000000"/>
                  </a:solidFill>
                  <a:latin typeface="+mn-lt"/>
                </a:rPr>
                <a:t>UDP</a:t>
              </a:r>
            </a:p>
            <a:p>
              <a:pPr algn="ctr">
                <a:defRPr/>
              </a:pPr>
              <a:r>
                <a:rPr lang="en-US" sz="1600" i="0">
                  <a:solidFill>
                    <a:srgbClr val="000000"/>
                  </a:solidFill>
                  <a:latin typeface="+mn-lt"/>
                </a:rPr>
                <a:t>IP</a:t>
              </a:r>
            </a:p>
            <a:p>
              <a:pPr algn="ctr">
                <a:defRPr/>
              </a:pPr>
              <a:r>
                <a:rPr lang="en-US" sz="1600" i="0">
                  <a:solidFill>
                    <a:srgbClr val="000000"/>
                  </a:solidFill>
                  <a:latin typeface="+mn-lt"/>
                </a:rPr>
                <a:t>Eth</a:t>
              </a:r>
            </a:p>
            <a:p>
              <a:pPr algn="ctr">
                <a:defRPr/>
              </a:pPr>
              <a:r>
                <a:rPr lang="en-US" sz="1600" i="0">
                  <a:solidFill>
                    <a:srgbClr val="000000"/>
                  </a:solidFill>
                  <a:latin typeface="+mn-lt"/>
                </a:rPr>
                <a:t>Phy</a:t>
              </a:r>
            </a:p>
          </p:txBody>
        </p:sp>
        <p:sp>
          <p:nvSpPr>
            <p:cNvPr id="411" name="Line 243">
              <a:extLst>
                <a:ext uri="{FF2B5EF4-FFF2-40B4-BE49-F238E27FC236}">
                  <a16:creationId xmlns:a16="http://schemas.microsoft.com/office/drawing/2014/main" id="{2489B42A-3111-7448-A471-8F9C7B8CD6C3}"/>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412" name="Line 244">
              <a:extLst>
                <a:ext uri="{FF2B5EF4-FFF2-40B4-BE49-F238E27FC236}">
                  <a16:creationId xmlns:a16="http://schemas.microsoft.com/office/drawing/2014/main" id="{96C2CA68-FC51-FD42-BDCC-2DB260F88189}"/>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413" name="Line 245">
              <a:extLst>
                <a:ext uri="{FF2B5EF4-FFF2-40B4-BE49-F238E27FC236}">
                  <a16:creationId xmlns:a16="http://schemas.microsoft.com/office/drawing/2014/main" id="{2361CF3E-5CE1-E947-9CBE-D567FD85638C}"/>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414" name="Line 246">
              <a:extLst>
                <a:ext uri="{FF2B5EF4-FFF2-40B4-BE49-F238E27FC236}">
                  <a16:creationId xmlns:a16="http://schemas.microsoft.com/office/drawing/2014/main" id="{4E34700D-BBBD-8341-BA2A-056C06BE8C8E}"/>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nvGrpSpPr>
          <p:cNvPr id="415" name="Group 253">
            <a:extLst>
              <a:ext uri="{FF2B5EF4-FFF2-40B4-BE49-F238E27FC236}">
                <a16:creationId xmlns:a16="http://schemas.microsoft.com/office/drawing/2014/main" id="{994CB5FA-9E31-A941-8765-6CC91A81D48B}"/>
              </a:ext>
            </a:extLst>
          </p:cNvPr>
          <p:cNvGrpSpPr>
            <a:grpSpLocks/>
          </p:cNvGrpSpPr>
          <p:nvPr/>
        </p:nvGrpSpPr>
        <p:grpSpPr bwMode="auto">
          <a:xfrm>
            <a:off x="810069" y="1511005"/>
            <a:ext cx="544513" cy="244475"/>
            <a:chOff x="844" y="3337"/>
            <a:chExt cx="343" cy="154"/>
          </a:xfrm>
        </p:grpSpPr>
        <p:sp>
          <p:nvSpPr>
            <p:cNvPr id="416" name="Rectangle 251">
              <a:extLst>
                <a:ext uri="{FF2B5EF4-FFF2-40B4-BE49-F238E27FC236}">
                  <a16:creationId xmlns:a16="http://schemas.microsoft.com/office/drawing/2014/main" id="{56F8F502-E9D3-D047-8BFE-FF9B0030F99A}"/>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17" name="Text Box 252">
              <a:extLst>
                <a:ext uri="{FF2B5EF4-FFF2-40B4-BE49-F238E27FC236}">
                  <a16:creationId xmlns:a16="http://schemas.microsoft.com/office/drawing/2014/main" id="{C9F3D38B-C88C-DA47-9DF4-AD374FC9BE7E}"/>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grpSp>
        <p:nvGrpSpPr>
          <p:cNvPr id="418" name="Group 299">
            <a:extLst>
              <a:ext uri="{FF2B5EF4-FFF2-40B4-BE49-F238E27FC236}">
                <a16:creationId xmlns:a16="http://schemas.microsoft.com/office/drawing/2014/main" id="{39A8F0AC-3F18-E44A-9601-1D0A386925A1}"/>
              </a:ext>
            </a:extLst>
          </p:cNvPr>
          <p:cNvGrpSpPr>
            <a:grpSpLocks/>
          </p:cNvGrpSpPr>
          <p:nvPr/>
        </p:nvGrpSpPr>
        <p:grpSpPr bwMode="auto">
          <a:xfrm>
            <a:off x="356044" y="1530055"/>
            <a:ext cx="1081088" cy="1166813"/>
            <a:chOff x="42" y="744"/>
            <a:chExt cx="681" cy="735"/>
          </a:xfrm>
        </p:grpSpPr>
        <p:grpSp>
          <p:nvGrpSpPr>
            <p:cNvPr id="419" name="Group 296">
              <a:extLst>
                <a:ext uri="{FF2B5EF4-FFF2-40B4-BE49-F238E27FC236}">
                  <a16:creationId xmlns:a16="http://schemas.microsoft.com/office/drawing/2014/main" id="{3188F552-41D4-254D-B08B-B6E38A22819F}"/>
                </a:ext>
              </a:extLst>
            </p:cNvPr>
            <p:cNvGrpSpPr>
              <a:grpSpLocks/>
            </p:cNvGrpSpPr>
            <p:nvPr/>
          </p:nvGrpSpPr>
          <p:grpSpPr bwMode="auto">
            <a:xfrm>
              <a:off x="42" y="886"/>
              <a:ext cx="681" cy="468"/>
              <a:chOff x="42" y="886"/>
              <a:chExt cx="681" cy="468"/>
            </a:xfrm>
          </p:grpSpPr>
          <p:grpSp>
            <p:nvGrpSpPr>
              <p:cNvPr id="421" name="Group 295">
                <a:extLst>
                  <a:ext uri="{FF2B5EF4-FFF2-40B4-BE49-F238E27FC236}">
                    <a16:creationId xmlns:a16="http://schemas.microsoft.com/office/drawing/2014/main" id="{14CED803-A3B9-FE47-9B51-BD4745589AA2}"/>
                  </a:ext>
                </a:extLst>
              </p:cNvPr>
              <p:cNvGrpSpPr>
                <a:grpSpLocks/>
              </p:cNvGrpSpPr>
              <p:nvPr/>
            </p:nvGrpSpPr>
            <p:grpSpPr bwMode="auto">
              <a:xfrm>
                <a:off x="278" y="886"/>
                <a:ext cx="397" cy="154"/>
                <a:chOff x="740" y="3209"/>
                <a:chExt cx="397" cy="154"/>
              </a:xfrm>
            </p:grpSpPr>
            <p:grpSp>
              <p:nvGrpSpPr>
                <p:cNvPr id="446" name="Group 254">
                  <a:extLst>
                    <a:ext uri="{FF2B5EF4-FFF2-40B4-BE49-F238E27FC236}">
                      <a16:creationId xmlns:a16="http://schemas.microsoft.com/office/drawing/2014/main" id="{60219333-454B-5C49-858E-DC4AA5A873B1}"/>
                    </a:ext>
                  </a:extLst>
                </p:cNvPr>
                <p:cNvGrpSpPr>
                  <a:grpSpLocks/>
                </p:cNvGrpSpPr>
                <p:nvPr/>
              </p:nvGrpSpPr>
              <p:grpSpPr bwMode="auto">
                <a:xfrm>
                  <a:off x="794" y="3209"/>
                  <a:ext cx="343" cy="154"/>
                  <a:chOff x="844" y="3337"/>
                  <a:chExt cx="343" cy="154"/>
                </a:xfrm>
              </p:grpSpPr>
              <p:sp>
                <p:nvSpPr>
                  <p:cNvPr id="449" name="Rectangle 255">
                    <a:extLst>
                      <a:ext uri="{FF2B5EF4-FFF2-40B4-BE49-F238E27FC236}">
                        <a16:creationId xmlns:a16="http://schemas.microsoft.com/office/drawing/2014/main" id="{EE0CA338-C8CA-BA47-9052-FE41C304ABC4}"/>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50" name="Text Box 256">
                    <a:extLst>
                      <a:ext uri="{FF2B5EF4-FFF2-40B4-BE49-F238E27FC236}">
                        <a16:creationId xmlns:a16="http://schemas.microsoft.com/office/drawing/2014/main" id="{A46AE840-1458-4242-91DF-3DF36FBA6F1A}"/>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sp>
              <p:nvSpPr>
                <p:cNvPr id="447" name="Rectangle 266">
                  <a:extLst>
                    <a:ext uri="{FF2B5EF4-FFF2-40B4-BE49-F238E27FC236}">
                      <a16:creationId xmlns:a16="http://schemas.microsoft.com/office/drawing/2014/main" id="{330DE4A1-11EE-0E4E-BF1F-3BA0848A2A55}"/>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48" name="Rectangle 267">
                  <a:extLst>
                    <a:ext uri="{FF2B5EF4-FFF2-40B4-BE49-F238E27FC236}">
                      <a16:creationId xmlns:a16="http://schemas.microsoft.com/office/drawing/2014/main" id="{B41F77F8-848C-4840-BB77-427504D4BE3C}"/>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22" name="Group 274">
                <a:extLst>
                  <a:ext uri="{FF2B5EF4-FFF2-40B4-BE49-F238E27FC236}">
                    <a16:creationId xmlns:a16="http://schemas.microsoft.com/office/drawing/2014/main" id="{29BBA0D3-4A2B-3844-B916-F5B31536BAF7}"/>
                  </a:ext>
                </a:extLst>
              </p:cNvPr>
              <p:cNvGrpSpPr>
                <a:grpSpLocks/>
              </p:cNvGrpSpPr>
              <p:nvPr/>
            </p:nvGrpSpPr>
            <p:grpSpPr bwMode="auto">
              <a:xfrm>
                <a:off x="278" y="1034"/>
                <a:ext cx="397" cy="154"/>
                <a:chOff x="836" y="3305"/>
                <a:chExt cx="397" cy="154"/>
              </a:xfrm>
            </p:grpSpPr>
            <p:grpSp>
              <p:nvGrpSpPr>
                <p:cNvPr id="440" name="Group 268">
                  <a:extLst>
                    <a:ext uri="{FF2B5EF4-FFF2-40B4-BE49-F238E27FC236}">
                      <a16:creationId xmlns:a16="http://schemas.microsoft.com/office/drawing/2014/main" id="{BFF5B33C-E0B6-794C-8627-56703534F680}"/>
                    </a:ext>
                  </a:extLst>
                </p:cNvPr>
                <p:cNvGrpSpPr>
                  <a:grpSpLocks/>
                </p:cNvGrpSpPr>
                <p:nvPr/>
              </p:nvGrpSpPr>
              <p:grpSpPr bwMode="auto">
                <a:xfrm>
                  <a:off x="890" y="3305"/>
                  <a:ext cx="343" cy="154"/>
                  <a:chOff x="844" y="3337"/>
                  <a:chExt cx="343" cy="154"/>
                </a:xfrm>
              </p:grpSpPr>
              <p:sp>
                <p:nvSpPr>
                  <p:cNvPr id="444" name="Rectangle 269">
                    <a:extLst>
                      <a:ext uri="{FF2B5EF4-FFF2-40B4-BE49-F238E27FC236}">
                        <a16:creationId xmlns:a16="http://schemas.microsoft.com/office/drawing/2014/main" id="{761E64D8-2242-A04B-B921-338856347DC8}"/>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45" name="Text Box 270">
                    <a:extLst>
                      <a:ext uri="{FF2B5EF4-FFF2-40B4-BE49-F238E27FC236}">
                        <a16:creationId xmlns:a16="http://schemas.microsoft.com/office/drawing/2014/main" id="{63337F8F-4D1B-B540-83B1-967877F286A5}"/>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grpSp>
              <p:nvGrpSpPr>
                <p:cNvPr id="441" name="Group 273">
                  <a:extLst>
                    <a:ext uri="{FF2B5EF4-FFF2-40B4-BE49-F238E27FC236}">
                      <a16:creationId xmlns:a16="http://schemas.microsoft.com/office/drawing/2014/main" id="{98CD73F0-5D41-3548-9635-AF83D50E7565}"/>
                    </a:ext>
                  </a:extLst>
                </p:cNvPr>
                <p:cNvGrpSpPr>
                  <a:grpSpLocks/>
                </p:cNvGrpSpPr>
                <p:nvPr/>
              </p:nvGrpSpPr>
              <p:grpSpPr bwMode="auto">
                <a:xfrm>
                  <a:off x="836" y="3334"/>
                  <a:ext cx="354" cy="94"/>
                  <a:chOff x="836" y="3334"/>
                  <a:chExt cx="354" cy="94"/>
                </a:xfrm>
              </p:grpSpPr>
              <p:sp>
                <p:nvSpPr>
                  <p:cNvPr id="442" name="Rectangle 271">
                    <a:extLst>
                      <a:ext uri="{FF2B5EF4-FFF2-40B4-BE49-F238E27FC236}">
                        <a16:creationId xmlns:a16="http://schemas.microsoft.com/office/drawing/2014/main" id="{3234D84D-A289-914C-9A5E-0F7766CE6157}"/>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43" name="Rectangle 272">
                    <a:extLst>
                      <a:ext uri="{FF2B5EF4-FFF2-40B4-BE49-F238E27FC236}">
                        <a16:creationId xmlns:a16="http://schemas.microsoft.com/office/drawing/2014/main" id="{DBE2F97A-4D24-8D4B-9904-9C24AC1EDE51}"/>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423" name="Group 293">
                <a:extLst>
                  <a:ext uri="{FF2B5EF4-FFF2-40B4-BE49-F238E27FC236}">
                    <a16:creationId xmlns:a16="http://schemas.microsoft.com/office/drawing/2014/main" id="{225A6F07-1380-DA45-BCEF-CCF56D4C0043}"/>
                  </a:ext>
                </a:extLst>
              </p:cNvPr>
              <p:cNvGrpSpPr>
                <a:grpSpLocks/>
              </p:cNvGrpSpPr>
              <p:nvPr/>
            </p:nvGrpSpPr>
            <p:grpSpPr bwMode="auto">
              <a:xfrm>
                <a:off x="165" y="1054"/>
                <a:ext cx="480" cy="112"/>
                <a:chOff x="627" y="3377"/>
                <a:chExt cx="480" cy="112"/>
              </a:xfrm>
            </p:grpSpPr>
            <p:sp>
              <p:nvSpPr>
                <p:cNvPr id="438" name="Rectangle 276">
                  <a:extLst>
                    <a:ext uri="{FF2B5EF4-FFF2-40B4-BE49-F238E27FC236}">
                      <a16:creationId xmlns:a16="http://schemas.microsoft.com/office/drawing/2014/main" id="{B9CA1F26-491F-AE4F-8AA8-9F2272BED9F8}"/>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9" name="Rectangle 277">
                  <a:extLst>
                    <a:ext uri="{FF2B5EF4-FFF2-40B4-BE49-F238E27FC236}">
                      <a16:creationId xmlns:a16="http://schemas.microsoft.com/office/drawing/2014/main" id="{42A8B100-4F34-7A40-A84D-878C7CA18D4E}"/>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24" name="Group 294">
                <a:extLst>
                  <a:ext uri="{FF2B5EF4-FFF2-40B4-BE49-F238E27FC236}">
                    <a16:creationId xmlns:a16="http://schemas.microsoft.com/office/drawing/2014/main" id="{AD8A743D-490A-AB4C-8AD1-08D01B0B0215}"/>
                  </a:ext>
                </a:extLst>
              </p:cNvPr>
              <p:cNvGrpSpPr>
                <a:grpSpLocks/>
              </p:cNvGrpSpPr>
              <p:nvPr/>
            </p:nvGrpSpPr>
            <p:grpSpPr bwMode="auto">
              <a:xfrm>
                <a:off x="42" y="1200"/>
                <a:ext cx="681" cy="154"/>
                <a:chOff x="504" y="3523"/>
                <a:chExt cx="681" cy="154"/>
              </a:xfrm>
            </p:grpSpPr>
            <p:grpSp>
              <p:nvGrpSpPr>
                <p:cNvPr id="425" name="Group 287">
                  <a:extLst>
                    <a:ext uri="{FF2B5EF4-FFF2-40B4-BE49-F238E27FC236}">
                      <a16:creationId xmlns:a16="http://schemas.microsoft.com/office/drawing/2014/main" id="{3F94A15D-AC6A-2D41-821A-D047E48468D1}"/>
                    </a:ext>
                  </a:extLst>
                </p:cNvPr>
                <p:cNvGrpSpPr>
                  <a:grpSpLocks/>
                </p:cNvGrpSpPr>
                <p:nvPr/>
              </p:nvGrpSpPr>
              <p:grpSpPr bwMode="auto">
                <a:xfrm>
                  <a:off x="623" y="3523"/>
                  <a:ext cx="510" cy="154"/>
                  <a:chOff x="723" y="3453"/>
                  <a:chExt cx="510" cy="154"/>
                </a:xfrm>
              </p:grpSpPr>
              <p:grpSp>
                <p:nvGrpSpPr>
                  <p:cNvPr id="429" name="Group 278">
                    <a:extLst>
                      <a:ext uri="{FF2B5EF4-FFF2-40B4-BE49-F238E27FC236}">
                        <a16:creationId xmlns:a16="http://schemas.microsoft.com/office/drawing/2014/main" id="{DD62FF1A-AC6B-7448-B061-B9FA9D112014}"/>
                      </a:ext>
                    </a:extLst>
                  </p:cNvPr>
                  <p:cNvGrpSpPr>
                    <a:grpSpLocks/>
                  </p:cNvGrpSpPr>
                  <p:nvPr/>
                </p:nvGrpSpPr>
                <p:grpSpPr bwMode="auto">
                  <a:xfrm>
                    <a:off x="836" y="3453"/>
                    <a:ext cx="397" cy="154"/>
                    <a:chOff x="836" y="3305"/>
                    <a:chExt cx="397" cy="154"/>
                  </a:xfrm>
                </p:grpSpPr>
                <p:grpSp>
                  <p:nvGrpSpPr>
                    <p:cNvPr id="432" name="Group 279">
                      <a:extLst>
                        <a:ext uri="{FF2B5EF4-FFF2-40B4-BE49-F238E27FC236}">
                          <a16:creationId xmlns:a16="http://schemas.microsoft.com/office/drawing/2014/main" id="{8267EBEB-187B-9642-92CD-34C1C1398CD3}"/>
                        </a:ext>
                      </a:extLst>
                    </p:cNvPr>
                    <p:cNvGrpSpPr>
                      <a:grpSpLocks/>
                    </p:cNvGrpSpPr>
                    <p:nvPr/>
                  </p:nvGrpSpPr>
                  <p:grpSpPr bwMode="auto">
                    <a:xfrm>
                      <a:off x="890" y="3305"/>
                      <a:ext cx="343" cy="154"/>
                      <a:chOff x="844" y="3337"/>
                      <a:chExt cx="343" cy="154"/>
                    </a:xfrm>
                  </p:grpSpPr>
                  <p:sp>
                    <p:nvSpPr>
                      <p:cNvPr id="436" name="Rectangle 280">
                        <a:extLst>
                          <a:ext uri="{FF2B5EF4-FFF2-40B4-BE49-F238E27FC236}">
                            <a16:creationId xmlns:a16="http://schemas.microsoft.com/office/drawing/2014/main" id="{69D61D14-43EB-304D-9152-845C95599ACF}"/>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7" name="Text Box 281">
                        <a:extLst>
                          <a:ext uri="{FF2B5EF4-FFF2-40B4-BE49-F238E27FC236}">
                            <a16:creationId xmlns:a16="http://schemas.microsoft.com/office/drawing/2014/main" id="{A2901D78-EF8C-1848-87CB-418CD5DEAF4D}"/>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grpSp>
                  <p:nvGrpSpPr>
                    <p:cNvPr id="433" name="Group 282">
                      <a:extLst>
                        <a:ext uri="{FF2B5EF4-FFF2-40B4-BE49-F238E27FC236}">
                          <a16:creationId xmlns:a16="http://schemas.microsoft.com/office/drawing/2014/main" id="{1D948166-CF4D-6947-8EC2-3CF8A94D21E2}"/>
                        </a:ext>
                      </a:extLst>
                    </p:cNvPr>
                    <p:cNvGrpSpPr>
                      <a:grpSpLocks/>
                    </p:cNvGrpSpPr>
                    <p:nvPr/>
                  </p:nvGrpSpPr>
                  <p:grpSpPr bwMode="auto">
                    <a:xfrm>
                      <a:off x="836" y="3334"/>
                      <a:ext cx="354" cy="94"/>
                      <a:chOff x="836" y="3334"/>
                      <a:chExt cx="354" cy="94"/>
                    </a:xfrm>
                  </p:grpSpPr>
                  <p:sp>
                    <p:nvSpPr>
                      <p:cNvPr id="434" name="Rectangle 283">
                        <a:extLst>
                          <a:ext uri="{FF2B5EF4-FFF2-40B4-BE49-F238E27FC236}">
                            <a16:creationId xmlns:a16="http://schemas.microsoft.com/office/drawing/2014/main" id="{8D8A60B8-F03D-0842-B78E-39413E88D2FA}"/>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5" name="Rectangle 284">
                        <a:extLst>
                          <a:ext uri="{FF2B5EF4-FFF2-40B4-BE49-F238E27FC236}">
                            <a16:creationId xmlns:a16="http://schemas.microsoft.com/office/drawing/2014/main" id="{D67862DF-9C66-2643-AD0E-568EE274B96A}"/>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30" name="Rectangle 285">
                    <a:extLst>
                      <a:ext uri="{FF2B5EF4-FFF2-40B4-BE49-F238E27FC236}">
                        <a16:creationId xmlns:a16="http://schemas.microsoft.com/office/drawing/2014/main" id="{E2FFA0AA-D075-D04A-90AD-73037C51F562}"/>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1" name="Rectangle 286">
                    <a:extLst>
                      <a:ext uri="{FF2B5EF4-FFF2-40B4-BE49-F238E27FC236}">
                        <a16:creationId xmlns:a16="http://schemas.microsoft.com/office/drawing/2014/main" id="{7CEA78EC-0DB4-A34C-B4CC-E1FE8E45B9F2}"/>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426" name="Rectangle 288">
                  <a:extLst>
                    <a:ext uri="{FF2B5EF4-FFF2-40B4-BE49-F238E27FC236}">
                      <a16:creationId xmlns:a16="http://schemas.microsoft.com/office/drawing/2014/main" id="{2E674F57-B15B-A14B-BAD4-6A17C8CC71FC}"/>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27" name="Rectangle 290">
                  <a:extLst>
                    <a:ext uri="{FF2B5EF4-FFF2-40B4-BE49-F238E27FC236}">
                      <a16:creationId xmlns:a16="http://schemas.microsoft.com/office/drawing/2014/main" id="{627B5946-DDF0-374F-8F5E-35B59ECE8FFC}"/>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28" name="Rectangle 291">
                  <a:extLst>
                    <a:ext uri="{FF2B5EF4-FFF2-40B4-BE49-F238E27FC236}">
                      <a16:creationId xmlns:a16="http://schemas.microsoft.com/office/drawing/2014/main" id="{EE1B23C0-94DA-EE4C-9F54-140E047F4EED}"/>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20" name="AutoShape 297">
              <a:extLst>
                <a:ext uri="{FF2B5EF4-FFF2-40B4-BE49-F238E27FC236}">
                  <a16:creationId xmlns:a16="http://schemas.microsoft.com/office/drawing/2014/main" id="{B2587360-88AE-6C40-8ADA-E106858912D5}"/>
                </a:ext>
              </a:extLst>
            </p:cNvPr>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51" name="Group 318">
            <a:extLst>
              <a:ext uri="{FF2B5EF4-FFF2-40B4-BE49-F238E27FC236}">
                <a16:creationId xmlns:a16="http://schemas.microsoft.com/office/drawing/2014/main" id="{604DDEA7-385F-3649-B43D-CD6D66E13DBB}"/>
              </a:ext>
            </a:extLst>
          </p:cNvPr>
          <p:cNvGrpSpPr>
            <a:grpSpLocks/>
          </p:cNvGrpSpPr>
          <p:nvPr/>
        </p:nvGrpSpPr>
        <p:grpSpPr bwMode="auto">
          <a:xfrm>
            <a:off x="940244" y="2738143"/>
            <a:ext cx="1081088" cy="244475"/>
            <a:chOff x="504" y="3523"/>
            <a:chExt cx="681" cy="154"/>
          </a:xfrm>
        </p:grpSpPr>
        <p:grpSp>
          <p:nvGrpSpPr>
            <p:cNvPr id="452" name="Group 319">
              <a:extLst>
                <a:ext uri="{FF2B5EF4-FFF2-40B4-BE49-F238E27FC236}">
                  <a16:creationId xmlns:a16="http://schemas.microsoft.com/office/drawing/2014/main" id="{D2B2A0E0-4CBF-1045-AB4E-16B6E3C94A20}"/>
                </a:ext>
              </a:extLst>
            </p:cNvPr>
            <p:cNvGrpSpPr>
              <a:grpSpLocks/>
            </p:cNvGrpSpPr>
            <p:nvPr/>
          </p:nvGrpSpPr>
          <p:grpSpPr bwMode="auto">
            <a:xfrm>
              <a:off x="623" y="3523"/>
              <a:ext cx="510" cy="154"/>
              <a:chOff x="723" y="3453"/>
              <a:chExt cx="510" cy="154"/>
            </a:xfrm>
          </p:grpSpPr>
          <p:grpSp>
            <p:nvGrpSpPr>
              <p:cNvPr id="456" name="Group 320">
                <a:extLst>
                  <a:ext uri="{FF2B5EF4-FFF2-40B4-BE49-F238E27FC236}">
                    <a16:creationId xmlns:a16="http://schemas.microsoft.com/office/drawing/2014/main" id="{CFB169C8-E8AB-C64D-9164-7F505E8CF90F}"/>
                  </a:ext>
                </a:extLst>
              </p:cNvPr>
              <p:cNvGrpSpPr>
                <a:grpSpLocks/>
              </p:cNvGrpSpPr>
              <p:nvPr/>
            </p:nvGrpSpPr>
            <p:grpSpPr bwMode="auto">
              <a:xfrm>
                <a:off x="836" y="3453"/>
                <a:ext cx="397" cy="154"/>
                <a:chOff x="836" y="3305"/>
                <a:chExt cx="397" cy="154"/>
              </a:xfrm>
            </p:grpSpPr>
            <p:grpSp>
              <p:nvGrpSpPr>
                <p:cNvPr id="459" name="Group 321">
                  <a:extLst>
                    <a:ext uri="{FF2B5EF4-FFF2-40B4-BE49-F238E27FC236}">
                      <a16:creationId xmlns:a16="http://schemas.microsoft.com/office/drawing/2014/main" id="{6C9221E8-D9B4-0C4E-9A4A-D12FB5C5957A}"/>
                    </a:ext>
                  </a:extLst>
                </p:cNvPr>
                <p:cNvGrpSpPr>
                  <a:grpSpLocks/>
                </p:cNvGrpSpPr>
                <p:nvPr/>
              </p:nvGrpSpPr>
              <p:grpSpPr bwMode="auto">
                <a:xfrm>
                  <a:off x="890" y="3305"/>
                  <a:ext cx="343" cy="154"/>
                  <a:chOff x="844" y="3337"/>
                  <a:chExt cx="343" cy="154"/>
                </a:xfrm>
              </p:grpSpPr>
              <p:sp>
                <p:nvSpPr>
                  <p:cNvPr id="463" name="Rectangle 322">
                    <a:extLst>
                      <a:ext uri="{FF2B5EF4-FFF2-40B4-BE49-F238E27FC236}">
                        <a16:creationId xmlns:a16="http://schemas.microsoft.com/office/drawing/2014/main" id="{2DDB731A-F405-DF45-A186-1CD146443270}"/>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64" name="Text Box 323">
                    <a:extLst>
                      <a:ext uri="{FF2B5EF4-FFF2-40B4-BE49-F238E27FC236}">
                        <a16:creationId xmlns:a16="http://schemas.microsoft.com/office/drawing/2014/main" id="{C077234A-4B37-B743-A654-416733E0B7E2}"/>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grpSp>
              <p:nvGrpSpPr>
                <p:cNvPr id="460" name="Group 324">
                  <a:extLst>
                    <a:ext uri="{FF2B5EF4-FFF2-40B4-BE49-F238E27FC236}">
                      <a16:creationId xmlns:a16="http://schemas.microsoft.com/office/drawing/2014/main" id="{4D567423-FBD2-2449-B842-981EF61CECCF}"/>
                    </a:ext>
                  </a:extLst>
                </p:cNvPr>
                <p:cNvGrpSpPr>
                  <a:grpSpLocks/>
                </p:cNvGrpSpPr>
                <p:nvPr/>
              </p:nvGrpSpPr>
              <p:grpSpPr bwMode="auto">
                <a:xfrm>
                  <a:off x="836" y="3334"/>
                  <a:ext cx="354" cy="94"/>
                  <a:chOff x="836" y="3334"/>
                  <a:chExt cx="354" cy="94"/>
                </a:xfrm>
              </p:grpSpPr>
              <p:sp>
                <p:nvSpPr>
                  <p:cNvPr id="461" name="Rectangle 325">
                    <a:extLst>
                      <a:ext uri="{FF2B5EF4-FFF2-40B4-BE49-F238E27FC236}">
                        <a16:creationId xmlns:a16="http://schemas.microsoft.com/office/drawing/2014/main" id="{2D581E47-1774-B54B-A249-391BA396A01F}"/>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62" name="Rectangle 326">
                    <a:extLst>
                      <a:ext uri="{FF2B5EF4-FFF2-40B4-BE49-F238E27FC236}">
                        <a16:creationId xmlns:a16="http://schemas.microsoft.com/office/drawing/2014/main" id="{19096D36-31C0-7A4E-B7C3-E8C158A06C0D}"/>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57" name="Rectangle 327">
                <a:extLst>
                  <a:ext uri="{FF2B5EF4-FFF2-40B4-BE49-F238E27FC236}">
                    <a16:creationId xmlns:a16="http://schemas.microsoft.com/office/drawing/2014/main" id="{4B792010-18A3-5446-B6EE-BBF9961D0FEA}"/>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58" name="Rectangle 328">
                <a:extLst>
                  <a:ext uri="{FF2B5EF4-FFF2-40B4-BE49-F238E27FC236}">
                    <a16:creationId xmlns:a16="http://schemas.microsoft.com/office/drawing/2014/main" id="{2428D090-0386-054B-AB65-C2DE31C890D6}"/>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453" name="Rectangle 329">
              <a:extLst>
                <a:ext uri="{FF2B5EF4-FFF2-40B4-BE49-F238E27FC236}">
                  <a16:creationId xmlns:a16="http://schemas.microsoft.com/office/drawing/2014/main" id="{B3BACD7B-FDE5-D148-9F06-F38CF8D5B4C4}"/>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54" name="Rectangle 330">
              <a:extLst>
                <a:ext uri="{FF2B5EF4-FFF2-40B4-BE49-F238E27FC236}">
                  <a16:creationId xmlns:a16="http://schemas.microsoft.com/office/drawing/2014/main" id="{9E33EA6A-C4A8-3E4F-AEC3-EAEC48BB0518}"/>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55" name="Rectangle 331">
              <a:extLst>
                <a:ext uri="{FF2B5EF4-FFF2-40B4-BE49-F238E27FC236}">
                  <a16:creationId xmlns:a16="http://schemas.microsoft.com/office/drawing/2014/main" id="{4FD8DC9E-F30D-4441-87C1-E1CB5EFAB98A}"/>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65" name="Group 335">
            <a:extLst>
              <a:ext uri="{FF2B5EF4-FFF2-40B4-BE49-F238E27FC236}">
                <a16:creationId xmlns:a16="http://schemas.microsoft.com/office/drawing/2014/main" id="{70E5470A-027C-CF45-A94E-0B740E493B1D}"/>
              </a:ext>
            </a:extLst>
          </p:cNvPr>
          <p:cNvGrpSpPr>
            <a:grpSpLocks/>
          </p:cNvGrpSpPr>
          <p:nvPr/>
        </p:nvGrpSpPr>
        <p:grpSpPr bwMode="auto">
          <a:xfrm>
            <a:off x="1766539" y="3445440"/>
            <a:ext cx="795337" cy="1314450"/>
            <a:chOff x="569" y="2954"/>
            <a:chExt cx="501" cy="828"/>
          </a:xfrm>
        </p:grpSpPr>
        <p:sp>
          <p:nvSpPr>
            <p:cNvPr id="466" name="Rectangle 336">
              <a:extLst>
                <a:ext uri="{FF2B5EF4-FFF2-40B4-BE49-F238E27FC236}">
                  <a16:creationId xmlns:a16="http://schemas.microsoft.com/office/drawing/2014/main" id="{04441AB3-2781-5E4D-8A60-CE18FC06A0AB}"/>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67" name="Text Box 337">
              <a:extLst>
                <a:ext uri="{FF2B5EF4-FFF2-40B4-BE49-F238E27FC236}">
                  <a16:creationId xmlns:a16="http://schemas.microsoft.com/office/drawing/2014/main" id="{61E20429-2D37-BD45-BA54-2611E71FF8C2}"/>
                </a:ext>
              </a:extLst>
            </p:cNvPr>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mn-lt"/>
                </a:rPr>
                <a:t>DHCP</a:t>
              </a:r>
            </a:p>
            <a:p>
              <a:pPr algn="ctr">
                <a:defRPr/>
              </a:pPr>
              <a:r>
                <a:rPr lang="en-US" sz="1600" i="0">
                  <a:solidFill>
                    <a:srgbClr val="000000"/>
                  </a:solidFill>
                  <a:latin typeface="+mn-lt"/>
                </a:rPr>
                <a:t>UDP</a:t>
              </a:r>
            </a:p>
            <a:p>
              <a:pPr algn="ctr">
                <a:defRPr/>
              </a:pPr>
              <a:r>
                <a:rPr lang="en-US" sz="1600" i="0">
                  <a:solidFill>
                    <a:srgbClr val="000000"/>
                  </a:solidFill>
                  <a:latin typeface="+mn-lt"/>
                </a:rPr>
                <a:t>IP</a:t>
              </a:r>
            </a:p>
            <a:p>
              <a:pPr algn="ctr">
                <a:defRPr/>
              </a:pPr>
              <a:r>
                <a:rPr lang="en-US" sz="1600" i="0">
                  <a:solidFill>
                    <a:srgbClr val="000000"/>
                  </a:solidFill>
                  <a:latin typeface="+mn-lt"/>
                </a:rPr>
                <a:t>Eth</a:t>
              </a:r>
            </a:p>
            <a:p>
              <a:pPr algn="ctr">
                <a:defRPr/>
              </a:pPr>
              <a:r>
                <a:rPr lang="en-US" sz="1600" i="0">
                  <a:solidFill>
                    <a:srgbClr val="000000"/>
                  </a:solidFill>
                  <a:latin typeface="+mn-lt"/>
                </a:rPr>
                <a:t>Phy</a:t>
              </a:r>
            </a:p>
          </p:txBody>
        </p:sp>
        <p:sp>
          <p:nvSpPr>
            <p:cNvPr id="468" name="Line 338">
              <a:extLst>
                <a:ext uri="{FF2B5EF4-FFF2-40B4-BE49-F238E27FC236}">
                  <a16:creationId xmlns:a16="http://schemas.microsoft.com/office/drawing/2014/main" id="{EDD182F8-D207-E242-8E8D-62DEA43D772B}"/>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469" name="Line 339">
              <a:extLst>
                <a:ext uri="{FF2B5EF4-FFF2-40B4-BE49-F238E27FC236}">
                  <a16:creationId xmlns:a16="http://schemas.microsoft.com/office/drawing/2014/main" id="{8C0C8D04-9022-F34D-96AC-2FE38E8DED88}"/>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470" name="Line 340">
              <a:extLst>
                <a:ext uri="{FF2B5EF4-FFF2-40B4-BE49-F238E27FC236}">
                  <a16:creationId xmlns:a16="http://schemas.microsoft.com/office/drawing/2014/main" id="{108F6EA9-0CA3-C44D-AA2B-4F17CDAB9DFB}"/>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471" name="Line 341">
              <a:extLst>
                <a:ext uri="{FF2B5EF4-FFF2-40B4-BE49-F238E27FC236}">
                  <a16:creationId xmlns:a16="http://schemas.microsoft.com/office/drawing/2014/main" id="{1F9F8533-0EC7-6446-9C6C-524FD6BC19A4}"/>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nvGrpSpPr>
          <p:cNvPr id="472" name="Group 442">
            <a:extLst>
              <a:ext uri="{FF2B5EF4-FFF2-40B4-BE49-F238E27FC236}">
                <a16:creationId xmlns:a16="http://schemas.microsoft.com/office/drawing/2014/main" id="{1CF72487-FECE-C04E-8F56-1544CFA9F466}"/>
              </a:ext>
            </a:extLst>
          </p:cNvPr>
          <p:cNvGrpSpPr>
            <a:grpSpLocks/>
          </p:cNvGrpSpPr>
          <p:nvPr/>
        </p:nvGrpSpPr>
        <p:grpSpPr bwMode="auto">
          <a:xfrm>
            <a:off x="629094" y="3330280"/>
            <a:ext cx="1081088" cy="1217613"/>
            <a:chOff x="1404" y="3105"/>
            <a:chExt cx="681" cy="767"/>
          </a:xfrm>
        </p:grpSpPr>
        <p:grpSp>
          <p:nvGrpSpPr>
            <p:cNvPr id="473" name="Group 344">
              <a:extLst>
                <a:ext uri="{FF2B5EF4-FFF2-40B4-BE49-F238E27FC236}">
                  <a16:creationId xmlns:a16="http://schemas.microsoft.com/office/drawing/2014/main" id="{AD117C34-1A2C-5545-845E-CF35EC6EF8DC}"/>
                </a:ext>
              </a:extLst>
            </p:cNvPr>
            <p:cNvGrpSpPr>
              <a:grpSpLocks/>
            </p:cNvGrpSpPr>
            <p:nvPr/>
          </p:nvGrpSpPr>
          <p:grpSpPr bwMode="auto">
            <a:xfrm>
              <a:off x="1404" y="3355"/>
              <a:ext cx="681" cy="468"/>
              <a:chOff x="42" y="886"/>
              <a:chExt cx="681" cy="468"/>
            </a:xfrm>
          </p:grpSpPr>
          <p:grpSp>
            <p:nvGrpSpPr>
              <p:cNvPr id="478" name="Group 345">
                <a:extLst>
                  <a:ext uri="{FF2B5EF4-FFF2-40B4-BE49-F238E27FC236}">
                    <a16:creationId xmlns:a16="http://schemas.microsoft.com/office/drawing/2014/main" id="{CF78086A-EF00-704A-8B7F-D3535143D289}"/>
                  </a:ext>
                </a:extLst>
              </p:cNvPr>
              <p:cNvGrpSpPr>
                <a:grpSpLocks/>
              </p:cNvGrpSpPr>
              <p:nvPr/>
            </p:nvGrpSpPr>
            <p:grpSpPr bwMode="auto">
              <a:xfrm>
                <a:off x="278" y="886"/>
                <a:ext cx="397" cy="154"/>
                <a:chOff x="740" y="3209"/>
                <a:chExt cx="397" cy="154"/>
              </a:xfrm>
            </p:grpSpPr>
            <p:grpSp>
              <p:nvGrpSpPr>
                <p:cNvPr id="503" name="Group 346">
                  <a:extLst>
                    <a:ext uri="{FF2B5EF4-FFF2-40B4-BE49-F238E27FC236}">
                      <a16:creationId xmlns:a16="http://schemas.microsoft.com/office/drawing/2014/main" id="{D75AD022-0F7B-C34C-8EA9-381A56D985E2}"/>
                    </a:ext>
                  </a:extLst>
                </p:cNvPr>
                <p:cNvGrpSpPr>
                  <a:grpSpLocks/>
                </p:cNvGrpSpPr>
                <p:nvPr/>
              </p:nvGrpSpPr>
              <p:grpSpPr bwMode="auto">
                <a:xfrm>
                  <a:off x="794" y="3209"/>
                  <a:ext cx="343" cy="154"/>
                  <a:chOff x="844" y="3337"/>
                  <a:chExt cx="343" cy="154"/>
                </a:xfrm>
              </p:grpSpPr>
              <p:sp>
                <p:nvSpPr>
                  <p:cNvPr id="506" name="Rectangle 347">
                    <a:extLst>
                      <a:ext uri="{FF2B5EF4-FFF2-40B4-BE49-F238E27FC236}">
                        <a16:creationId xmlns:a16="http://schemas.microsoft.com/office/drawing/2014/main" id="{3A965120-EBC9-1148-BAA8-3025B70A3F4C}"/>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07" name="Text Box 348">
                    <a:extLst>
                      <a:ext uri="{FF2B5EF4-FFF2-40B4-BE49-F238E27FC236}">
                        <a16:creationId xmlns:a16="http://schemas.microsoft.com/office/drawing/2014/main" id="{80B6C165-197F-514C-842D-54EC4C588A1B}"/>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sp>
              <p:nvSpPr>
                <p:cNvPr id="504" name="Rectangle 349">
                  <a:extLst>
                    <a:ext uri="{FF2B5EF4-FFF2-40B4-BE49-F238E27FC236}">
                      <a16:creationId xmlns:a16="http://schemas.microsoft.com/office/drawing/2014/main" id="{B96ACDC1-CCD5-CE4A-A9A0-7C85E4814A39}"/>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05" name="Rectangle 350">
                  <a:extLst>
                    <a:ext uri="{FF2B5EF4-FFF2-40B4-BE49-F238E27FC236}">
                      <a16:creationId xmlns:a16="http://schemas.microsoft.com/office/drawing/2014/main" id="{450E9B92-A8AC-2643-9AA5-85E36B2ACEC2}"/>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79" name="Group 351">
                <a:extLst>
                  <a:ext uri="{FF2B5EF4-FFF2-40B4-BE49-F238E27FC236}">
                    <a16:creationId xmlns:a16="http://schemas.microsoft.com/office/drawing/2014/main" id="{47E945E2-1A68-084E-AA92-D21B103377EA}"/>
                  </a:ext>
                </a:extLst>
              </p:cNvPr>
              <p:cNvGrpSpPr>
                <a:grpSpLocks/>
              </p:cNvGrpSpPr>
              <p:nvPr/>
            </p:nvGrpSpPr>
            <p:grpSpPr bwMode="auto">
              <a:xfrm>
                <a:off x="278" y="1034"/>
                <a:ext cx="397" cy="154"/>
                <a:chOff x="836" y="3305"/>
                <a:chExt cx="397" cy="154"/>
              </a:xfrm>
            </p:grpSpPr>
            <p:grpSp>
              <p:nvGrpSpPr>
                <p:cNvPr id="497" name="Group 352">
                  <a:extLst>
                    <a:ext uri="{FF2B5EF4-FFF2-40B4-BE49-F238E27FC236}">
                      <a16:creationId xmlns:a16="http://schemas.microsoft.com/office/drawing/2014/main" id="{50476E81-9A80-8648-9B9B-AB5C31FB538D}"/>
                    </a:ext>
                  </a:extLst>
                </p:cNvPr>
                <p:cNvGrpSpPr>
                  <a:grpSpLocks/>
                </p:cNvGrpSpPr>
                <p:nvPr/>
              </p:nvGrpSpPr>
              <p:grpSpPr bwMode="auto">
                <a:xfrm>
                  <a:off x="890" y="3305"/>
                  <a:ext cx="343" cy="154"/>
                  <a:chOff x="844" y="3337"/>
                  <a:chExt cx="343" cy="154"/>
                </a:xfrm>
              </p:grpSpPr>
              <p:sp>
                <p:nvSpPr>
                  <p:cNvPr id="501" name="Rectangle 353">
                    <a:extLst>
                      <a:ext uri="{FF2B5EF4-FFF2-40B4-BE49-F238E27FC236}">
                        <a16:creationId xmlns:a16="http://schemas.microsoft.com/office/drawing/2014/main" id="{778BECA1-F167-1944-9C23-A38D26F5045D}"/>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02" name="Text Box 354">
                    <a:extLst>
                      <a:ext uri="{FF2B5EF4-FFF2-40B4-BE49-F238E27FC236}">
                        <a16:creationId xmlns:a16="http://schemas.microsoft.com/office/drawing/2014/main" id="{F9B0A83E-F5DC-6242-95AB-D6BD55839E1B}"/>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grpSp>
              <p:nvGrpSpPr>
                <p:cNvPr id="498" name="Group 355">
                  <a:extLst>
                    <a:ext uri="{FF2B5EF4-FFF2-40B4-BE49-F238E27FC236}">
                      <a16:creationId xmlns:a16="http://schemas.microsoft.com/office/drawing/2014/main" id="{B6541CA0-1485-C044-9D5E-B8754D387DE0}"/>
                    </a:ext>
                  </a:extLst>
                </p:cNvPr>
                <p:cNvGrpSpPr>
                  <a:grpSpLocks/>
                </p:cNvGrpSpPr>
                <p:nvPr/>
              </p:nvGrpSpPr>
              <p:grpSpPr bwMode="auto">
                <a:xfrm>
                  <a:off x="836" y="3334"/>
                  <a:ext cx="354" cy="94"/>
                  <a:chOff x="836" y="3334"/>
                  <a:chExt cx="354" cy="94"/>
                </a:xfrm>
              </p:grpSpPr>
              <p:sp>
                <p:nvSpPr>
                  <p:cNvPr id="499" name="Rectangle 356">
                    <a:extLst>
                      <a:ext uri="{FF2B5EF4-FFF2-40B4-BE49-F238E27FC236}">
                        <a16:creationId xmlns:a16="http://schemas.microsoft.com/office/drawing/2014/main" id="{58FBA0C6-061E-B04F-AB0A-B915589DB64D}"/>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00" name="Rectangle 357">
                    <a:extLst>
                      <a:ext uri="{FF2B5EF4-FFF2-40B4-BE49-F238E27FC236}">
                        <a16:creationId xmlns:a16="http://schemas.microsoft.com/office/drawing/2014/main" id="{C39D010C-3E64-B74B-8A5E-802319838EC2}"/>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480" name="Group 358">
                <a:extLst>
                  <a:ext uri="{FF2B5EF4-FFF2-40B4-BE49-F238E27FC236}">
                    <a16:creationId xmlns:a16="http://schemas.microsoft.com/office/drawing/2014/main" id="{ECC96916-D93A-2C45-859F-DE6423BB04D3}"/>
                  </a:ext>
                </a:extLst>
              </p:cNvPr>
              <p:cNvGrpSpPr>
                <a:grpSpLocks/>
              </p:cNvGrpSpPr>
              <p:nvPr/>
            </p:nvGrpSpPr>
            <p:grpSpPr bwMode="auto">
              <a:xfrm>
                <a:off x="165" y="1054"/>
                <a:ext cx="480" cy="112"/>
                <a:chOff x="627" y="3377"/>
                <a:chExt cx="480" cy="112"/>
              </a:xfrm>
            </p:grpSpPr>
            <p:sp>
              <p:nvSpPr>
                <p:cNvPr id="495" name="Rectangle 359">
                  <a:extLst>
                    <a:ext uri="{FF2B5EF4-FFF2-40B4-BE49-F238E27FC236}">
                      <a16:creationId xmlns:a16="http://schemas.microsoft.com/office/drawing/2014/main" id="{76CEF66F-FB3E-834F-978D-327C12E71BCC}"/>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96" name="Rectangle 360">
                  <a:extLst>
                    <a:ext uri="{FF2B5EF4-FFF2-40B4-BE49-F238E27FC236}">
                      <a16:creationId xmlns:a16="http://schemas.microsoft.com/office/drawing/2014/main" id="{7C18012F-E6F4-8B4B-B4E6-80A17EDB19E2}"/>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81" name="Group 361">
                <a:extLst>
                  <a:ext uri="{FF2B5EF4-FFF2-40B4-BE49-F238E27FC236}">
                    <a16:creationId xmlns:a16="http://schemas.microsoft.com/office/drawing/2014/main" id="{30B8A5A1-4B81-4F4B-9391-DCAA3D19BF7C}"/>
                  </a:ext>
                </a:extLst>
              </p:cNvPr>
              <p:cNvGrpSpPr>
                <a:grpSpLocks/>
              </p:cNvGrpSpPr>
              <p:nvPr/>
            </p:nvGrpSpPr>
            <p:grpSpPr bwMode="auto">
              <a:xfrm>
                <a:off x="42" y="1200"/>
                <a:ext cx="681" cy="154"/>
                <a:chOff x="504" y="3523"/>
                <a:chExt cx="681" cy="154"/>
              </a:xfrm>
            </p:grpSpPr>
            <p:grpSp>
              <p:nvGrpSpPr>
                <p:cNvPr id="482" name="Group 362">
                  <a:extLst>
                    <a:ext uri="{FF2B5EF4-FFF2-40B4-BE49-F238E27FC236}">
                      <a16:creationId xmlns:a16="http://schemas.microsoft.com/office/drawing/2014/main" id="{723C9D6D-3356-2746-942F-3F602C457B85}"/>
                    </a:ext>
                  </a:extLst>
                </p:cNvPr>
                <p:cNvGrpSpPr>
                  <a:grpSpLocks/>
                </p:cNvGrpSpPr>
                <p:nvPr/>
              </p:nvGrpSpPr>
              <p:grpSpPr bwMode="auto">
                <a:xfrm>
                  <a:off x="623" y="3523"/>
                  <a:ext cx="510" cy="154"/>
                  <a:chOff x="723" y="3453"/>
                  <a:chExt cx="510" cy="154"/>
                </a:xfrm>
              </p:grpSpPr>
              <p:grpSp>
                <p:nvGrpSpPr>
                  <p:cNvPr id="486" name="Group 363">
                    <a:extLst>
                      <a:ext uri="{FF2B5EF4-FFF2-40B4-BE49-F238E27FC236}">
                        <a16:creationId xmlns:a16="http://schemas.microsoft.com/office/drawing/2014/main" id="{285494BA-42BB-5C49-8883-A1BA7A73D2DD}"/>
                      </a:ext>
                    </a:extLst>
                  </p:cNvPr>
                  <p:cNvGrpSpPr>
                    <a:grpSpLocks/>
                  </p:cNvGrpSpPr>
                  <p:nvPr/>
                </p:nvGrpSpPr>
                <p:grpSpPr bwMode="auto">
                  <a:xfrm>
                    <a:off x="836" y="3453"/>
                    <a:ext cx="397" cy="154"/>
                    <a:chOff x="836" y="3305"/>
                    <a:chExt cx="397" cy="154"/>
                  </a:xfrm>
                </p:grpSpPr>
                <p:grpSp>
                  <p:nvGrpSpPr>
                    <p:cNvPr id="489" name="Group 364">
                      <a:extLst>
                        <a:ext uri="{FF2B5EF4-FFF2-40B4-BE49-F238E27FC236}">
                          <a16:creationId xmlns:a16="http://schemas.microsoft.com/office/drawing/2014/main" id="{A954EA4C-4520-B041-947C-0EFA077089E8}"/>
                        </a:ext>
                      </a:extLst>
                    </p:cNvPr>
                    <p:cNvGrpSpPr>
                      <a:grpSpLocks/>
                    </p:cNvGrpSpPr>
                    <p:nvPr/>
                  </p:nvGrpSpPr>
                  <p:grpSpPr bwMode="auto">
                    <a:xfrm>
                      <a:off x="890" y="3305"/>
                      <a:ext cx="343" cy="154"/>
                      <a:chOff x="844" y="3337"/>
                      <a:chExt cx="343" cy="154"/>
                    </a:xfrm>
                  </p:grpSpPr>
                  <p:sp>
                    <p:nvSpPr>
                      <p:cNvPr id="493" name="Rectangle 365">
                        <a:extLst>
                          <a:ext uri="{FF2B5EF4-FFF2-40B4-BE49-F238E27FC236}">
                            <a16:creationId xmlns:a16="http://schemas.microsoft.com/office/drawing/2014/main" id="{54051761-FB50-F54C-AB6B-46EF8AAC6183}"/>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94" name="Text Box 366">
                        <a:extLst>
                          <a:ext uri="{FF2B5EF4-FFF2-40B4-BE49-F238E27FC236}">
                            <a16:creationId xmlns:a16="http://schemas.microsoft.com/office/drawing/2014/main" id="{4B36B4F0-C6B8-3B4B-A48B-E46C22A16477}"/>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grpSp>
                  <p:nvGrpSpPr>
                    <p:cNvPr id="490" name="Group 367">
                      <a:extLst>
                        <a:ext uri="{FF2B5EF4-FFF2-40B4-BE49-F238E27FC236}">
                          <a16:creationId xmlns:a16="http://schemas.microsoft.com/office/drawing/2014/main" id="{772458E6-FDE2-E246-94CB-A67C8B1626D5}"/>
                        </a:ext>
                      </a:extLst>
                    </p:cNvPr>
                    <p:cNvGrpSpPr>
                      <a:grpSpLocks/>
                    </p:cNvGrpSpPr>
                    <p:nvPr/>
                  </p:nvGrpSpPr>
                  <p:grpSpPr bwMode="auto">
                    <a:xfrm>
                      <a:off x="836" y="3334"/>
                      <a:ext cx="354" cy="94"/>
                      <a:chOff x="836" y="3334"/>
                      <a:chExt cx="354" cy="94"/>
                    </a:xfrm>
                  </p:grpSpPr>
                  <p:sp>
                    <p:nvSpPr>
                      <p:cNvPr id="491" name="Rectangle 368">
                        <a:extLst>
                          <a:ext uri="{FF2B5EF4-FFF2-40B4-BE49-F238E27FC236}">
                            <a16:creationId xmlns:a16="http://schemas.microsoft.com/office/drawing/2014/main" id="{EB226980-3BD6-DC45-9DA3-3AB874E70085}"/>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92" name="Rectangle 369">
                        <a:extLst>
                          <a:ext uri="{FF2B5EF4-FFF2-40B4-BE49-F238E27FC236}">
                            <a16:creationId xmlns:a16="http://schemas.microsoft.com/office/drawing/2014/main" id="{F118DCCC-862C-B943-98F9-7B399298315D}"/>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87" name="Rectangle 370">
                    <a:extLst>
                      <a:ext uri="{FF2B5EF4-FFF2-40B4-BE49-F238E27FC236}">
                        <a16:creationId xmlns:a16="http://schemas.microsoft.com/office/drawing/2014/main" id="{944D58B2-C8B4-764C-8626-8E8662F651E3}"/>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88" name="Rectangle 371">
                    <a:extLst>
                      <a:ext uri="{FF2B5EF4-FFF2-40B4-BE49-F238E27FC236}">
                        <a16:creationId xmlns:a16="http://schemas.microsoft.com/office/drawing/2014/main" id="{1F5456BD-5EFE-8E4C-A680-FCC09BF1390D}"/>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483" name="Rectangle 372">
                  <a:extLst>
                    <a:ext uri="{FF2B5EF4-FFF2-40B4-BE49-F238E27FC236}">
                      <a16:creationId xmlns:a16="http://schemas.microsoft.com/office/drawing/2014/main" id="{C45C93B3-4878-5C49-BD17-CEF053B80C64}"/>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84" name="Rectangle 373">
                  <a:extLst>
                    <a:ext uri="{FF2B5EF4-FFF2-40B4-BE49-F238E27FC236}">
                      <a16:creationId xmlns:a16="http://schemas.microsoft.com/office/drawing/2014/main" id="{47344369-DC05-5D4B-9FC1-5A0A950B8FD2}"/>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85" name="Rectangle 374">
                  <a:extLst>
                    <a:ext uri="{FF2B5EF4-FFF2-40B4-BE49-F238E27FC236}">
                      <a16:creationId xmlns:a16="http://schemas.microsoft.com/office/drawing/2014/main" id="{A47AF0A3-C1E1-654A-9E74-36CE8F22E298}"/>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74" name="AutoShape 375">
              <a:extLst>
                <a:ext uri="{FF2B5EF4-FFF2-40B4-BE49-F238E27FC236}">
                  <a16:creationId xmlns:a16="http://schemas.microsoft.com/office/drawing/2014/main" id="{2FAE4B44-A651-B347-88E0-65D1DB712CBE}"/>
                </a:ext>
              </a:extLst>
            </p:cNvPr>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475" name="Group 379">
              <a:extLst>
                <a:ext uri="{FF2B5EF4-FFF2-40B4-BE49-F238E27FC236}">
                  <a16:creationId xmlns:a16="http://schemas.microsoft.com/office/drawing/2014/main" id="{3A782C30-91D3-B740-930A-0A2814F8CAD2}"/>
                </a:ext>
              </a:extLst>
            </p:cNvPr>
            <p:cNvGrpSpPr>
              <a:grpSpLocks/>
            </p:cNvGrpSpPr>
            <p:nvPr/>
          </p:nvGrpSpPr>
          <p:grpSpPr bwMode="auto">
            <a:xfrm>
              <a:off x="1695" y="3227"/>
              <a:ext cx="343" cy="154"/>
              <a:chOff x="844" y="3337"/>
              <a:chExt cx="343" cy="154"/>
            </a:xfrm>
          </p:grpSpPr>
          <p:sp>
            <p:nvSpPr>
              <p:cNvPr id="476" name="Rectangle 380">
                <a:extLst>
                  <a:ext uri="{FF2B5EF4-FFF2-40B4-BE49-F238E27FC236}">
                    <a16:creationId xmlns:a16="http://schemas.microsoft.com/office/drawing/2014/main" id="{A8333464-E05C-9444-A23E-2E0C964FDD2E}"/>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77" name="Text Box 381">
                <a:extLst>
                  <a:ext uri="{FF2B5EF4-FFF2-40B4-BE49-F238E27FC236}">
                    <a16:creationId xmlns:a16="http://schemas.microsoft.com/office/drawing/2014/main" id="{AE00E384-4D9F-364A-A483-C119CB089BA7}"/>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grpSp>
      <p:grpSp>
        <p:nvGrpSpPr>
          <p:cNvPr id="508" name="Group 476">
            <a:extLst>
              <a:ext uri="{FF2B5EF4-FFF2-40B4-BE49-F238E27FC236}">
                <a16:creationId xmlns:a16="http://schemas.microsoft.com/office/drawing/2014/main" id="{BCDAFF0D-3C76-2A48-87BB-A35F20D7416C}"/>
              </a:ext>
            </a:extLst>
          </p:cNvPr>
          <p:cNvGrpSpPr>
            <a:grpSpLocks/>
          </p:cNvGrpSpPr>
          <p:nvPr/>
        </p:nvGrpSpPr>
        <p:grpSpPr bwMode="auto">
          <a:xfrm>
            <a:off x="1092644" y="3527130"/>
            <a:ext cx="544513" cy="244475"/>
            <a:chOff x="844" y="3337"/>
            <a:chExt cx="343" cy="154"/>
          </a:xfrm>
        </p:grpSpPr>
        <p:sp>
          <p:nvSpPr>
            <p:cNvPr id="509" name="Rectangle 477">
              <a:extLst>
                <a:ext uri="{FF2B5EF4-FFF2-40B4-BE49-F238E27FC236}">
                  <a16:creationId xmlns:a16="http://schemas.microsoft.com/office/drawing/2014/main" id="{8CCFB15F-D5D5-3B49-9B8D-CE3BC3A41C07}"/>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10" name="Text Box 478">
              <a:extLst>
                <a:ext uri="{FF2B5EF4-FFF2-40B4-BE49-F238E27FC236}">
                  <a16:creationId xmlns:a16="http://schemas.microsoft.com/office/drawing/2014/main" id="{9426E53B-1D42-3540-9FF1-97CF941E6F59}"/>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mn-lt"/>
                </a:rPr>
                <a:t>DHCP</a:t>
              </a:r>
            </a:p>
          </p:txBody>
        </p:sp>
      </p:grpSp>
      <p:sp>
        <p:nvSpPr>
          <p:cNvPr id="123" name="Slide Number Placeholder 3">
            <a:extLst>
              <a:ext uri="{FF2B5EF4-FFF2-40B4-BE49-F238E27FC236}">
                <a16:creationId xmlns:a16="http://schemas.microsoft.com/office/drawing/2014/main" id="{43846183-13D8-6841-956E-AEED2E9E0769}"/>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27</a:t>
            </a:fld>
            <a:endParaRPr lang="en-US" dirty="0"/>
          </a:p>
        </p:txBody>
      </p:sp>
    </p:spTree>
    <p:extLst>
      <p:ext uri="{BB962C8B-B14F-4D97-AF65-F5344CB8AC3E}">
        <p14:creationId xmlns:p14="http://schemas.microsoft.com/office/powerpoint/2010/main" val="7723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wipe(left)">
                                      <p:cBhvr>
                                        <p:cTn id="7" dur="500"/>
                                        <p:tgtEl>
                                          <p:spTgt spid="407"/>
                                        </p:tgtEl>
                                      </p:cBhvr>
                                    </p:animEffect>
                                  </p:childTnLst>
                                </p:cTn>
                              </p:par>
                            </p:childTnLst>
                          </p:cTn>
                        </p:par>
                        <p:par>
                          <p:cTn id="8" fill="hold">
                            <p:stCondLst>
                              <p:cond delay="500"/>
                            </p:stCondLst>
                            <p:childTnLst>
                              <p:par>
                                <p:cTn id="9" presetID="9" presetClass="exit" presetSubtype="0" fill="hold" grpId="1" nodeType="afterEffect">
                                  <p:stCondLst>
                                    <p:cond delay="0"/>
                                  </p:stCondLst>
                                  <p:childTnLst>
                                    <p:animEffect transition="out" filter="dissolve">
                                      <p:cBhvr>
                                        <p:cTn id="10" dur="500"/>
                                        <p:tgtEl>
                                          <p:spTgt spid="407"/>
                                        </p:tgtEl>
                                      </p:cBhvr>
                                    </p:animEffect>
                                    <p:set>
                                      <p:cBhvr>
                                        <p:cTn id="11" dur="1" fill="hold">
                                          <p:stCondLst>
                                            <p:cond delay="499"/>
                                          </p:stCondLst>
                                        </p:cTn>
                                        <p:tgtEl>
                                          <p:spTgt spid="40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8"/>
                                        </p:tgtEl>
                                        <p:attrNameLst>
                                          <p:attrName>style.visibility</p:attrName>
                                        </p:attrNameLst>
                                      </p:cBhvr>
                                      <p:to>
                                        <p:strVal val="visible"/>
                                      </p:to>
                                    </p:set>
                                  </p:childTnLst>
                                </p:cTn>
                              </p:par>
                            </p:childTnLst>
                          </p:cTn>
                        </p:par>
                        <p:par>
                          <p:cTn id="16" fill="hold">
                            <p:stCondLst>
                              <p:cond delay="0"/>
                            </p:stCondLst>
                            <p:childTnLst>
                              <p:par>
                                <p:cTn id="17" presetID="9" presetClass="entr" presetSubtype="0" fill="hold" nodeType="afterEffect">
                                  <p:stCondLst>
                                    <p:cond delay="0"/>
                                  </p:stCondLst>
                                  <p:childTnLst>
                                    <p:set>
                                      <p:cBhvr>
                                        <p:cTn id="18" dur="1" fill="hold">
                                          <p:stCondLst>
                                            <p:cond delay="0"/>
                                          </p:stCondLst>
                                        </p:cTn>
                                        <p:tgtEl>
                                          <p:spTgt spid="415"/>
                                        </p:tgtEl>
                                        <p:attrNameLst>
                                          <p:attrName>style.visibility</p:attrName>
                                        </p:attrNameLst>
                                      </p:cBhvr>
                                      <p:to>
                                        <p:strVal val="visible"/>
                                      </p:to>
                                    </p:set>
                                    <p:animEffect transition="in" filter="dissolve">
                                      <p:cBhvr>
                                        <p:cTn id="19" dur="500"/>
                                        <p:tgtEl>
                                          <p:spTgt spid="4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18"/>
                                        </p:tgtEl>
                                        <p:attrNameLst>
                                          <p:attrName>style.visibility</p:attrName>
                                        </p:attrNameLst>
                                      </p:cBhvr>
                                      <p:to>
                                        <p:strVal val="visible"/>
                                      </p:to>
                                    </p:set>
                                    <p:animEffect transition="in" filter="wipe(up)">
                                      <p:cBhvr>
                                        <p:cTn id="24" dur="500"/>
                                        <p:tgtEl>
                                          <p:spTgt spid="4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08"/>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451"/>
                                        </p:tgtEl>
                                        <p:attrNameLst>
                                          <p:attrName>style.visibility</p:attrName>
                                        </p:attrNameLst>
                                      </p:cBhvr>
                                      <p:to>
                                        <p:strVal val="visible"/>
                                      </p:to>
                                    </p:set>
                                  </p:childTnLst>
                                </p:cTn>
                              </p:par>
                            </p:childTnLst>
                          </p:cTn>
                        </p:par>
                        <p:par>
                          <p:cTn id="36" fill="hold">
                            <p:stCondLst>
                              <p:cond delay="0"/>
                            </p:stCondLst>
                            <p:childTnLst>
                              <p:par>
                                <p:cTn id="37" presetID="0" presetClass="path" presetSubtype="0" accel="50000" decel="50000" fill="hold" nodeType="afterEffect">
                                  <p:stCondLst>
                                    <p:cond delay="0"/>
                                  </p:stCondLst>
                                  <p:childTnLst>
                                    <p:animMotion origin="layout" path="M 2.08333E-6 3.7037E-7 L 0.26823 -0.00139 L 0.10833 0.27292 L -0.0181 0.2713 " pathEditMode="relative" rAng="0" ptsTypes="AAAA">
                                      <p:cBhvr>
                                        <p:cTn id="38" dur="2000" fill="hold"/>
                                        <p:tgtEl>
                                          <p:spTgt spid="451"/>
                                        </p:tgtEl>
                                        <p:attrNameLst>
                                          <p:attrName>ppt_x</p:attrName>
                                          <p:attrName>ppt_y</p:attrName>
                                        </p:attrNameLst>
                                      </p:cBhvr>
                                      <p:rCtr x="12500" y="13565"/>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51"/>
                                        </p:tgtEl>
                                        <p:attrNameLst>
                                          <p:attrName>style.visibility</p:attrName>
                                        </p:attrNameLst>
                                      </p:cBhvr>
                                      <p:to>
                                        <p:strVal val="hidden"/>
                                      </p:to>
                                    </p:set>
                                  </p:childTnLst>
                                </p:cTn>
                              </p:par>
                            </p:childTnLst>
                          </p:cTn>
                        </p:par>
                        <p:par>
                          <p:cTn id="47" fill="hold">
                            <p:stCondLst>
                              <p:cond delay="0"/>
                            </p:stCondLst>
                            <p:childTnLst>
                              <p:par>
                                <p:cTn id="48" presetID="22" presetClass="entr" presetSubtype="4" fill="hold" nodeType="afterEffect">
                                  <p:stCondLst>
                                    <p:cond delay="0"/>
                                  </p:stCondLst>
                                  <p:childTnLst>
                                    <p:set>
                                      <p:cBhvr>
                                        <p:cTn id="49" dur="1" fill="hold">
                                          <p:stCondLst>
                                            <p:cond delay="0"/>
                                          </p:stCondLst>
                                        </p:cTn>
                                        <p:tgtEl>
                                          <p:spTgt spid="472"/>
                                        </p:tgtEl>
                                        <p:attrNameLst>
                                          <p:attrName>style.visibility</p:attrName>
                                        </p:attrNameLst>
                                      </p:cBhvr>
                                      <p:to>
                                        <p:strVal val="visible"/>
                                      </p:to>
                                    </p:set>
                                    <p:animEffect transition="in" filter="wipe(down)">
                                      <p:cBhvr>
                                        <p:cTn id="50" dur="1000"/>
                                        <p:tgtEl>
                                          <p:spTgt spid="472"/>
                                        </p:tgtEl>
                                      </p:cBhvr>
                                    </p:animEffect>
                                  </p:childTnLst>
                                </p:cTn>
                              </p:par>
                            </p:childTnLst>
                          </p:cTn>
                        </p:par>
                        <p:par>
                          <p:cTn id="51" fill="hold">
                            <p:stCondLst>
                              <p:cond delay="1000"/>
                            </p:stCondLst>
                            <p:childTnLst>
                              <p:par>
                                <p:cTn id="52" presetID="1" presetClass="exit" presetSubtype="0" fill="hold" nodeType="afterEffect">
                                  <p:stCondLst>
                                    <p:cond delay="1000"/>
                                  </p:stCondLst>
                                  <p:childTnLst>
                                    <p:set>
                                      <p:cBhvr>
                                        <p:cTn id="53" dur="1" fill="hold">
                                          <p:stCondLst>
                                            <p:cond delay="0"/>
                                          </p:stCondLst>
                                        </p:cTn>
                                        <p:tgtEl>
                                          <p:spTgt spid="472"/>
                                        </p:tgtEl>
                                        <p:attrNameLst>
                                          <p:attrName>style.visibility</p:attrName>
                                        </p:attrNameLst>
                                      </p:cBhvr>
                                      <p:to>
                                        <p:strVal val="hidden"/>
                                      </p:to>
                                    </p:set>
                                  </p:childTnLst>
                                </p:cTn>
                              </p:par>
                              <p:par>
                                <p:cTn id="54" presetID="1" presetClass="entr" presetSubtype="0" fill="hold" nodeType="withEffect">
                                  <p:stCondLst>
                                    <p:cond delay="1000"/>
                                  </p:stCondLst>
                                  <p:childTnLst>
                                    <p:set>
                                      <p:cBhvr>
                                        <p:cTn id="55"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to network (continued)</a:t>
            </a:r>
          </a:p>
        </p:txBody>
      </p:sp>
      <p:grpSp>
        <p:nvGrpSpPr>
          <p:cNvPr id="310" name="Group 309">
            <a:extLst>
              <a:ext uri="{FF2B5EF4-FFF2-40B4-BE49-F238E27FC236}">
                <a16:creationId xmlns:a16="http://schemas.microsoft.com/office/drawing/2014/main" id="{5142F9B5-3BC3-D14E-98D5-691DD24BEC95}"/>
              </a:ext>
            </a:extLst>
          </p:cNvPr>
          <p:cNvGrpSpPr/>
          <p:nvPr/>
        </p:nvGrpSpPr>
        <p:grpSpPr>
          <a:xfrm>
            <a:off x="1719151" y="1551168"/>
            <a:ext cx="3446146" cy="2798327"/>
            <a:chOff x="2023196" y="1261912"/>
            <a:chExt cx="3446146" cy="2798327"/>
          </a:xfrm>
        </p:grpSpPr>
        <p:sp>
          <p:nvSpPr>
            <p:cNvPr id="304" name="Cloud 303">
              <a:extLst>
                <a:ext uri="{FF2B5EF4-FFF2-40B4-BE49-F238E27FC236}">
                  <a16:creationId xmlns:a16="http://schemas.microsoft.com/office/drawing/2014/main" id="{1DE7CD4E-ADC8-C644-A19C-2FA5F8DE4984}"/>
                </a:ext>
              </a:extLst>
            </p:cNvPr>
            <p:cNvSpPr/>
            <p:nvPr/>
          </p:nvSpPr>
          <p:spPr bwMode="auto">
            <a:xfrm>
              <a:off x="2023196" y="1261912"/>
              <a:ext cx="3446146" cy="272956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Line 36"/>
            <p:cNvSpPr>
              <a:spLocks noChangeShapeType="1"/>
            </p:cNvSpPr>
            <p:nvPr/>
          </p:nvSpPr>
          <p:spPr bwMode="auto">
            <a:xfrm flipV="1">
              <a:off x="4779942" y="2490627"/>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p:cNvSpPr>
              <a:spLocks noChangeShapeType="1"/>
            </p:cNvSpPr>
            <p:nvPr/>
          </p:nvSpPr>
          <p:spPr bwMode="auto">
            <a:xfrm flipV="1">
              <a:off x="3670280" y="2663664"/>
              <a:ext cx="695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p:cNvSpPr>
              <a:spLocks noChangeShapeType="1"/>
            </p:cNvSpPr>
            <p:nvPr/>
          </p:nvSpPr>
          <p:spPr bwMode="auto">
            <a:xfrm flipV="1">
              <a:off x="4929167" y="2347752"/>
              <a:ext cx="138113" cy="1428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8"/>
            <p:cNvSpPr>
              <a:spLocks noChangeShapeType="1"/>
            </p:cNvSpPr>
            <p:nvPr/>
          </p:nvSpPr>
          <p:spPr bwMode="auto">
            <a:xfrm flipV="1">
              <a:off x="4284642" y="2996168"/>
              <a:ext cx="315913" cy="499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 name="Group 356"/>
            <p:cNvGrpSpPr>
              <a:grpSpLocks/>
            </p:cNvGrpSpPr>
            <p:nvPr/>
          </p:nvGrpSpPr>
          <p:grpSpPr bwMode="auto">
            <a:xfrm>
              <a:off x="2678092" y="2044539"/>
              <a:ext cx="842963" cy="814388"/>
              <a:chOff x="313" y="1497"/>
              <a:chExt cx="1152" cy="1014"/>
            </a:xfrm>
          </p:grpSpPr>
          <p:pic>
            <p:nvPicPr>
              <p:cNvPr id="164" name="Picture 354" descr="laptop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355" descr="antenna_styl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Rectangle 43"/>
            <p:cNvSpPr>
              <a:spLocks noChangeArrowheads="1"/>
            </p:cNvSpPr>
            <p:nvPr/>
          </p:nvSpPr>
          <p:spPr bwMode="auto">
            <a:xfrm rot="16200000">
              <a:off x="4583092" y="3697127"/>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69" name="Rectangle 43"/>
            <p:cNvSpPr>
              <a:spLocks noChangeArrowheads="1"/>
            </p:cNvSpPr>
            <p:nvPr/>
          </p:nvSpPr>
          <p:spPr bwMode="auto">
            <a:xfrm rot="2460490">
              <a:off x="4241780" y="3354227"/>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78" name="Rectangle 43"/>
            <p:cNvSpPr>
              <a:spLocks noChangeArrowheads="1"/>
            </p:cNvSpPr>
            <p:nvPr/>
          </p:nvSpPr>
          <p:spPr bwMode="auto">
            <a:xfrm rot="16200000">
              <a:off x="3505180" y="2511264"/>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pic>
          <p:nvPicPr>
            <p:cNvPr id="297" name="Picture 3">
              <a:extLst>
                <a:ext uri="{FF2B5EF4-FFF2-40B4-BE49-F238E27FC236}">
                  <a16:creationId xmlns:a16="http://schemas.microsoft.com/office/drawing/2014/main" id="{195605DB-BE7A-B348-99C8-9A4722BFAB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283" y="2587949"/>
              <a:ext cx="753940" cy="42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8" name="Picture 297">
              <a:extLst>
                <a:ext uri="{FF2B5EF4-FFF2-40B4-BE49-F238E27FC236}">
                  <a16:creationId xmlns:a16="http://schemas.microsoft.com/office/drawing/2014/main" id="{43B01848-F661-4E4A-A457-0F877CD504A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3695891" y="3566580"/>
              <a:ext cx="865039" cy="493659"/>
            </a:xfrm>
            <a:prstGeom prst="rect">
              <a:avLst/>
            </a:prstGeom>
          </p:spPr>
        </p:pic>
      </p:grpSp>
      <p:sp>
        <p:nvSpPr>
          <p:cNvPr id="123" name="Content Placeholder 2">
            <a:extLst>
              <a:ext uri="{FF2B5EF4-FFF2-40B4-BE49-F238E27FC236}">
                <a16:creationId xmlns:a16="http://schemas.microsoft.com/office/drawing/2014/main" id="{CD2C216D-CCF9-D04B-A46C-38CA95131B57}"/>
              </a:ext>
            </a:extLst>
          </p:cNvPr>
          <p:cNvSpPr txBox="1">
            <a:spLocks/>
          </p:cNvSpPr>
          <p:nvPr/>
        </p:nvSpPr>
        <p:spPr bwMode="auto">
          <a:xfrm>
            <a:off x="6446838" y="1146175"/>
            <a:ext cx="5745162" cy="2782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8"/>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dirty="0"/>
              <a:t>DHCP server creates DHCP ACK containing client’s IP address, IP address of first-hop router for client, subnet mask, &amp; IP address of DNS server</a:t>
            </a:r>
          </a:p>
          <a:p>
            <a:r>
              <a:rPr lang="en-US" sz="2000" kern="0" dirty="0"/>
              <a:t>Encapsulation at DHCP server, frame forwarded (switch learning) through LAN, demultiplexing at client</a:t>
            </a:r>
          </a:p>
          <a:p>
            <a:r>
              <a:rPr lang="en-US" sz="2000" kern="0" dirty="0"/>
              <a:t>Client receives DHCP ACK</a:t>
            </a:r>
          </a:p>
          <a:p>
            <a:endParaRPr lang="en-US" sz="2000" kern="0" dirty="0"/>
          </a:p>
        </p:txBody>
      </p:sp>
      <p:grpSp>
        <p:nvGrpSpPr>
          <p:cNvPr id="124" name="Group 47">
            <a:extLst>
              <a:ext uri="{FF2B5EF4-FFF2-40B4-BE49-F238E27FC236}">
                <a16:creationId xmlns:a16="http://schemas.microsoft.com/office/drawing/2014/main" id="{540B263C-5751-7E49-A1C8-675557E658CE}"/>
              </a:ext>
            </a:extLst>
          </p:cNvPr>
          <p:cNvGrpSpPr>
            <a:grpSpLocks/>
          </p:cNvGrpSpPr>
          <p:nvPr/>
        </p:nvGrpSpPr>
        <p:grpSpPr bwMode="auto">
          <a:xfrm>
            <a:off x="2046288" y="1101725"/>
            <a:ext cx="795337" cy="1314450"/>
            <a:chOff x="569" y="2954"/>
            <a:chExt cx="501" cy="828"/>
          </a:xfrm>
        </p:grpSpPr>
        <p:sp>
          <p:nvSpPr>
            <p:cNvPr id="125" name="Rectangle 48">
              <a:extLst>
                <a:ext uri="{FF2B5EF4-FFF2-40B4-BE49-F238E27FC236}">
                  <a16:creationId xmlns:a16="http://schemas.microsoft.com/office/drawing/2014/main" id="{9AD4D23B-CB34-F244-9091-B1C4A61284EB}"/>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26" name="Text Box 49">
              <a:extLst>
                <a:ext uri="{FF2B5EF4-FFF2-40B4-BE49-F238E27FC236}">
                  <a16:creationId xmlns:a16="http://schemas.microsoft.com/office/drawing/2014/main" id="{C79DF7AE-E86D-B64E-8E0E-A4832F6A4CE7}"/>
                </a:ext>
              </a:extLst>
            </p:cNvPr>
            <p:cNvSpPr txBox="1">
              <a:spLocks noChangeArrowheads="1"/>
            </p:cNvSpPr>
            <p:nvPr/>
          </p:nvSpPr>
          <p:spPr bwMode="auto">
            <a:xfrm>
              <a:off x="593" y="2954"/>
              <a:ext cx="477"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Arial" charset="0"/>
                </a:rPr>
                <a:t>DHCP</a:t>
              </a:r>
            </a:p>
            <a:p>
              <a:pPr algn="ctr">
                <a:defRPr/>
              </a:pPr>
              <a:r>
                <a:rPr lang="en-US" sz="1600" i="0">
                  <a:solidFill>
                    <a:srgbClr val="000000"/>
                  </a:solidFill>
                  <a:latin typeface="Arial" charset="0"/>
                </a:rPr>
                <a:t>UDP</a:t>
              </a:r>
            </a:p>
            <a:p>
              <a:pPr algn="ctr">
                <a:defRPr/>
              </a:pPr>
              <a:r>
                <a:rPr lang="en-US" sz="1600" i="0">
                  <a:solidFill>
                    <a:srgbClr val="000000"/>
                  </a:solidFill>
                  <a:latin typeface="Arial" charset="0"/>
                </a:rPr>
                <a:t>IP</a:t>
              </a:r>
            </a:p>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127" name="Line 50">
              <a:extLst>
                <a:ext uri="{FF2B5EF4-FFF2-40B4-BE49-F238E27FC236}">
                  <a16:creationId xmlns:a16="http://schemas.microsoft.com/office/drawing/2014/main" id="{1F24C1A4-E124-E644-BE3A-A6CCA0E0F13C}"/>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28" name="Line 51">
              <a:extLst>
                <a:ext uri="{FF2B5EF4-FFF2-40B4-BE49-F238E27FC236}">
                  <a16:creationId xmlns:a16="http://schemas.microsoft.com/office/drawing/2014/main" id="{2870D227-A38D-BB43-831D-1D6EF3587916}"/>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29" name="Line 52">
              <a:extLst>
                <a:ext uri="{FF2B5EF4-FFF2-40B4-BE49-F238E27FC236}">
                  <a16:creationId xmlns:a16="http://schemas.microsoft.com/office/drawing/2014/main" id="{136F29E1-BA45-7A42-9FEA-C5F8BA21FBD7}"/>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30" name="Line 53">
              <a:extLst>
                <a:ext uri="{FF2B5EF4-FFF2-40B4-BE49-F238E27FC236}">
                  <a16:creationId xmlns:a16="http://schemas.microsoft.com/office/drawing/2014/main" id="{4868A12B-5A82-3644-85D2-B2097D8CD9CC}"/>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nvGrpSpPr>
          <p:cNvPr id="131" name="Group 57">
            <a:extLst>
              <a:ext uri="{FF2B5EF4-FFF2-40B4-BE49-F238E27FC236}">
                <a16:creationId xmlns:a16="http://schemas.microsoft.com/office/drawing/2014/main" id="{43218045-15BF-154D-9BBC-23475146AB9D}"/>
              </a:ext>
            </a:extLst>
          </p:cNvPr>
          <p:cNvGrpSpPr>
            <a:grpSpLocks/>
          </p:cNvGrpSpPr>
          <p:nvPr/>
        </p:nvGrpSpPr>
        <p:grpSpPr bwMode="auto">
          <a:xfrm>
            <a:off x="1203325" y="3173412"/>
            <a:ext cx="1081088" cy="1166813"/>
            <a:chOff x="42" y="744"/>
            <a:chExt cx="681" cy="735"/>
          </a:xfrm>
        </p:grpSpPr>
        <p:grpSp>
          <p:nvGrpSpPr>
            <p:cNvPr id="132" name="Group 58">
              <a:extLst>
                <a:ext uri="{FF2B5EF4-FFF2-40B4-BE49-F238E27FC236}">
                  <a16:creationId xmlns:a16="http://schemas.microsoft.com/office/drawing/2014/main" id="{AD6A9B7B-F180-BE4D-B05D-F3989AA01A80}"/>
                </a:ext>
              </a:extLst>
            </p:cNvPr>
            <p:cNvGrpSpPr>
              <a:grpSpLocks/>
            </p:cNvGrpSpPr>
            <p:nvPr/>
          </p:nvGrpSpPr>
          <p:grpSpPr bwMode="auto">
            <a:xfrm>
              <a:off x="42" y="886"/>
              <a:ext cx="681" cy="468"/>
              <a:chOff x="42" y="886"/>
              <a:chExt cx="681" cy="468"/>
            </a:xfrm>
          </p:grpSpPr>
          <p:grpSp>
            <p:nvGrpSpPr>
              <p:cNvPr id="134" name="Group 59">
                <a:extLst>
                  <a:ext uri="{FF2B5EF4-FFF2-40B4-BE49-F238E27FC236}">
                    <a16:creationId xmlns:a16="http://schemas.microsoft.com/office/drawing/2014/main" id="{960B3C1F-07F5-6F41-9FB4-D60A0B8E6C39}"/>
                  </a:ext>
                </a:extLst>
              </p:cNvPr>
              <p:cNvGrpSpPr>
                <a:grpSpLocks/>
              </p:cNvGrpSpPr>
              <p:nvPr/>
            </p:nvGrpSpPr>
            <p:grpSpPr bwMode="auto">
              <a:xfrm>
                <a:off x="278" y="886"/>
                <a:ext cx="397" cy="154"/>
                <a:chOff x="740" y="3209"/>
                <a:chExt cx="397" cy="154"/>
              </a:xfrm>
            </p:grpSpPr>
            <p:grpSp>
              <p:nvGrpSpPr>
                <p:cNvPr id="161" name="Group 60">
                  <a:extLst>
                    <a:ext uri="{FF2B5EF4-FFF2-40B4-BE49-F238E27FC236}">
                      <a16:creationId xmlns:a16="http://schemas.microsoft.com/office/drawing/2014/main" id="{3D9DFC98-CAEA-254F-AF2E-AD262E46428B}"/>
                    </a:ext>
                  </a:extLst>
                </p:cNvPr>
                <p:cNvGrpSpPr>
                  <a:grpSpLocks/>
                </p:cNvGrpSpPr>
                <p:nvPr/>
              </p:nvGrpSpPr>
              <p:grpSpPr bwMode="auto">
                <a:xfrm>
                  <a:off x="794" y="3209"/>
                  <a:ext cx="343" cy="154"/>
                  <a:chOff x="844" y="3337"/>
                  <a:chExt cx="343" cy="154"/>
                </a:xfrm>
              </p:grpSpPr>
              <p:sp>
                <p:nvSpPr>
                  <p:cNvPr id="167" name="Rectangle 61">
                    <a:extLst>
                      <a:ext uri="{FF2B5EF4-FFF2-40B4-BE49-F238E27FC236}">
                        <a16:creationId xmlns:a16="http://schemas.microsoft.com/office/drawing/2014/main" id="{65871EDE-8392-3247-BE3A-00C78739E4BB}"/>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70" name="Text Box 62">
                    <a:extLst>
                      <a:ext uri="{FF2B5EF4-FFF2-40B4-BE49-F238E27FC236}">
                        <a16:creationId xmlns:a16="http://schemas.microsoft.com/office/drawing/2014/main" id="{0C062F29-6061-2C42-AC01-AC9D28D28595}"/>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sp>
              <p:nvSpPr>
                <p:cNvPr id="162" name="Rectangle 63">
                  <a:extLst>
                    <a:ext uri="{FF2B5EF4-FFF2-40B4-BE49-F238E27FC236}">
                      <a16:creationId xmlns:a16="http://schemas.microsoft.com/office/drawing/2014/main" id="{20322BC9-17D8-8C4F-885A-D4BB0E2CBC25}"/>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66" name="Rectangle 64">
                  <a:extLst>
                    <a:ext uri="{FF2B5EF4-FFF2-40B4-BE49-F238E27FC236}">
                      <a16:creationId xmlns:a16="http://schemas.microsoft.com/office/drawing/2014/main" id="{8996B781-538B-F848-8F04-11C0DE6C6A8F}"/>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135" name="Group 65">
                <a:extLst>
                  <a:ext uri="{FF2B5EF4-FFF2-40B4-BE49-F238E27FC236}">
                    <a16:creationId xmlns:a16="http://schemas.microsoft.com/office/drawing/2014/main" id="{85615FDA-6F66-794D-B888-FEDBB90A7083}"/>
                  </a:ext>
                </a:extLst>
              </p:cNvPr>
              <p:cNvGrpSpPr>
                <a:grpSpLocks/>
              </p:cNvGrpSpPr>
              <p:nvPr/>
            </p:nvGrpSpPr>
            <p:grpSpPr bwMode="auto">
              <a:xfrm>
                <a:off x="278" y="1034"/>
                <a:ext cx="397" cy="154"/>
                <a:chOff x="836" y="3305"/>
                <a:chExt cx="397" cy="154"/>
              </a:xfrm>
            </p:grpSpPr>
            <p:grpSp>
              <p:nvGrpSpPr>
                <p:cNvPr id="154" name="Group 66">
                  <a:extLst>
                    <a:ext uri="{FF2B5EF4-FFF2-40B4-BE49-F238E27FC236}">
                      <a16:creationId xmlns:a16="http://schemas.microsoft.com/office/drawing/2014/main" id="{F7671DA7-84D7-5746-AEB7-D7DF691E92BA}"/>
                    </a:ext>
                  </a:extLst>
                </p:cNvPr>
                <p:cNvGrpSpPr>
                  <a:grpSpLocks/>
                </p:cNvGrpSpPr>
                <p:nvPr/>
              </p:nvGrpSpPr>
              <p:grpSpPr bwMode="auto">
                <a:xfrm>
                  <a:off x="890" y="3305"/>
                  <a:ext cx="343" cy="154"/>
                  <a:chOff x="844" y="3337"/>
                  <a:chExt cx="343" cy="154"/>
                </a:xfrm>
              </p:grpSpPr>
              <p:sp>
                <p:nvSpPr>
                  <p:cNvPr id="159" name="Rectangle 67">
                    <a:extLst>
                      <a:ext uri="{FF2B5EF4-FFF2-40B4-BE49-F238E27FC236}">
                        <a16:creationId xmlns:a16="http://schemas.microsoft.com/office/drawing/2014/main" id="{EE0CB696-6532-FB4E-92D9-8DEEF41C22B5}"/>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60" name="Text Box 68">
                    <a:extLst>
                      <a:ext uri="{FF2B5EF4-FFF2-40B4-BE49-F238E27FC236}">
                        <a16:creationId xmlns:a16="http://schemas.microsoft.com/office/drawing/2014/main" id="{86C38002-7E85-C340-9EA2-0B58F8BC2C11}"/>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grpSp>
              <p:nvGrpSpPr>
                <p:cNvPr id="156" name="Group 69">
                  <a:extLst>
                    <a:ext uri="{FF2B5EF4-FFF2-40B4-BE49-F238E27FC236}">
                      <a16:creationId xmlns:a16="http://schemas.microsoft.com/office/drawing/2014/main" id="{1B836EFA-BDB9-C642-9B2B-9251A6BEFB7C}"/>
                    </a:ext>
                  </a:extLst>
                </p:cNvPr>
                <p:cNvGrpSpPr>
                  <a:grpSpLocks/>
                </p:cNvGrpSpPr>
                <p:nvPr/>
              </p:nvGrpSpPr>
              <p:grpSpPr bwMode="auto">
                <a:xfrm>
                  <a:off x="836" y="3334"/>
                  <a:ext cx="354" cy="94"/>
                  <a:chOff x="836" y="3334"/>
                  <a:chExt cx="354" cy="94"/>
                </a:xfrm>
              </p:grpSpPr>
              <p:sp>
                <p:nvSpPr>
                  <p:cNvPr id="157" name="Rectangle 70">
                    <a:extLst>
                      <a:ext uri="{FF2B5EF4-FFF2-40B4-BE49-F238E27FC236}">
                        <a16:creationId xmlns:a16="http://schemas.microsoft.com/office/drawing/2014/main" id="{CFD96B46-7656-C847-9A76-39A5B590BCA9}"/>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58" name="Rectangle 71">
                    <a:extLst>
                      <a:ext uri="{FF2B5EF4-FFF2-40B4-BE49-F238E27FC236}">
                        <a16:creationId xmlns:a16="http://schemas.microsoft.com/office/drawing/2014/main" id="{CACE3CFF-96CA-E14C-9E8B-7E824756E9F3}"/>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136" name="Group 72">
                <a:extLst>
                  <a:ext uri="{FF2B5EF4-FFF2-40B4-BE49-F238E27FC236}">
                    <a16:creationId xmlns:a16="http://schemas.microsoft.com/office/drawing/2014/main" id="{CA266797-9030-E34C-909A-E01233A1A92A}"/>
                  </a:ext>
                </a:extLst>
              </p:cNvPr>
              <p:cNvGrpSpPr>
                <a:grpSpLocks/>
              </p:cNvGrpSpPr>
              <p:nvPr/>
            </p:nvGrpSpPr>
            <p:grpSpPr bwMode="auto">
              <a:xfrm>
                <a:off x="165" y="1054"/>
                <a:ext cx="480" cy="112"/>
                <a:chOff x="627" y="3377"/>
                <a:chExt cx="480" cy="112"/>
              </a:xfrm>
            </p:grpSpPr>
            <p:sp>
              <p:nvSpPr>
                <p:cNvPr id="151" name="Rectangle 73">
                  <a:extLst>
                    <a:ext uri="{FF2B5EF4-FFF2-40B4-BE49-F238E27FC236}">
                      <a16:creationId xmlns:a16="http://schemas.microsoft.com/office/drawing/2014/main" id="{5EFBD7F5-6530-2D46-81B2-3092CC1BB90B}"/>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53" name="Rectangle 74">
                  <a:extLst>
                    <a:ext uri="{FF2B5EF4-FFF2-40B4-BE49-F238E27FC236}">
                      <a16:creationId xmlns:a16="http://schemas.microsoft.com/office/drawing/2014/main" id="{D3DB6942-0125-2D49-91DB-A767FE8922A4}"/>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137" name="Group 75">
                <a:extLst>
                  <a:ext uri="{FF2B5EF4-FFF2-40B4-BE49-F238E27FC236}">
                    <a16:creationId xmlns:a16="http://schemas.microsoft.com/office/drawing/2014/main" id="{560E403E-8FD0-2849-99EA-90868E5DA753}"/>
                  </a:ext>
                </a:extLst>
              </p:cNvPr>
              <p:cNvGrpSpPr>
                <a:grpSpLocks/>
              </p:cNvGrpSpPr>
              <p:nvPr/>
            </p:nvGrpSpPr>
            <p:grpSpPr bwMode="auto">
              <a:xfrm>
                <a:off x="42" y="1200"/>
                <a:ext cx="681" cy="154"/>
                <a:chOff x="504" y="3523"/>
                <a:chExt cx="681" cy="154"/>
              </a:xfrm>
            </p:grpSpPr>
            <p:grpSp>
              <p:nvGrpSpPr>
                <p:cNvPr id="138" name="Group 76">
                  <a:extLst>
                    <a:ext uri="{FF2B5EF4-FFF2-40B4-BE49-F238E27FC236}">
                      <a16:creationId xmlns:a16="http://schemas.microsoft.com/office/drawing/2014/main" id="{A1F30BA9-396F-044A-A84E-A480B8E58A5F}"/>
                    </a:ext>
                  </a:extLst>
                </p:cNvPr>
                <p:cNvGrpSpPr>
                  <a:grpSpLocks/>
                </p:cNvGrpSpPr>
                <p:nvPr/>
              </p:nvGrpSpPr>
              <p:grpSpPr bwMode="auto">
                <a:xfrm>
                  <a:off x="623" y="3523"/>
                  <a:ext cx="510" cy="154"/>
                  <a:chOff x="723" y="3453"/>
                  <a:chExt cx="510" cy="154"/>
                </a:xfrm>
              </p:grpSpPr>
              <p:grpSp>
                <p:nvGrpSpPr>
                  <p:cNvPr id="142" name="Group 77">
                    <a:extLst>
                      <a:ext uri="{FF2B5EF4-FFF2-40B4-BE49-F238E27FC236}">
                        <a16:creationId xmlns:a16="http://schemas.microsoft.com/office/drawing/2014/main" id="{7630DDE5-CCDD-C749-BDF5-8E843D37B70E}"/>
                      </a:ext>
                    </a:extLst>
                  </p:cNvPr>
                  <p:cNvGrpSpPr>
                    <a:grpSpLocks/>
                  </p:cNvGrpSpPr>
                  <p:nvPr/>
                </p:nvGrpSpPr>
                <p:grpSpPr bwMode="auto">
                  <a:xfrm>
                    <a:off x="836" y="3453"/>
                    <a:ext cx="397" cy="154"/>
                    <a:chOff x="836" y="3305"/>
                    <a:chExt cx="397" cy="154"/>
                  </a:xfrm>
                </p:grpSpPr>
                <p:grpSp>
                  <p:nvGrpSpPr>
                    <p:cNvPr id="145" name="Group 78">
                      <a:extLst>
                        <a:ext uri="{FF2B5EF4-FFF2-40B4-BE49-F238E27FC236}">
                          <a16:creationId xmlns:a16="http://schemas.microsoft.com/office/drawing/2014/main" id="{61A0BD79-37F0-454D-ACF0-42A502BEC126}"/>
                        </a:ext>
                      </a:extLst>
                    </p:cNvPr>
                    <p:cNvGrpSpPr>
                      <a:grpSpLocks/>
                    </p:cNvGrpSpPr>
                    <p:nvPr/>
                  </p:nvGrpSpPr>
                  <p:grpSpPr bwMode="auto">
                    <a:xfrm>
                      <a:off x="890" y="3305"/>
                      <a:ext cx="343" cy="154"/>
                      <a:chOff x="844" y="3337"/>
                      <a:chExt cx="343" cy="154"/>
                    </a:xfrm>
                  </p:grpSpPr>
                  <p:sp>
                    <p:nvSpPr>
                      <p:cNvPr id="149" name="Rectangle 79">
                        <a:extLst>
                          <a:ext uri="{FF2B5EF4-FFF2-40B4-BE49-F238E27FC236}">
                            <a16:creationId xmlns:a16="http://schemas.microsoft.com/office/drawing/2014/main" id="{DA7AB54D-BE51-0947-9CD7-CEBE4D01331C}"/>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50" name="Text Box 80">
                        <a:extLst>
                          <a:ext uri="{FF2B5EF4-FFF2-40B4-BE49-F238E27FC236}">
                            <a16:creationId xmlns:a16="http://schemas.microsoft.com/office/drawing/2014/main" id="{E0099BF3-9C1A-4F4E-B935-321F24E31C97}"/>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grpSp>
                  <p:nvGrpSpPr>
                    <p:cNvPr id="146" name="Group 81">
                      <a:extLst>
                        <a:ext uri="{FF2B5EF4-FFF2-40B4-BE49-F238E27FC236}">
                          <a16:creationId xmlns:a16="http://schemas.microsoft.com/office/drawing/2014/main" id="{B898E26D-1867-FC42-85F3-29373AE0FB6D}"/>
                        </a:ext>
                      </a:extLst>
                    </p:cNvPr>
                    <p:cNvGrpSpPr>
                      <a:grpSpLocks/>
                    </p:cNvGrpSpPr>
                    <p:nvPr/>
                  </p:nvGrpSpPr>
                  <p:grpSpPr bwMode="auto">
                    <a:xfrm>
                      <a:off x="836" y="3334"/>
                      <a:ext cx="354" cy="94"/>
                      <a:chOff x="836" y="3334"/>
                      <a:chExt cx="354" cy="94"/>
                    </a:xfrm>
                  </p:grpSpPr>
                  <p:sp>
                    <p:nvSpPr>
                      <p:cNvPr id="147" name="Rectangle 82">
                        <a:extLst>
                          <a:ext uri="{FF2B5EF4-FFF2-40B4-BE49-F238E27FC236}">
                            <a16:creationId xmlns:a16="http://schemas.microsoft.com/office/drawing/2014/main" id="{B20F1492-F13A-E34B-9B96-43ED947D7A52}"/>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48" name="Rectangle 83">
                        <a:extLst>
                          <a:ext uri="{FF2B5EF4-FFF2-40B4-BE49-F238E27FC236}">
                            <a16:creationId xmlns:a16="http://schemas.microsoft.com/office/drawing/2014/main" id="{336FE44D-BE49-514B-9C6C-A32BE798C329}"/>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143" name="Rectangle 84">
                    <a:extLst>
                      <a:ext uri="{FF2B5EF4-FFF2-40B4-BE49-F238E27FC236}">
                        <a16:creationId xmlns:a16="http://schemas.microsoft.com/office/drawing/2014/main" id="{D3B86BE7-E81D-FC4C-94E6-BA6AEE11AF98}"/>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44" name="Rectangle 85">
                    <a:extLst>
                      <a:ext uri="{FF2B5EF4-FFF2-40B4-BE49-F238E27FC236}">
                        <a16:creationId xmlns:a16="http://schemas.microsoft.com/office/drawing/2014/main" id="{585BEF98-6E61-C448-9811-C0E3144131F5}"/>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139" name="Rectangle 86">
                  <a:extLst>
                    <a:ext uri="{FF2B5EF4-FFF2-40B4-BE49-F238E27FC236}">
                      <a16:creationId xmlns:a16="http://schemas.microsoft.com/office/drawing/2014/main" id="{CC590DFE-089E-214F-B48B-EDEDCB0281BE}"/>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40" name="Rectangle 87">
                  <a:extLst>
                    <a:ext uri="{FF2B5EF4-FFF2-40B4-BE49-F238E27FC236}">
                      <a16:creationId xmlns:a16="http://schemas.microsoft.com/office/drawing/2014/main" id="{5BEB5394-AB11-EA45-9435-E724B7499E72}"/>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41" name="Rectangle 88">
                  <a:extLst>
                    <a:ext uri="{FF2B5EF4-FFF2-40B4-BE49-F238E27FC236}">
                      <a16:creationId xmlns:a16="http://schemas.microsoft.com/office/drawing/2014/main" id="{9C13F3AB-87AD-A54C-9363-9EE941E53D0F}"/>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133" name="AutoShape 89">
              <a:extLst>
                <a:ext uri="{FF2B5EF4-FFF2-40B4-BE49-F238E27FC236}">
                  <a16:creationId xmlns:a16="http://schemas.microsoft.com/office/drawing/2014/main" id="{18DEE7EA-1322-8D4D-A773-A4977741E060}"/>
                </a:ext>
              </a:extLst>
            </p:cNvPr>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171" name="Group 90">
            <a:extLst>
              <a:ext uri="{FF2B5EF4-FFF2-40B4-BE49-F238E27FC236}">
                <a16:creationId xmlns:a16="http://schemas.microsoft.com/office/drawing/2014/main" id="{27DCEBB1-3A1E-1743-B504-022DF67D1622}"/>
              </a:ext>
            </a:extLst>
          </p:cNvPr>
          <p:cNvGrpSpPr>
            <a:grpSpLocks/>
          </p:cNvGrpSpPr>
          <p:nvPr/>
        </p:nvGrpSpPr>
        <p:grpSpPr bwMode="auto">
          <a:xfrm>
            <a:off x="1300163" y="4259262"/>
            <a:ext cx="1081087" cy="244475"/>
            <a:chOff x="504" y="3523"/>
            <a:chExt cx="681" cy="154"/>
          </a:xfrm>
        </p:grpSpPr>
        <p:grpSp>
          <p:nvGrpSpPr>
            <p:cNvPr id="172" name="Group 91">
              <a:extLst>
                <a:ext uri="{FF2B5EF4-FFF2-40B4-BE49-F238E27FC236}">
                  <a16:creationId xmlns:a16="http://schemas.microsoft.com/office/drawing/2014/main" id="{335B2FEA-FFAD-F943-9EDE-8B33D2F205C1}"/>
                </a:ext>
              </a:extLst>
            </p:cNvPr>
            <p:cNvGrpSpPr>
              <a:grpSpLocks/>
            </p:cNvGrpSpPr>
            <p:nvPr/>
          </p:nvGrpSpPr>
          <p:grpSpPr bwMode="auto">
            <a:xfrm>
              <a:off x="623" y="3523"/>
              <a:ext cx="510" cy="154"/>
              <a:chOff x="723" y="3453"/>
              <a:chExt cx="510" cy="154"/>
            </a:xfrm>
          </p:grpSpPr>
          <p:grpSp>
            <p:nvGrpSpPr>
              <p:cNvPr id="176" name="Group 92">
                <a:extLst>
                  <a:ext uri="{FF2B5EF4-FFF2-40B4-BE49-F238E27FC236}">
                    <a16:creationId xmlns:a16="http://schemas.microsoft.com/office/drawing/2014/main" id="{6933B537-5DF5-A844-85AE-DD3D358D0794}"/>
                  </a:ext>
                </a:extLst>
              </p:cNvPr>
              <p:cNvGrpSpPr>
                <a:grpSpLocks/>
              </p:cNvGrpSpPr>
              <p:nvPr/>
            </p:nvGrpSpPr>
            <p:grpSpPr bwMode="auto">
              <a:xfrm>
                <a:off x="836" y="3453"/>
                <a:ext cx="397" cy="154"/>
                <a:chOff x="836" y="3305"/>
                <a:chExt cx="397" cy="154"/>
              </a:xfrm>
            </p:grpSpPr>
            <p:grpSp>
              <p:nvGrpSpPr>
                <p:cNvPr id="180" name="Group 93">
                  <a:extLst>
                    <a:ext uri="{FF2B5EF4-FFF2-40B4-BE49-F238E27FC236}">
                      <a16:creationId xmlns:a16="http://schemas.microsoft.com/office/drawing/2014/main" id="{AEDBE630-D7E9-5844-B942-E2FC529F4845}"/>
                    </a:ext>
                  </a:extLst>
                </p:cNvPr>
                <p:cNvGrpSpPr>
                  <a:grpSpLocks/>
                </p:cNvGrpSpPr>
                <p:nvPr/>
              </p:nvGrpSpPr>
              <p:grpSpPr bwMode="auto">
                <a:xfrm>
                  <a:off x="890" y="3305"/>
                  <a:ext cx="343" cy="154"/>
                  <a:chOff x="844" y="3337"/>
                  <a:chExt cx="343" cy="154"/>
                </a:xfrm>
              </p:grpSpPr>
              <p:sp>
                <p:nvSpPr>
                  <p:cNvPr id="184" name="Rectangle 94">
                    <a:extLst>
                      <a:ext uri="{FF2B5EF4-FFF2-40B4-BE49-F238E27FC236}">
                        <a16:creationId xmlns:a16="http://schemas.microsoft.com/office/drawing/2014/main" id="{F6A98FF0-02A1-1747-9D4B-10C39DFDE731}"/>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5" name="Text Box 95">
                    <a:extLst>
                      <a:ext uri="{FF2B5EF4-FFF2-40B4-BE49-F238E27FC236}">
                        <a16:creationId xmlns:a16="http://schemas.microsoft.com/office/drawing/2014/main" id="{981459D9-4328-D94A-B0C7-7E3D5283077C}"/>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grpSp>
              <p:nvGrpSpPr>
                <p:cNvPr id="181" name="Group 96">
                  <a:extLst>
                    <a:ext uri="{FF2B5EF4-FFF2-40B4-BE49-F238E27FC236}">
                      <a16:creationId xmlns:a16="http://schemas.microsoft.com/office/drawing/2014/main" id="{D5E94FC5-A88E-9248-8411-03E1D3CB6C42}"/>
                    </a:ext>
                  </a:extLst>
                </p:cNvPr>
                <p:cNvGrpSpPr>
                  <a:grpSpLocks/>
                </p:cNvGrpSpPr>
                <p:nvPr/>
              </p:nvGrpSpPr>
              <p:grpSpPr bwMode="auto">
                <a:xfrm>
                  <a:off x="836" y="3334"/>
                  <a:ext cx="354" cy="94"/>
                  <a:chOff x="836" y="3334"/>
                  <a:chExt cx="354" cy="94"/>
                </a:xfrm>
              </p:grpSpPr>
              <p:sp>
                <p:nvSpPr>
                  <p:cNvPr id="182" name="Rectangle 97">
                    <a:extLst>
                      <a:ext uri="{FF2B5EF4-FFF2-40B4-BE49-F238E27FC236}">
                        <a16:creationId xmlns:a16="http://schemas.microsoft.com/office/drawing/2014/main" id="{3782EA2B-4359-1F4A-A588-15422B0C791E}"/>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3" name="Rectangle 98">
                    <a:extLst>
                      <a:ext uri="{FF2B5EF4-FFF2-40B4-BE49-F238E27FC236}">
                        <a16:creationId xmlns:a16="http://schemas.microsoft.com/office/drawing/2014/main" id="{1F347794-ACCC-474F-807E-41F6C97003E6}"/>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177" name="Rectangle 99">
                <a:extLst>
                  <a:ext uri="{FF2B5EF4-FFF2-40B4-BE49-F238E27FC236}">
                    <a16:creationId xmlns:a16="http://schemas.microsoft.com/office/drawing/2014/main" id="{0B5BA1F3-F70B-2D46-8CBB-5F9BDED6626F}"/>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79" name="Rectangle 100">
                <a:extLst>
                  <a:ext uri="{FF2B5EF4-FFF2-40B4-BE49-F238E27FC236}">
                    <a16:creationId xmlns:a16="http://schemas.microsoft.com/office/drawing/2014/main" id="{6C40A02E-42E8-444F-AD0E-E8FBDA563352}"/>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173" name="Rectangle 101">
              <a:extLst>
                <a:ext uri="{FF2B5EF4-FFF2-40B4-BE49-F238E27FC236}">
                  <a16:creationId xmlns:a16="http://schemas.microsoft.com/office/drawing/2014/main" id="{655A6844-BBDC-1544-8357-0E4DABE141E8}"/>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74" name="Rectangle 102">
              <a:extLst>
                <a:ext uri="{FF2B5EF4-FFF2-40B4-BE49-F238E27FC236}">
                  <a16:creationId xmlns:a16="http://schemas.microsoft.com/office/drawing/2014/main" id="{AC859AA4-3E16-994E-A062-ED6C52B084E3}"/>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75" name="Rectangle 103">
              <a:extLst>
                <a:ext uri="{FF2B5EF4-FFF2-40B4-BE49-F238E27FC236}">
                  <a16:creationId xmlns:a16="http://schemas.microsoft.com/office/drawing/2014/main" id="{9D09B66D-98B3-634C-A0D5-06CCAD630401}"/>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186" name="Group 106">
            <a:extLst>
              <a:ext uri="{FF2B5EF4-FFF2-40B4-BE49-F238E27FC236}">
                <a16:creationId xmlns:a16="http://schemas.microsoft.com/office/drawing/2014/main" id="{F3A2EEDA-4122-A843-A2C6-337755F353B9}"/>
              </a:ext>
            </a:extLst>
          </p:cNvPr>
          <p:cNvGrpSpPr>
            <a:grpSpLocks/>
          </p:cNvGrpSpPr>
          <p:nvPr/>
        </p:nvGrpSpPr>
        <p:grpSpPr bwMode="auto">
          <a:xfrm>
            <a:off x="2328863" y="3101975"/>
            <a:ext cx="795337" cy="1314450"/>
            <a:chOff x="569" y="2954"/>
            <a:chExt cx="501" cy="828"/>
          </a:xfrm>
        </p:grpSpPr>
        <p:sp>
          <p:nvSpPr>
            <p:cNvPr id="187" name="Rectangle 107">
              <a:extLst>
                <a:ext uri="{FF2B5EF4-FFF2-40B4-BE49-F238E27FC236}">
                  <a16:creationId xmlns:a16="http://schemas.microsoft.com/office/drawing/2014/main" id="{F2A5E03A-272E-4A42-B0CA-635D96999603}"/>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8" name="Text Box 108">
              <a:extLst>
                <a:ext uri="{FF2B5EF4-FFF2-40B4-BE49-F238E27FC236}">
                  <a16:creationId xmlns:a16="http://schemas.microsoft.com/office/drawing/2014/main" id="{C1D3CCDE-13B0-B54F-89CA-89C4375721FB}"/>
                </a:ext>
              </a:extLst>
            </p:cNvPr>
            <p:cNvSpPr txBox="1">
              <a:spLocks noChangeArrowheads="1"/>
            </p:cNvSpPr>
            <p:nvPr/>
          </p:nvSpPr>
          <p:spPr bwMode="auto">
            <a:xfrm>
              <a:off x="593" y="2954"/>
              <a:ext cx="477"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Arial" charset="0"/>
                </a:rPr>
                <a:t>DHCP</a:t>
              </a:r>
            </a:p>
            <a:p>
              <a:pPr algn="ctr">
                <a:defRPr/>
              </a:pPr>
              <a:r>
                <a:rPr lang="en-US" sz="1600" i="0">
                  <a:solidFill>
                    <a:srgbClr val="000000"/>
                  </a:solidFill>
                  <a:latin typeface="Arial" charset="0"/>
                </a:rPr>
                <a:t>UDP</a:t>
              </a:r>
            </a:p>
            <a:p>
              <a:pPr algn="ctr">
                <a:defRPr/>
              </a:pPr>
              <a:r>
                <a:rPr lang="en-US" sz="1600" i="0">
                  <a:solidFill>
                    <a:srgbClr val="000000"/>
                  </a:solidFill>
                  <a:latin typeface="Arial" charset="0"/>
                </a:rPr>
                <a:t>IP</a:t>
              </a:r>
            </a:p>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189" name="Line 109">
              <a:extLst>
                <a:ext uri="{FF2B5EF4-FFF2-40B4-BE49-F238E27FC236}">
                  <a16:creationId xmlns:a16="http://schemas.microsoft.com/office/drawing/2014/main" id="{1246F3F4-B9F1-754D-B63A-E132A4B81D8B}"/>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90" name="Line 110">
              <a:extLst>
                <a:ext uri="{FF2B5EF4-FFF2-40B4-BE49-F238E27FC236}">
                  <a16:creationId xmlns:a16="http://schemas.microsoft.com/office/drawing/2014/main" id="{E8336BB4-6121-5B45-8151-78EEDFE31E23}"/>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91" name="Line 111">
              <a:extLst>
                <a:ext uri="{FF2B5EF4-FFF2-40B4-BE49-F238E27FC236}">
                  <a16:creationId xmlns:a16="http://schemas.microsoft.com/office/drawing/2014/main" id="{34131D2D-33B3-EA48-BD16-B530394358EF}"/>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92" name="Line 112">
              <a:extLst>
                <a:ext uri="{FF2B5EF4-FFF2-40B4-BE49-F238E27FC236}">
                  <a16:creationId xmlns:a16="http://schemas.microsoft.com/office/drawing/2014/main" id="{85EC735D-94B0-D649-9E1D-86D37C12AB7C}"/>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nvGrpSpPr>
          <p:cNvPr id="193" name="Group 113">
            <a:extLst>
              <a:ext uri="{FF2B5EF4-FFF2-40B4-BE49-F238E27FC236}">
                <a16:creationId xmlns:a16="http://schemas.microsoft.com/office/drawing/2014/main" id="{4DDF5D32-CC79-4F4F-A139-2D926976AF8D}"/>
              </a:ext>
            </a:extLst>
          </p:cNvPr>
          <p:cNvGrpSpPr>
            <a:grpSpLocks/>
          </p:cNvGrpSpPr>
          <p:nvPr/>
        </p:nvGrpSpPr>
        <p:grpSpPr bwMode="auto">
          <a:xfrm>
            <a:off x="922338" y="990600"/>
            <a:ext cx="1081087" cy="1217612"/>
            <a:chOff x="1404" y="3105"/>
            <a:chExt cx="681" cy="767"/>
          </a:xfrm>
        </p:grpSpPr>
        <p:grpSp>
          <p:nvGrpSpPr>
            <p:cNvPr id="194" name="Group 114">
              <a:extLst>
                <a:ext uri="{FF2B5EF4-FFF2-40B4-BE49-F238E27FC236}">
                  <a16:creationId xmlns:a16="http://schemas.microsoft.com/office/drawing/2014/main" id="{1642BDC0-3CF7-CF4C-A84E-70F117C6C3AD}"/>
                </a:ext>
              </a:extLst>
            </p:cNvPr>
            <p:cNvGrpSpPr>
              <a:grpSpLocks/>
            </p:cNvGrpSpPr>
            <p:nvPr/>
          </p:nvGrpSpPr>
          <p:grpSpPr bwMode="auto">
            <a:xfrm>
              <a:off x="1404" y="3355"/>
              <a:ext cx="681" cy="468"/>
              <a:chOff x="42" y="886"/>
              <a:chExt cx="681" cy="468"/>
            </a:xfrm>
          </p:grpSpPr>
          <p:grpSp>
            <p:nvGrpSpPr>
              <p:cNvPr id="199" name="Group 115">
                <a:extLst>
                  <a:ext uri="{FF2B5EF4-FFF2-40B4-BE49-F238E27FC236}">
                    <a16:creationId xmlns:a16="http://schemas.microsoft.com/office/drawing/2014/main" id="{DCD017ED-7BF1-904E-85F9-7A926A63EE32}"/>
                  </a:ext>
                </a:extLst>
              </p:cNvPr>
              <p:cNvGrpSpPr>
                <a:grpSpLocks/>
              </p:cNvGrpSpPr>
              <p:nvPr/>
            </p:nvGrpSpPr>
            <p:grpSpPr bwMode="auto">
              <a:xfrm>
                <a:off x="278" y="886"/>
                <a:ext cx="397" cy="154"/>
                <a:chOff x="740" y="3209"/>
                <a:chExt cx="397" cy="154"/>
              </a:xfrm>
            </p:grpSpPr>
            <p:grpSp>
              <p:nvGrpSpPr>
                <p:cNvPr id="224" name="Group 116">
                  <a:extLst>
                    <a:ext uri="{FF2B5EF4-FFF2-40B4-BE49-F238E27FC236}">
                      <a16:creationId xmlns:a16="http://schemas.microsoft.com/office/drawing/2014/main" id="{D5005406-C031-7044-A500-DFDE436D3DA4}"/>
                    </a:ext>
                  </a:extLst>
                </p:cNvPr>
                <p:cNvGrpSpPr>
                  <a:grpSpLocks/>
                </p:cNvGrpSpPr>
                <p:nvPr/>
              </p:nvGrpSpPr>
              <p:grpSpPr bwMode="auto">
                <a:xfrm>
                  <a:off x="794" y="3209"/>
                  <a:ext cx="343" cy="154"/>
                  <a:chOff x="844" y="3337"/>
                  <a:chExt cx="343" cy="154"/>
                </a:xfrm>
              </p:grpSpPr>
              <p:sp>
                <p:nvSpPr>
                  <p:cNvPr id="227" name="Rectangle 117">
                    <a:extLst>
                      <a:ext uri="{FF2B5EF4-FFF2-40B4-BE49-F238E27FC236}">
                        <a16:creationId xmlns:a16="http://schemas.microsoft.com/office/drawing/2014/main" id="{0584B2BB-62A7-2345-B399-AFCFB68CE8B5}"/>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28" name="Text Box 118">
                    <a:extLst>
                      <a:ext uri="{FF2B5EF4-FFF2-40B4-BE49-F238E27FC236}">
                        <a16:creationId xmlns:a16="http://schemas.microsoft.com/office/drawing/2014/main" id="{6A831DBB-1BBB-7343-A3E8-97C87F6EBE5A}"/>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sp>
              <p:nvSpPr>
                <p:cNvPr id="225" name="Rectangle 119">
                  <a:extLst>
                    <a:ext uri="{FF2B5EF4-FFF2-40B4-BE49-F238E27FC236}">
                      <a16:creationId xmlns:a16="http://schemas.microsoft.com/office/drawing/2014/main" id="{23832F91-7E32-C44C-B326-EA3FDA9170AD}"/>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26" name="Rectangle 120">
                  <a:extLst>
                    <a:ext uri="{FF2B5EF4-FFF2-40B4-BE49-F238E27FC236}">
                      <a16:creationId xmlns:a16="http://schemas.microsoft.com/office/drawing/2014/main" id="{59BF1F3E-C812-1547-B881-B030C3D6FC5D}"/>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200" name="Group 121">
                <a:extLst>
                  <a:ext uri="{FF2B5EF4-FFF2-40B4-BE49-F238E27FC236}">
                    <a16:creationId xmlns:a16="http://schemas.microsoft.com/office/drawing/2014/main" id="{B18CD223-19E5-7A43-8BC6-F6BB1F7DDFDA}"/>
                  </a:ext>
                </a:extLst>
              </p:cNvPr>
              <p:cNvGrpSpPr>
                <a:grpSpLocks/>
              </p:cNvGrpSpPr>
              <p:nvPr/>
            </p:nvGrpSpPr>
            <p:grpSpPr bwMode="auto">
              <a:xfrm>
                <a:off x="278" y="1034"/>
                <a:ext cx="397" cy="154"/>
                <a:chOff x="836" y="3305"/>
                <a:chExt cx="397" cy="154"/>
              </a:xfrm>
            </p:grpSpPr>
            <p:grpSp>
              <p:nvGrpSpPr>
                <p:cNvPr id="218" name="Group 122">
                  <a:extLst>
                    <a:ext uri="{FF2B5EF4-FFF2-40B4-BE49-F238E27FC236}">
                      <a16:creationId xmlns:a16="http://schemas.microsoft.com/office/drawing/2014/main" id="{EBF02066-4E14-EC42-93A7-AFF3F2BBFDD2}"/>
                    </a:ext>
                  </a:extLst>
                </p:cNvPr>
                <p:cNvGrpSpPr>
                  <a:grpSpLocks/>
                </p:cNvGrpSpPr>
                <p:nvPr/>
              </p:nvGrpSpPr>
              <p:grpSpPr bwMode="auto">
                <a:xfrm>
                  <a:off x="890" y="3305"/>
                  <a:ext cx="343" cy="154"/>
                  <a:chOff x="844" y="3337"/>
                  <a:chExt cx="343" cy="154"/>
                </a:xfrm>
              </p:grpSpPr>
              <p:sp>
                <p:nvSpPr>
                  <p:cNvPr id="222" name="Rectangle 123">
                    <a:extLst>
                      <a:ext uri="{FF2B5EF4-FFF2-40B4-BE49-F238E27FC236}">
                        <a16:creationId xmlns:a16="http://schemas.microsoft.com/office/drawing/2014/main" id="{77152354-B4CA-8A43-8BBD-C7671D7B1181}"/>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23" name="Text Box 124">
                    <a:extLst>
                      <a:ext uri="{FF2B5EF4-FFF2-40B4-BE49-F238E27FC236}">
                        <a16:creationId xmlns:a16="http://schemas.microsoft.com/office/drawing/2014/main" id="{BD187588-FAE1-5B41-AE6B-2BEB4C7BC15E}"/>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grpSp>
              <p:nvGrpSpPr>
                <p:cNvPr id="219" name="Group 125">
                  <a:extLst>
                    <a:ext uri="{FF2B5EF4-FFF2-40B4-BE49-F238E27FC236}">
                      <a16:creationId xmlns:a16="http://schemas.microsoft.com/office/drawing/2014/main" id="{46F76B35-3F43-6347-A629-518AF8EB4411}"/>
                    </a:ext>
                  </a:extLst>
                </p:cNvPr>
                <p:cNvGrpSpPr>
                  <a:grpSpLocks/>
                </p:cNvGrpSpPr>
                <p:nvPr/>
              </p:nvGrpSpPr>
              <p:grpSpPr bwMode="auto">
                <a:xfrm>
                  <a:off x="836" y="3334"/>
                  <a:ext cx="354" cy="94"/>
                  <a:chOff x="836" y="3334"/>
                  <a:chExt cx="354" cy="94"/>
                </a:xfrm>
              </p:grpSpPr>
              <p:sp>
                <p:nvSpPr>
                  <p:cNvPr id="220" name="Rectangle 126">
                    <a:extLst>
                      <a:ext uri="{FF2B5EF4-FFF2-40B4-BE49-F238E27FC236}">
                        <a16:creationId xmlns:a16="http://schemas.microsoft.com/office/drawing/2014/main" id="{0ED77200-93CC-7042-AB26-F024A6D60F51}"/>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21" name="Rectangle 127">
                    <a:extLst>
                      <a:ext uri="{FF2B5EF4-FFF2-40B4-BE49-F238E27FC236}">
                        <a16:creationId xmlns:a16="http://schemas.microsoft.com/office/drawing/2014/main" id="{CA97EBF4-8707-AA42-890C-140FAF72CFD6}"/>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201" name="Group 128">
                <a:extLst>
                  <a:ext uri="{FF2B5EF4-FFF2-40B4-BE49-F238E27FC236}">
                    <a16:creationId xmlns:a16="http://schemas.microsoft.com/office/drawing/2014/main" id="{71C98C43-4BF2-ED40-A4A6-9AE0BE1A8A27}"/>
                  </a:ext>
                </a:extLst>
              </p:cNvPr>
              <p:cNvGrpSpPr>
                <a:grpSpLocks/>
              </p:cNvGrpSpPr>
              <p:nvPr/>
            </p:nvGrpSpPr>
            <p:grpSpPr bwMode="auto">
              <a:xfrm>
                <a:off x="165" y="1054"/>
                <a:ext cx="480" cy="112"/>
                <a:chOff x="627" y="3377"/>
                <a:chExt cx="480" cy="112"/>
              </a:xfrm>
            </p:grpSpPr>
            <p:sp>
              <p:nvSpPr>
                <p:cNvPr id="216" name="Rectangle 129">
                  <a:extLst>
                    <a:ext uri="{FF2B5EF4-FFF2-40B4-BE49-F238E27FC236}">
                      <a16:creationId xmlns:a16="http://schemas.microsoft.com/office/drawing/2014/main" id="{1D697E62-66C9-9E4B-B3A7-772555B61421}"/>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17" name="Rectangle 130">
                  <a:extLst>
                    <a:ext uri="{FF2B5EF4-FFF2-40B4-BE49-F238E27FC236}">
                      <a16:creationId xmlns:a16="http://schemas.microsoft.com/office/drawing/2014/main" id="{D8B07363-B0F4-6E42-8058-321D3EB75C86}"/>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202" name="Group 131">
                <a:extLst>
                  <a:ext uri="{FF2B5EF4-FFF2-40B4-BE49-F238E27FC236}">
                    <a16:creationId xmlns:a16="http://schemas.microsoft.com/office/drawing/2014/main" id="{B327DB69-5C0F-3445-B868-0A70A7A957DD}"/>
                  </a:ext>
                </a:extLst>
              </p:cNvPr>
              <p:cNvGrpSpPr>
                <a:grpSpLocks/>
              </p:cNvGrpSpPr>
              <p:nvPr/>
            </p:nvGrpSpPr>
            <p:grpSpPr bwMode="auto">
              <a:xfrm>
                <a:off x="42" y="1200"/>
                <a:ext cx="681" cy="154"/>
                <a:chOff x="504" y="3523"/>
                <a:chExt cx="681" cy="154"/>
              </a:xfrm>
            </p:grpSpPr>
            <p:grpSp>
              <p:nvGrpSpPr>
                <p:cNvPr id="203" name="Group 132">
                  <a:extLst>
                    <a:ext uri="{FF2B5EF4-FFF2-40B4-BE49-F238E27FC236}">
                      <a16:creationId xmlns:a16="http://schemas.microsoft.com/office/drawing/2014/main" id="{5FDED86A-50E2-734A-97FB-3686284D2802}"/>
                    </a:ext>
                  </a:extLst>
                </p:cNvPr>
                <p:cNvGrpSpPr>
                  <a:grpSpLocks/>
                </p:cNvGrpSpPr>
                <p:nvPr/>
              </p:nvGrpSpPr>
              <p:grpSpPr bwMode="auto">
                <a:xfrm>
                  <a:off x="623" y="3523"/>
                  <a:ext cx="510" cy="154"/>
                  <a:chOff x="723" y="3453"/>
                  <a:chExt cx="510" cy="154"/>
                </a:xfrm>
              </p:grpSpPr>
              <p:grpSp>
                <p:nvGrpSpPr>
                  <p:cNvPr id="207" name="Group 133">
                    <a:extLst>
                      <a:ext uri="{FF2B5EF4-FFF2-40B4-BE49-F238E27FC236}">
                        <a16:creationId xmlns:a16="http://schemas.microsoft.com/office/drawing/2014/main" id="{93088BB6-7415-9C4E-9867-C1941D3D07C6}"/>
                      </a:ext>
                    </a:extLst>
                  </p:cNvPr>
                  <p:cNvGrpSpPr>
                    <a:grpSpLocks/>
                  </p:cNvGrpSpPr>
                  <p:nvPr/>
                </p:nvGrpSpPr>
                <p:grpSpPr bwMode="auto">
                  <a:xfrm>
                    <a:off x="836" y="3453"/>
                    <a:ext cx="397" cy="154"/>
                    <a:chOff x="836" y="3305"/>
                    <a:chExt cx="397" cy="154"/>
                  </a:xfrm>
                </p:grpSpPr>
                <p:grpSp>
                  <p:nvGrpSpPr>
                    <p:cNvPr id="210" name="Group 134">
                      <a:extLst>
                        <a:ext uri="{FF2B5EF4-FFF2-40B4-BE49-F238E27FC236}">
                          <a16:creationId xmlns:a16="http://schemas.microsoft.com/office/drawing/2014/main" id="{75689A96-1A64-F545-84DF-BD094CD05824}"/>
                        </a:ext>
                      </a:extLst>
                    </p:cNvPr>
                    <p:cNvGrpSpPr>
                      <a:grpSpLocks/>
                    </p:cNvGrpSpPr>
                    <p:nvPr/>
                  </p:nvGrpSpPr>
                  <p:grpSpPr bwMode="auto">
                    <a:xfrm>
                      <a:off x="890" y="3305"/>
                      <a:ext cx="343" cy="154"/>
                      <a:chOff x="844" y="3337"/>
                      <a:chExt cx="343" cy="154"/>
                    </a:xfrm>
                  </p:grpSpPr>
                  <p:sp>
                    <p:nvSpPr>
                      <p:cNvPr id="214" name="Rectangle 135">
                        <a:extLst>
                          <a:ext uri="{FF2B5EF4-FFF2-40B4-BE49-F238E27FC236}">
                            <a16:creationId xmlns:a16="http://schemas.microsoft.com/office/drawing/2014/main" id="{18A29AE5-1A7E-404D-AFC5-4C2476BF8C6D}"/>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15" name="Text Box 136">
                        <a:extLst>
                          <a:ext uri="{FF2B5EF4-FFF2-40B4-BE49-F238E27FC236}">
                            <a16:creationId xmlns:a16="http://schemas.microsoft.com/office/drawing/2014/main" id="{D01E26C7-0C16-2148-9221-7D53984D6225}"/>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grpSp>
                  <p:nvGrpSpPr>
                    <p:cNvPr id="211" name="Group 137">
                      <a:extLst>
                        <a:ext uri="{FF2B5EF4-FFF2-40B4-BE49-F238E27FC236}">
                          <a16:creationId xmlns:a16="http://schemas.microsoft.com/office/drawing/2014/main" id="{5A3EE4EF-4DA0-1B4D-98EE-1C322AA0D4D1}"/>
                        </a:ext>
                      </a:extLst>
                    </p:cNvPr>
                    <p:cNvGrpSpPr>
                      <a:grpSpLocks/>
                    </p:cNvGrpSpPr>
                    <p:nvPr/>
                  </p:nvGrpSpPr>
                  <p:grpSpPr bwMode="auto">
                    <a:xfrm>
                      <a:off x="836" y="3334"/>
                      <a:ext cx="354" cy="94"/>
                      <a:chOff x="836" y="3334"/>
                      <a:chExt cx="354" cy="94"/>
                    </a:xfrm>
                  </p:grpSpPr>
                  <p:sp>
                    <p:nvSpPr>
                      <p:cNvPr id="212" name="Rectangle 138">
                        <a:extLst>
                          <a:ext uri="{FF2B5EF4-FFF2-40B4-BE49-F238E27FC236}">
                            <a16:creationId xmlns:a16="http://schemas.microsoft.com/office/drawing/2014/main" id="{BFACF970-0CCC-8941-B7B7-765B24F73A81}"/>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13" name="Rectangle 139">
                        <a:extLst>
                          <a:ext uri="{FF2B5EF4-FFF2-40B4-BE49-F238E27FC236}">
                            <a16:creationId xmlns:a16="http://schemas.microsoft.com/office/drawing/2014/main" id="{557DB9B9-3CCF-BE4B-A65E-ACCA2B38A990}"/>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208" name="Rectangle 140">
                    <a:extLst>
                      <a:ext uri="{FF2B5EF4-FFF2-40B4-BE49-F238E27FC236}">
                        <a16:creationId xmlns:a16="http://schemas.microsoft.com/office/drawing/2014/main" id="{10A74C3E-0D59-3B41-B6F7-BD11BBA383F6}"/>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9" name="Rectangle 141">
                    <a:extLst>
                      <a:ext uri="{FF2B5EF4-FFF2-40B4-BE49-F238E27FC236}">
                        <a16:creationId xmlns:a16="http://schemas.microsoft.com/office/drawing/2014/main" id="{EE588AA0-3008-554B-ADE3-B20342C42B67}"/>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04" name="Rectangle 142">
                  <a:extLst>
                    <a:ext uri="{FF2B5EF4-FFF2-40B4-BE49-F238E27FC236}">
                      <a16:creationId xmlns:a16="http://schemas.microsoft.com/office/drawing/2014/main" id="{552DB8C6-5FC0-0249-91B7-EC6248C0C730}"/>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5" name="Rectangle 143">
                  <a:extLst>
                    <a:ext uri="{FF2B5EF4-FFF2-40B4-BE49-F238E27FC236}">
                      <a16:creationId xmlns:a16="http://schemas.microsoft.com/office/drawing/2014/main" id="{250300D2-2477-0243-9A89-0CA7372AC851}"/>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6" name="Rectangle 144">
                  <a:extLst>
                    <a:ext uri="{FF2B5EF4-FFF2-40B4-BE49-F238E27FC236}">
                      <a16:creationId xmlns:a16="http://schemas.microsoft.com/office/drawing/2014/main" id="{8B794BF6-11F7-414F-B058-E7B1CB7B5583}"/>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195" name="AutoShape 145">
              <a:extLst>
                <a:ext uri="{FF2B5EF4-FFF2-40B4-BE49-F238E27FC236}">
                  <a16:creationId xmlns:a16="http://schemas.microsoft.com/office/drawing/2014/main" id="{3CBD2BC0-B387-5143-B7A1-9EE4A3511B86}"/>
                </a:ext>
              </a:extLst>
            </p:cNvPr>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196" name="Group 146">
              <a:extLst>
                <a:ext uri="{FF2B5EF4-FFF2-40B4-BE49-F238E27FC236}">
                  <a16:creationId xmlns:a16="http://schemas.microsoft.com/office/drawing/2014/main" id="{175B847C-3A5D-9448-830F-3D6D3395C1D9}"/>
                </a:ext>
              </a:extLst>
            </p:cNvPr>
            <p:cNvGrpSpPr>
              <a:grpSpLocks/>
            </p:cNvGrpSpPr>
            <p:nvPr/>
          </p:nvGrpSpPr>
          <p:grpSpPr bwMode="auto">
            <a:xfrm>
              <a:off x="1695" y="3227"/>
              <a:ext cx="343" cy="154"/>
              <a:chOff x="844" y="3337"/>
              <a:chExt cx="343" cy="154"/>
            </a:xfrm>
          </p:grpSpPr>
          <p:sp>
            <p:nvSpPr>
              <p:cNvPr id="197" name="Rectangle 147">
                <a:extLst>
                  <a:ext uri="{FF2B5EF4-FFF2-40B4-BE49-F238E27FC236}">
                    <a16:creationId xmlns:a16="http://schemas.microsoft.com/office/drawing/2014/main" id="{D55680E3-33E4-AB48-BA39-35A4B980D10F}"/>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98" name="Text Box 148">
                <a:extLst>
                  <a:ext uri="{FF2B5EF4-FFF2-40B4-BE49-F238E27FC236}">
                    <a16:creationId xmlns:a16="http://schemas.microsoft.com/office/drawing/2014/main" id="{5A558875-4838-2440-BBC0-A7AF2D83AAB9}"/>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grpSp>
      <p:grpSp>
        <p:nvGrpSpPr>
          <p:cNvPr id="229" name="Group 149">
            <a:extLst>
              <a:ext uri="{FF2B5EF4-FFF2-40B4-BE49-F238E27FC236}">
                <a16:creationId xmlns:a16="http://schemas.microsoft.com/office/drawing/2014/main" id="{C6AE2174-CB04-254C-A733-3795643E6900}"/>
              </a:ext>
            </a:extLst>
          </p:cNvPr>
          <p:cNvGrpSpPr>
            <a:grpSpLocks/>
          </p:cNvGrpSpPr>
          <p:nvPr/>
        </p:nvGrpSpPr>
        <p:grpSpPr bwMode="auto">
          <a:xfrm>
            <a:off x="1654175" y="3198812"/>
            <a:ext cx="544513" cy="244475"/>
            <a:chOff x="844" y="3337"/>
            <a:chExt cx="343" cy="154"/>
          </a:xfrm>
        </p:grpSpPr>
        <p:sp>
          <p:nvSpPr>
            <p:cNvPr id="230" name="Rectangle 150">
              <a:extLst>
                <a:ext uri="{FF2B5EF4-FFF2-40B4-BE49-F238E27FC236}">
                  <a16:creationId xmlns:a16="http://schemas.microsoft.com/office/drawing/2014/main" id="{C273AC27-B4BF-1B47-B623-72B2F33D6422}"/>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31" name="Text Box 151">
              <a:extLst>
                <a:ext uri="{FF2B5EF4-FFF2-40B4-BE49-F238E27FC236}">
                  <a16:creationId xmlns:a16="http://schemas.microsoft.com/office/drawing/2014/main" id="{552442D1-52F2-DB47-A09D-EDC14BB42EE4}"/>
                </a:ext>
              </a:extLst>
            </p:cNvPr>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DHCP</a:t>
              </a:r>
            </a:p>
          </p:txBody>
        </p:sp>
      </p:grpSp>
      <p:sp>
        <p:nvSpPr>
          <p:cNvPr id="119" name="Slide Number Placeholder 3">
            <a:extLst>
              <a:ext uri="{FF2B5EF4-FFF2-40B4-BE49-F238E27FC236}">
                <a16:creationId xmlns:a16="http://schemas.microsoft.com/office/drawing/2014/main" id="{3E9EB87D-74BE-CB4F-BFFF-8B83C106F983}"/>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28</a:t>
            </a:fld>
            <a:endParaRPr lang="en-US" dirty="0"/>
          </a:p>
        </p:txBody>
      </p:sp>
    </p:spTree>
    <p:extLst>
      <p:ext uri="{BB962C8B-B14F-4D97-AF65-F5344CB8AC3E}">
        <p14:creationId xmlns:p14="http://schemas.microsoft.com/office/powerpoint/2010/main" val="3122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wipe(up)">
                                      <p:cBhvr>
                                        <p:cTn id="13" dur="500"/>
                                        <p:tgtEl>
                                          <p:spTgt spid="131"/>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2565 0.03079 L 0.15326 0.03217 L 0.34896 -0.28449 L -0.04114 -0.28889 " pathEditMode="relative" rAng="0" ptsTypes="AAAA">
                                      <p:cBhvr>
                                        <p:cTn id="20" dur="2000" fill="hold"/>
                                        <p:tgtEl>
                                          <p:spTgt spid="171"/>
                                        </p:tgtEl>
                                        <p:attrNameLst>
                                          <p:attrName>ppt_x</p:attrName>
                                          <p:attrName>ppt_y</p:attrName>
                                        </p:attrNameLst>
                                      </p:cBhvr>
                                      <p:rCtr x="17956" y="-15926"/>
                                    </p:animMotion>
                                  </p:childTnLst>
                                </p:cTn>
                              </p:par>
                              <p:par>
                                <p:cTn id="21" presetID="1" presetClass="exit" presetSubtype="0" fill="hold" nodeType="withEffect">
                                  <p:stCondLst>
                                    <p:cond delay="0"/>
                                  </p:stCondLst>
                                  <p:childTnLst>
                                    <p:set>
                                      <p:cBhvr>
                                        <p:cTn id="22" dur="1" fill="hold">
                                          <p:stCondLst>
                                            <p:cond delay="0"/>
                                          </p:stCondLst>
                                        </p:cTn>
                                        <p:tgtEl>
                                          <p:spTgt spid="22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childTnLst>
                          </p:cTn>
                        </p:par>
                        <p:par>
                          <p:cTn id="31" fill="hold">
                            <p:stCondLst>
                              <p:cond delay="0"/>
                            </p:stCondLst>
                            <p:childTnLst>
                              <p:par>
                                <p:cTn id="32" presetID="22" presetClass="entr" presetSubtype="4" fill="hold" nodeType="after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wipe(down)">
                                      <p:cBhvr>
                                        <p:cTn id="34" dur="1000"/>
                                        <p:tgtEl>
                                          <p:spTgt spid="193"/>
                                        </p:tgtEl>
                                      </p:cBhvr>
                                    </p:animEffect>
                                  </p:childTnLst>
                                </p:cTn>
                              </p:par>
                              <p:par>
                                <p:cTn id="35" presetID="1" presetClass="exit" presetSubtype="0" fill="hold" nodeType="withEffect">
                                  <p:stCondLst>
                                    <p:cond delay="0"/>
                                  </p:stCondLst>
                                  <p:childTnLst>
                                    <p:set>
                                      <p:cBhvr>
                                        <p:cTn id="36" dur="1" fill="hold">
                                          <p:stCondLst>
                                            <p:cond delay="0"/>
                                          </p:stCondLst>
                                        </p:cTn>
                                        <p:tgtEl>
                                          <p:spTgt spid="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ARP (before DNS, before HTTP)</a:t>
            </a:r>
          </a:p>
        </p:txBody>
      </p:sp>
      <p:grpSp>
        <p:nvGrpSpPr>
          <p:cNvPr id="310" name="Group 309">
            <a:extLst>
              <a:ext uri="{FF2B5EF4-FFF2-40B4-BE49-F238E27FC236}">
                <a16:creationId xmlns:a16="http://schemas.microsoft.com/office/drawing/2014/main" id="{5142F9B5-3BC3-D14E-98D5-691DD24BEC95}"/>
              </a:ext>
            </a:extLst>
          </p:cNvPr>
          <p:cNvGrpSpPr/>
          <p:nvPr/>
        </p:nvGrpSpPr>
        <p:grpSpPr>
          <a:xfrm>
            <a:off x="1809843" y="1630680"/>
            <a:ext cx="3446146" cy="2798327"/>
            <a:chOff x="2023196" y="1261912"/>
            <a:chExt cx="3446146" cy="2798327"/>
          </a:xfrm>
        </p:grpSpPr>
        <p:sp>
          <p:nvSpPr>
            <p:cNvPr id="304" name="Cloud 303">
              <a:extLst>
                <a:ext uri="{FF2B5EF4-FFF2-40B4-BE49-F238E27FC236}">
                  <a16:creationId xmlns:a16="http://schemas.microsoft.com/office/drawing/2014/main" id="{1DE7CD4E-ADC8-C644-A19C-2FA5F8DE4984}"/>
                </a:ext>
              </a:extLst>
            </p:cNvPr>
            <p:cNvSpPr/>
            <p:nvPr/>
          </p:nvSpPr>
          <p:spPr bwMode="auto">
            <a:xfrm>
              <a:off x="2023196" y="1261912"/>
              <a:ext cx="3446146" cy="272956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Line 36"/>
            <p:cNvSpPr>
              <a:spLocks noChangeShapeType="1"/>
            </p:cNvSpPr>
            <p:nvPr/>
          </p:nvSpPr>
          <p:spPr bwMode="auto">
            <a:xfrm flipV="1">
              <a:off x="4779942" y="2490627"/>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p:cNvSpPr>
              <a:spLocks noChangeShapeType="1"/>
            </p:cNvSpPr>
            <p:nvPr/>
          </p:nvSpPr>
          <p:spPr bwMode="auto">
            <a:xfrm flipV="1">
              <a:off x="3670280" y="2663664"/>
              <a:ext cx="695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p:cNvSpPr>
              <a:spLocks noChangeShapeType="1"/>
            </p:cNvSpPr>
            <p:nvPr/>
          </p:nvSpPr>
          <p:spPr bwMode="auto">
            <a:xfrm flipV="1">
              <a:off x="4929167" y="2347752"/>
              <a:ext cx="138113" cy="1428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8"/>
            <p:cNvSpPr>
              <a:spLocks noChangeShapeType="1"/>
            </p:cNvSpPr>
            <p:nvPr/>
          </p:nvSpPr>
          <p:spPr bwMode="auto">
            <a:xfrm flipV="1">
              <a:off x="4284642" y="2996168"/>
              <a:ext cx="315913" cy="499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 name="Group 356"/>
            <p:cNvGrpSpPr>
              <a:grpSpLocks/>
            </p:cNvGrpSpPr>
            <p:nvPr/>
          </p:nvGrpSpPr>
          <p:grpSpPr bwMode="auto">
            <a:xfrm>
              <a:off x="2678092" y="2044539"/>
              <a:ext cx="842963" cy="814388"/>
              <a:chOff x="313" y="1497"/>
              <a:chExt cx="1152" cy="1014"/>
            </a:xfrm>
          </p:grpSpPr>
          <p:pic>
            <p:nvPicPr>
              <p:cNvPr id="164" name="Picture 354" descr="laptop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355" descr="antenna_styl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Rectangle 43"/>
            <p:cNvSpPr>
              <a:spLocks noChangeArrowheads="1"/>
            </p:cNvSpPr>
            <p:nvPr/>
          </p:nvSpPr>
          <p:spPr bwMode="auto">
            <a:xfrm rot="16200000">
              <a:off x="4583092" y="3697127"/>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69" name="Rectangle 43"/>
            <p:cNvSpPr>
              <a:spLocks noChangeArrowheads="1"/>
            </p:cNvSpPr>
            <p:nvPr/>
          </p:nvSpPr>
          <p:spPr bwMode="auto">
            <a:xfrm rot="2460490">
              <a:off x="4241780" y="3354227"/>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78" name="Rectangle 43"/>
            <p:cNvSpPr>
              <a:spLocks noChangeArrowheads="1"/>
            </p:cNvSpPr>
            <p:nvPr/>
          </p:nvSpPr>
          <p:spPr bwMode="auto">
            <a:xfrm rot="16200000">
              <a:off x="3505180" y="2511264"/>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pic>
          <p:nvPicPr>
            <p:cNvPr id="297" name="Picture 3">
              <a:extLst>
                <a:ext uri="{FF2B5EF4-FFF2-40B4-BE49-F238E27FC236}">
                  <a16:creationId xmlns:a16="http://schemas.microsoft.com/office/drawing/2014/main" id="{195605DB-BE7A-B348-99C8-9A4722BFAB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283" y="2587949"/>
              <a:ext cx="753940" cy="42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8" name="Picture 297">
              <a:extLst>
                <a:ext uri="{FF2B5EF4-FFF2-40B4-BE49-F238E27FC236}">
                  <a16:creationId xmlns:a16="http://schemas.microsoft.com/office/drawing/2014/main" id="{43B01848-F661-4E4A-A457-0F877CD504A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3695891" y="3566580"/>
              <a:ext cx="865039" cy="493659"/>
            </a:xfrm>
            <a:prstGeom prst="rect">
              <a:avLst/>
            </a:prstGeom>
          </p:spPr>
        </p:pic>
      </p:grpSp>
      <p:sp>
        <p:nvSpPr>
          <p:cNvPr id="119" name="Content Placeholder 2">
            <a:extLst>
              <a:ext uri="{FF2B5EF4-FFF2-40B4-BE49-F238E27FC236}">
                <a16:creationId xmlns:a16="http://schemas.microsoft.com/office/drawing/2014/main" id="{17613A79-245E-814C-9B5A-AB64988293B6}"/>
              </a:ext>
            </a:extLst>
          </p:cNvPr>
          <p:cNvSpPr txBox="1">
            <a:spLocks/>
          </p:cNvSpPr>
          <p:nvPr/>
        </p:nvSpPr>
        <p:spPr bwMode="auto">
          <a:xfrm>
            <a:off x="6424184" y="1045368"/>
            <a:ext cx="5452913" cy="3679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8"/>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dirty="0"/>
              <a:t>Before sending HTTP request, we need to send a DNS request to get IP address of </a:t>
            </a:r>
            <a:r>
              <a:rPr lang="en-US" sz="2000" kern="0" dirty="0">
                <a:hlinkClick r:id="rId9">
                  <a:extLst>
                    <a:ext uri="{A12FA001-AC4F-418D-AE19-62706E023703}">
                      <ahyp:hlinkClr xmlns:ahyp="http://schemas.microsoft.com/office/drawing/2018/hyperlinkcolor" val="tx"/>
                    </a:ext>
                  </a:extLst>
                </a:hlinkClick>
              </a:rPr>
              <a:t>www.google.com</a:t>
            </a:r>
            <a:r>
              <a:rPr lang="en-US" sz="2000" kern="0" dirty="0"/>
              <a:t> </a:t>
            </a:r>
          </a:p>
          <a:p>
            <a:r>
              <a:rPr lang="en-US" sz="2000" kern="0" dirty="0"/>
              <a:t>Create DNS request, inside UDP segment, inside IP datagram, inside Ethernet frame, but we don’t yet have the MAC address of the router to set as the first-hop Ethernet destination</a:t>
            </a:r>
          </a:p>
          <a:p>
            <a:r>
              <a:rPr lang="en-US" sz="2000" kern="0" dirty="0"/>
              <a:t>Client broadcasts ARP query listing the router’s IP address.  Router replies with its MAC address (on that subnet)</a:t>
            </a:r>
          </a:p>
        </p:txBody>
      </p:sp>
      <p:sp>
        <p:nvSpPr>
          <p:cNvPr id="120" name="Line 43">
            <a:extLst>
              <a:ext uri="{FF2B5EF4-FFF2-40B4-BE49-F238E27FC236}">
                <a16:creationId xmlns:a16="http://schemas.microsoft.com/office/drawing/2014/main" id="{6050B0BE-171E-9644-B1D8-5D7F7A534A76}"/>
              </a:ext>
            </a:extLst>
          </p:cNvPr>
          <p:cNvSpPr>
            <a:spLocks noChangeShapeType="1"/>
          </p:cNvSpPr>
          <p:nvPr/>
        </p:nvSpPr>
        <p:spPr bwMode="auto">
          <a:xfrm flipV="1">
            <a:off x="2850608" y="2960687"/>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5" name="Group 47">
            <a:extLst>
              <a:ext uri="{FF2B5EF4-FFF2-40B4-BE49-F238E27FC236}">
                <a16:creationId xmlns:a16="http://schemas.microsoft.com/office/drawing/2014/main" id="{563E5379-C996-4142-B705-470AC27295BB}"/>
              </a:ext>
            </a:extLst>
          </p:cNvPr>
          <p:cNvGrpSpPr>
            <a:grpSpLocks/>
          </p:cNvGrpSpPr>
          <p:nvPr/>
        </p:nvGrpSpPr>
        <p:grpSpPr bwMode="auto">
          <a:xfrm>
            <a:off x="1492250" y="1524000"/>
            <a:ext cx="793750" cy="1314450"/>
            <a:chOff x="569" y="2954"/>
            <a:chExt cx="500" cy="828"/>
          </a:xfrm>
        </p:grpSpPr>
        <p:sp>
          <p:nvSpPr>
            <p:cNvPr id="232" name="Rectangle 48">
              <a:extLst>
                <a:ext uri="{FF2B5EF4-FFF2-40B4-BE49-F238E27FC236}">
                  <a16:creationId xmlns:a16="http://schemas.microsoft.com/office/drawing/2014/main" id="{FD5C07A3-D234-BD46-939E-4754E484C80A}"/>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33" name="Text Box 49">
              <a:extLst>
                <a:ext uri="{FF2B5EF4-FFF2-40B4-BE49-F238E27FC236}">
                  <a16:creationId xmlns:a16="http://schemas.microsoft.com/office/drawing/2014/main" id="{98A17324-9026-BD4C-ACD6-2CE375E5D9A6}"/>
                </a:ext>
              </a:extLst>
            </p:cNvPr>
            <p:cNvSpPr txBox="1">
              <a:spLocks noChangeArrowheads="1"/>
            </p:cNvSpPr>
            <p:nvPr/>
          </p:nvSpPr>
          <p:spPr bwMode="auto">
            <a:xfrm>
              <a:off x="639" y="2954"/>
              <a:ext cx="385"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Arial" charset="0"/>
                </a:rPr>
                <a:t>DNS</a:t>
              </a:r>
            </a:p>
            <a:p>
              <a:pPr algn="ctr">
                <a:defRPr/>
              </a:pPr>
              <a:r>
                <a:rPr lang="en-US" sz="1600" i="0">
                  <a:solidFill>
                    <a:srgbClr val="000000"/>
                  </a:solidFill>
                  <a:latin typeface="Arial" charset="0"/>
                </a:rPr>
                <a:t>UDP</a:t>
              </a:r>
            </a:p>
            <a:p>
              <a:pPr algn="ctr">
                <a:defRPr/>
              </a:pPr>
              <a:r>
                <a:rPr lang="en-US" sz="1600" i="0">
                  <a:solidFill>
                    <a:srgbClr val="000000"/>
                  </a:solidFill>
                  <a:latin typeface="Arial" charset="0"/>
                </a:rPr>
                <a:t>IP</a:t>
              </a:r>
            </a:p>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234" name="Line 50">
              <a:extLst>
                <a:ext uri="{FF2B5EF4-FFF2-40B4-BE49-F238E27FC236}">
                  <a16:creationId xmlns:a16="http://schemas.microsoft.com/office/drawing/2014/main" id="{B9B30820-573C-3543-8D6A-EC5E1FBFF352}"/>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35" name="Line 51">
              <a:extLst>
                <a:ext uri="{FF2B5EF4-FFF2-40B4-BE49-F238E27FC236}">
                  <a16:creationId xmlns:a16="http://schemas.microsoft.com/office/drawing/2014/main" id="{E003E830-EAFB-A14B-825D-C698EBB97FF8}"/>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36" name="Line 52">
              <a:extLst>
                <a:ext uri="{FF2B5EF4-FFF2-40B4-BE49-F238E27FC236}">
                  <a16:creationId xmlns:a16="http://schemas.microsoft.com/office/drawing/2014/main" id="{99136277-3041-844F-A46F-42A96935A8B5}"/>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37" name="Line 53">
              <a:extLst>
                <a:ext uri="{FF2B5EF4-FFF2-40B4-BE49-F238E27FC236}">
                  <a16:creationId xmlns:a16="http://schemas.microsoft.com/office/drawing/2014/main" id="{A991784B-6458-0746-98E5-4673EB35DB4D}"/>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nvGrpSpPr>
          <p:cNvPr id="238" name="Group 276">
            <a:extLst>
              <a:ext uri="{FF2B5EF4-FFF2-40B4-BE49-F238E27FC236}">
                <a16:creationId xmlns:a16="http://schemas.microsoft.com/office/drawing/2014/main" id="{7C854FB2-2897-6A40-9ABF-8A9ADD013300}"/>
              </a:ext>
            </a:extLst>
          </p:cNvPr>
          <p:cNvGrpSpPr>
            <a:grpSpLocks/>
          </p:cNvGrpSpPr>
          <p:nvPr/>
        </p:nvGrpSpPr>
        <p:grpSpPr bwMode="auto">
          <a:xfrm>
            <a:off x="577849" y="1600200"/>
            <a:ext cx="762000" cy="876300"/>
            <a:chOff x="177" y="729"/>
            <a:chExt cx="480" cy="552"/>
          </a:xfrm>
        </p:grpSpPr>
        <p:grpSp>
          <p:nvGrpSpPr>
            <p:cNvPr id="239" name="Group 54">
              <a:extLst>
                <a:ext uri="{FF2B5EF4-FFF2-40B4-BE49-F238E27FC236}">
                  <a16:creationId xmlns:a16="http://schemas.microsoft.com/office/drawing/2014/main" id="{050B546F-014E-C640-AEB6-89C31F5688BD}"/>
                </a:ext>
              </a:extLst>
            </p:cNvPr>
            <p:cNvGrpSpPr>
              <a:grpSpLocks/>
            </p:cNvGrpSpPr>
            <p:nvPr/>
          </p:nvGrpSpPr>
          <p:grpSpPr bwMode="auto">
            <a:xfrm>
              <a:off x="343" y="732"/>
              <a:ext cx="290" cy="154"/>
              <a:chOff x="844" y="3337"/>
              <a:chExt cx="290" cy="154"/>
            </a:xfrm>
          </p:grpSpPr>
          <p:sp>
            <p:nvSpPr>
              <p:cNvPr id="257" name="Rectangle 55">
                <a:extLst>
                  <a:ext uri="{FF2B5EF4-FFF2-40B4-BE49-F238E27FC236}">
                    <a16:creationId xmlns:a16="http://schemas.microsoft.com/office/drawing/2014/main" id="{EE45B4CD-9FF4-A54A-BE02-B718029C26B0}"/>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8" name="Text Box 56">
                <a:extLst>
                  <a:ext uri="{FF2B5EF4-FFF2-40B4-BE49-F238E27FC236}">
                    <a16:creationId xmlns:a16="http://schemas.microsoft.com/office/drawing/2014/main" id="{FBBC76F2-C2F1-4D41-A948-F77C4AF5F675}"/>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DNS</a:t>
                </a:r>
              </a:p>
            </p:txBody>
          </p:sp>
        </p:grpSp>
        <p:grpSp>
          <p:nvGrpSpPr>
            <p:cNvPr id="240" name="Group 59">
              <a:extLst>
                <a:ext uri="{FF2B5EF4-FFF2-40B4-BE49-F238E27FC236}">
                  <a16:creationId xmlns:a16="http://schemas.microsoft.com/office/drawing/2014/main" id="{9EC508F6-B095-8549-8A48-90E5C4048D59}"/>
                </a:ext>
              </a:extLst>
            </p:cNvPr>
            <p:cNvGrpSpPr>
              <a:grpSpLocks/>
            </p:cNvGrpSpPr>
            <p:nvPr/>
          </p:nvGrpSpPr>
          <p:grpSpPr bwMode="auto">
            <a:xfrm>
              <a:off x="290" y="874"/>
              <a:ext cx="354" cy="154"/>
              <a:chOff x="740" y="3209"/>
              <a:chExt cx="354" cy="154"/>
            </a:xfrm>
          </p:grpSpPr>
          <p:grpSp>
            <p:nvGrpSpPr>
              <p:cNvPr id="252" name="Group 60">
                <a:extLst>
                  <a:ext uri="{FF2B5EF4-FFF2-40B4-BE49-F238E27FC236}">
                    <a16:creationId xmlns:a16="http://schemas.microsoft.com/office/drawing/2014/main" id="{D8F5811B-4587-8F4E-A5A4-3C03A93F1794}"/>
                  </a:ext>
                </a:extLst>
              </p:cNvPr>
              <p:cNvGrpSpPr>
                <a:grpSpLocks/>
              </p:cNvGrpSpPr>
              <p:nvPr/>
            </p:nvGrpSpPr>
            <p:grpSpPr bwMode="auto">
              <a:xfrm>
                <a:off x="794" y="3209"/>
                <a:ext cx="290" cy="154"/>
                <a:chOff x="844" y="3337"/>
                <a:chExt cx="290" cy="154"/>
              </a:xfrm>
            </p:grpSpPr>
            <p:sp>
              <p:nvSpPr>
                <p:cNvPr id="255" name="Rectangle 61">
                  <a:extLst>
                    <a:ext uri="{FF2B5EF4-FFF2-40B4-BE49-F238E27FC236}">
                      <a16:creationId xmlns:a16="http://schemas.microsoft.com/office/drawing/2014/main" id="{7D83717D-D55E-9741-B59E-8122B54DF61C}"/>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6" name="Text Box 62">
                  <a:extLst>
                    <a:ext uri="{FF2B5EF4-FFF2-40B4-BE49-F238E27FC236}">
                      <a16:creationId xmlns:a16="http://schemas.microsoft.com/office/drawing/2014/main" id="{D4B8BA25-8B4C-AF43-BB84-AFBC6770F3F8}"/>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DNS</a:t>
                  </a:r>
                </a:p>
              </p:txBody>
            </p:sp>
          </p:grpSp>
          <p:sp>
            <p:nvSpPr>
              <p:cNvPr id="253" name="Rectangle 63">
                <a:extLst>
                  <a:ext uri="{FF2B5EF4-FFF2-40B4-BE49-F238E27FC236}">
                    <a16:creationId xmlns:a16="http://schemas.microsoft.com/office/drawing/2014/main" id="{7D5621E2-166D-2340-A248-47BF99482BE1}"/>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4" name="Rectangle 64">
                <a:extLst>
                  <a:ext uri="{FF2B5EF4-FFF2-40B4-BE49-F238E27FC236}">
                    <a16:creationId xmlns:a16="http://schemas.microsoft.com/office/drawing/2014/main" id="{5043AFC3-BEC1-F946-AE80-F9A7CC5B00D6}"/>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241" name="Group 65">
              <a:extLst>
                <a:ext uri="{FF2B5EF4-FFF2-40B4-BE49-F238E27FC236}">
                  <a16:creationId xmlns:a16="http://schemas.microsoft.com/office/drawing/2014/main" id="{309B5B1B-FACD-FA43-BB20-DAB9E686FD30}"/>
                </a:ext>
              </a:extLst>
            </p:cNvPr>
            <p:cNvGrpSpPr>
              <a:grpSpLocks/>
            </p:cNvGrpSpPr>
            <p:nvPr/>
          </p:nvGrpSpPr>
          <p:grpSpPr bwMode="auto">
            <a:xfrm>
              <a:off x="290" y="1022"/>
              <a:ext cx="354" cy="154"/>
              <a:chOff x="836" y="3305"/>
              <a:chExt cx="354" cy="154"/>
            </a:xfrm>
          </p:grpSpPr>
          <p:grpSp>
            <p:nvGrpSpPr>
              <p:cNvPr id="246" name="Group 66">
                <a:extLst>
                  <a:ext uri="{FF2B5EF4-FFF2-40B4-BE49-F238E27FC236}">
                    <a16:creationId xmlns:a16="http://schemas.microsoft.com/office/drawing/2014/main" id="{CB6B9592-155D-3B41-A167-A676CCE015C2}"/>
                  </a:ext>
                </a:extLst>
              </p:cNvPr>
              <p:cNvGrpSpPr>
                <a:grpSpLocks/>
              </p:cNvGrpSpPr>
              <p:nvPr/>
            </p:nvGrpSpPr>
            <p:grpSpPr bwMode="auto">
              <a:xfrm>
                <a:off x="890" y="3305"/>
                <a:ext cx="290" cy="154"/>
                <a:chOff x="844" y="3337"/>
                <a:chExt cx="290" cy="154"/>
              </a:xfrm>
            </p:grpSpPr>
            <p:sp>
              <p:nvSpPr>
                <p:cNvPr id="250" name="Rectangle 67">
                  <a:extLst>
                    <a:ext uri="{FF2B5EF4-FFF2-40B4-BE49-F238E27FC236}">
                      <a16:creationId xmlns:a16="http://schemas.microsoft.com/office/drawing/2014/main" id="{A51792A4-84E4-C541-B375-8482540140D7}"/>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1" name="Text Box 68">
                  <a:extLst>
                    <a:ext uri="{FF2B5EF4-FFF2-40B4-BE49-F238E27FC236}">
                      <a16:creationId xmlns:a16="http://schemas.microsoft.com/office/drawing/2014/main" id="{BC654B81-B0E8-EC4A-B42E-F99C0AD4ED89}"/>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DNS</a:t>
                  </a:r>
                </a:p>
              </p:txBody>
            </p:sp>
          </p:grpSp>
          <p:grpSp>
            <p:nvGrpSpPr>
              <p:cNvPr id="247" name="Group 69">
                <a:extLst>
                  <a:ext uri="{FF2B5EF4-FFF2-40B4-BE49-F238E27FC236}">
                    <a16:creationId xmlns:a16="http://schemas.microsoft.com/office/drawing/2014/main" id="{E888E2CC-A798-3540-B0C6-A59E3CBBE0AB}"/>
                  </a:ext>
                </a:extLst>
              </p:cNvPr>
              <p:cNvGrpSpPr>
                <a:grpSpLocks/>
              </p:cNvGrpSpPr>
              <p:nvPr/>
            </p:nvGrpSpPr>
            <p:grpSpPr bwMode="auto">
              <a:xfrm>
                <a:off x="836" y="3334"/>
                <a:ext cx="354" cy="94"/>
                <a:chOff x="836" y="3334"/>
                <a:chExt cx="354" cy="94"/>
              </a:xfrm>
            </p:grpSpPr>
            <p:sp>
              <p:nvSpPr>
                <p:cNvPr id="248" name="Rectangle 70">
                  <a:extLst>
                    <a:ext uri="{FF2B5EF4-FFF2-40B4-BE49-F238E27FC236}">
                      <a16:creationId xmlns:a16="http://schemas.microsoft.com/office/drawing/2014/main" id="{C1750C99-ECCB-7F48-B56A-A10304B02274}"/>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9" name="Rectangle 71">
                  <a:extLst>
                    <a:ext uri="{FF2B5EF4-FFF2-40B4-BE49-F238E27FC236}">
                      <a16:creationId xmlns:a16="http://schemas.microsoft.com/office/drawing/2014/main" id="{54F9D3E5-1578-BF42-84F7-2DC96C0EF4D4}"/>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242" name="Group 72">
              <a:extLst>
                <a:ext uri="{FF2B5EF4-FFF2-40B4-BE49-F238E27FC236}">
                  <a16:creationId xmlns:a16="http://schemas.microsoft.com/office/drawing/2014/main" id="{5DFB0159-F3F4-764D-ADDC-AA4C39D2682E}"/>
                </a:ext>
              </a:extLst>
            </p:cNvPr>
            <p:cNvGrpSpPr>
              <a:grpSpLocks/>
            </p:cNvGrpSpPr>
            <p:nvPr/>
          </p:nvGrpSpPr>
          <p:grpSpPr bwMode="auto">
            <a:xfrm>
              <a:off x="177" y="1042"/>
              <a:ext cx="480" cy="112"/>
              <a:chOff x="627" y="3377"/>
              <a:chExt cx="480" cy="112"/>
            </a:xfrm>
          </p:grpSpPr>
          <p:sp>
            <p:nvSpPr>
              <p:cNvPr id="244" name="Rectangle 73">
                <a:extLst>
                  <a:ext uri="{FF2B5EF4-FFF2-40B4-BE49-F238E27FC236}">
                    <a16:creationId xmlns:a16="http://schemas.microsoft.com/office/drawing/2014/main" id="{04ADDE01-4CDF-8344-BE56-C03E8582DA58}"/>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5" name="Rectangle 74">
                <a:extLst>
                  <a:ext uri="{FF2B5EF4-FFF2-40B4-BE49-F238E27FC236}">
                    <a16:creationId xmlns:a16="http://schemas.microsoft.com/office/drawing/2014/main" id="{962ECEF2-A389-954F-8965-B6D23A8DBE22}"/>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43" name="AutoShape 89">
              <a:extLst>
                <a:ext uri="{FF2B5EF4-FFF2-40B4-BE49-F238E27FC236}">
                  <a16:creationId xmlns:a16="http://schemas.microsoft.com/office/drawing/2014/main" id="{32564037-E112-9446-B534-A421857D29BC}"/>
                </a:ext>
              </a:extLst>
            </p:cNvPr>
            <p:cNvSpPr>
              <a:spLocks noChangeArrowheads="1"/>
            </p:cNvSpPr>
            <p:nvPr/>
          </p:nvSpPr>
          <p:spPr bwMode="auto">
            <a:xfrm>
              <a:off x="393" y="729"/>
              <a:ext cx="240" cy="552"/>
            </a:xfrm>
            <a:prstGeom prst="downArrow">
              <a:avLst>
                <a:gd name="adj1" fmla="val 54167"/>
                <a:gd name="adj2" fmla="val 36928"/>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259" name="Group 263">
            <a:extLst>
              <a:ext uri="{FF2B5EF4-FFF2-40B4-BE49-F238E27FC236}">
                <a16:creationId xmlns:a16="http://schemas.microsoft.com/office/drawing/2014/main" id="{3E3262FE-6472-BD49-A476-BFCF4AFCDE67}"/>
              </a:ext>
            </a:extLst>
          </p:cNvPr>
          <p:cNvGrpSpPr>
            <a:grpSpLocks/>
          </p:cNvGrpSpPr>
          <p:nvPr/>
        </p:nvGrpSpPr>
        <p:grpSpPr bwMode="auto">
          <a:xfrm>
            <a:off x="388936" y="2311400"/>
            <a:ext cx="1081088" cy="244475"/>
            <a:chOff x="76" y="2296"/>
            <a:chExt cx="681" cy="154"/>
          </a:xfrm>
        </p:grpSpPr>
        <p:sp>
          <p:nvSpPr>
            <p:cNvPr id="260" name="Rectangle 103">
              <a:extLst>
                <a:ext uri="{FF2B5EF4-FFF2-40B4-BE49-F238E27FC236}">
                  <a16:creationId xmlns:a16="http://schemas.microsoft.com/office/drawing/2014/main" id="{B0D68433-0BD6-F049-A284-F61C55EC79C5}"/>
                </a:ext>
              </a:extLst>
            </p:cNvPr>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1" name="Rectangle 101">
              <a:extLst>
                <a:ext uri="{FF2B5EF4-FFF2-40B4-BE49-F238E27FC236}">
                  <a16:creationId xmlns:a16="http://schemas.microsoft.com/office/drawing/2014/main" id="{B979C1D9-CE29-AE46-9990-0E2A77671214}"/>
                </a:ext>
              </a:extLst>
            </p:cNvPr>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2" name="Rectangle 102">
              <a:extLst>
                <a:ext uri="{FF2B5EF4-FFF2-40B4-BE49-F238E27FC236}">
                  <a16:creationId xmlns:a16="http://schemas.microsoft.com/office/drawing/2014/main" id="{FE750996-9846-7244-B1DF-398C8D7C0E64}"/>
                </a:ext>
              </a:extLst>
            </p:cNvPr>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3" name="Rectangle 100">
              <a:extLst>
                <a:ext uri="{FF2B5EF4-FFF2-40B4-BE49-F238E27FC236}">
                  <a16:creationId xmlns:a16="http://schemas.microsoft.com/office/drawing/2014/main" id="{CB029352-4084-5A4E-9FEF-19E1E2C74E76}"/>
                </a:ext>
              </a:extLst>
            </p:cNvPr>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4" name="Text Box 95">
              <a:extLst>
                <a:ext uri="{FF2B5EF4-FFF2-40B4-BE49-F238E27FC236}">
                  <a16:creationId xmlns:a16="http://schemas.microsoft.com/office/drawing/2014/main" id="{92E8696C-FD2F-3145-8AFC-F2B5544B896E}"/>
                </a:ext>
              </a:extLst>
            </p:cNvPr>
            <p:cNvSpPr txBox="1">
              <a:spLocks noChangeArrowheads="1"/>
            </p:cNvSpPr>
            <p:nvPr/>
          </p:nvSpPr>
          <p:spPr bwMode="auto">
            <a:xfrm>
              <a:off x="182" y="2296"/>
              <a:ext cx="501"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ARP query</a:t>
              </a:r>
            </a:p>
          </p:txBody>
        </p:sp>
      </p:grpSp>
      <p:grpSp>
        <p:nvGrpSpPr>
          <p:cNvPr id="265" name="Group 255">
            <a:extLst>
              <a:ext uri="{FF2B5EF4-FFF2-40B4-BE49-F238E27FC236}">
                <a16:creationId xmlns:a16="http://schemas.microsoft.com/office/drawing/2014/main" id="{51E0A0A6-6948-EA49-A8A3-DBDB2D6C7E0F}"/>
              </a:ext>
            </a:extLst>
          </p:cNvPr>
          <p:cNvGrpSpPr>
            <a:grpSpLocks/>
          </p:cNvGrpSpPr>
          <p:nvPr/>
        </p:nvGrpSpPr>
        <p:grpSpPr bwMode="auto">
          <a:xfrm>
            <a:off x="2426746" y="3425827"/>
            <a:ext cx="833438" cy="736600"/>
            <a:chOff x="719" y="2137"/>
            <a:chExt cx="525" cy="464"/>
          </a:xfrm>
        </p:grpSpPr>
        <p:sp>
          <p:nvSpPr>
            <p:cNvPr id="267" name="Rectangle 246">
              <a:extLst>
                <a:ext uri="{FF2B5EF4-FFF2-40B4-BE49-F238E27FC236}">
                  <a16:creationId xmlns:a16="http://schemas.microsoft.com/office/drawing/2014/main" id="{7EAE26F6-3773-534F-B1F8-3B391CB64CBF}"/>
                </a:ext>
              </a:extLst>
            </p:cNvPr>
            <p:cNvSpPr>
              <a:spLocks noChangeArrowheads="1"/>
            </p:cNvSpPr>
            <p:nvPr/>
          </p:nvSpPr>
          <p:spPr bwMode="auto">
            <a:xfrm>
              <a:off x="751" y="2266"/>
              <a:ext cx="493" cy="31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8" name="Text Box 247">
              <a:extLst>
                <a:ext uri="{FF2B5EF4-FFF2-40B4-BE49-F238E27FC236}">
                  <a16:creationId xmlns:a16="http://schemas.microsoft.com/office/drawing/2014/main" id="{A61B2E95-5C15-3F47-9F7E-7ACAE5008AE2}"/>
                </a:ext>
              </a:extLst>
            </p:cNvPr>
            <p:cNvSpPr txBox="1">
              <a:spLocks noChangeArrowheads="1"/>
            </p:cNvSpPr>
            <p:nvPr/>
          </p:nvSpPr>
          <p:spPr bwMode="auto">
            <a:xfrm>
              <a:off x="835" y="2235"/>
              <a:ext cx="33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269" name="Line 250">
              <a:extLst>
                <a:ext uri="{FF2B5EF4-FFF2-40B4-BE49-F238E27FC236}">
                  <a16:creationId xmlns:a16="http://schemas.microsoft.com/office/drawing/2014/main" id="{53D07491-21E2-E144-9573-81798F0F7417}"/>
                </a:ext>
              </a:extLst>
            </p:cNvPr>
            <p:cNvSpPr>
              <a:spLocks noChangeShapeType="1"/>
            </p:cNvSpPr>
            <p:nvPr/>
          </p:nvSpPr>
          <p:spPr bwMode="auto">
            <a:xfrm>
              <a:off x="747" y="2264"/>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70" name="Line 251">
              <a:extLst>
                <a:ext uri="{FF2B5EF4-FFF2-40B4-BE49-F238E27FC236}">
                  <a16:creationId xmlns:a16="http://schemas.microsoft.com/office/drawing/2014/main" id="{E0C0B5FD-0DD8-C24A-BB12-843BCB502199}"/>
                </a:ext>
              </a:extLst>
            </p:cNvPr>
            <p:cNvSpPr>
              <a:spLocks noChangeShapeType="1"/>
            </p:cNvSpPr>
            <p:nvPr/>
          </p:nvSpPr>
          <p:spPr bwMode="auto">
            <a:xfrm>
              <a:off x="744" y="2423"/>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nvGrpSpPr>
            <p:cNvPr id="271" name="Group 252">
              <a:extLst>
                <a:ext uri="{FF2B5EF4-FFF2-40B4-BE49-F238E27FC236}">
                  <a16:creationId xmlns:a16="http://schemas.microsoft.com/office/drawing/2014/main" id="{A723D6C6-3C33-BB42-A26E-5EFC87CE7212}"/>
                </a:ext>
              </a:extLst>
            </p:cNvPr>
            <p:cNvGrpSpPr>
              <a:grpSpLocks/>
            </p:cNvGrpSpPr>
            <p:nvPr/>
          </p:nvGrpSpPr>
          <p:grpSpPr bwMode="auto">
            <a:xfrm>
              <a:off x="719" y="2137"/>
              <a:ext cx="280" cy="154"/>
              <a:chOff x="161" y="1354"/>
              <a:chExt cx="280" cy="154"/>
            </a:xfrm>
          </p:grpSpPr>
          <p:sp>
            <p:nvSpPr>
              <p:cNvPr id="272" name="Rectangle 253">
                <a:extLst>
                  <a:ext uri="{FF2B5EF4-FFF2-40B4-BE49-F238E27FC236}">
                    <a16:creationId xmlns:a16="http://schemas.microsoft.com/office/drawing/2014/main" id="{7D92E41C-ABE8-B94C-8A89-120809103238}"/>
                  </a:ext>
                </a:extLst>
              </p:cNvPr>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3" name="Text Box 254">
                <a:extLst>
                  <a:ext uri="{FF2B5EF4-FFF2-40B4-BE49-F238E27FC236}">
                    <a16:creationId xmlns:a16="http://schemas.microsoft.com/office/drawing/2014/main" id="{B96DAA71-B6E2-FB4C-AA22-4BAC3BE5DF8F}"/>
                  </a:ext>
                </a:extLst>
              </p:cNvPr>
              <p:cNvSpPr txBox="1">
                <a:spLocks noChangeArrowheads="1"/>
              </p:cNvSpPr>
              <p:nvPr/>
            </p:nvSpPr>
            <p:spPr bwMode="auto">
              <a:xfrm>
                <a:off x="161" y="1354"/>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ARP</a:t>
                </a:r>
              </a:p>
            </p:txBody>
          </p:sp>
        </p:grpSp>
      </p:grpSp>
      <p:grpSp>
        <p:nvGrpSpPr>
          <p:cNvPr id="274" name="Group 242">
            <a:extLst>
              <a:ext uri="{FF2B5EF4-FFF2-40B4-BE49-F238E27FC236}">
                <a16:creationId xmlns:a16="http://schemas.microsoft.com/office/drawing/2014/main" id="{F93596F6-8AAD-734B-BF18-9A8274B08025}"/>
              </a:ext>
            </a:extLst>
          </p:cNvPr>
          <p:cNvGrpSpPr>
            <a:grpSpLocks/>
          </p:cNvGrpSpPr>
          <p:nvPr/>
        </p:nvGrpSpPr>
        <p:grpSpPr bwMode="auto">
          <a:xfrm>
            <a:off x="1447799" y="2163762"/>
            <a:ext cx="444500" cy="244475"/>
            <a:chOff x="161" y="1354"/>
            <a:chExt cx="280" cy="154"/>
          </a:xfrm>
        </p:grpSpPr>
        <p:sp>
          <p:nvSpPr>
            <p:cNvPr id="275" name="Rectangle 241">
              <a:extLst>
                <a:ext uri="{FF2B5EF4-FFF2-40B4-BE49-F238E27FC236}">
                  <a16:creationId xmlns:a16="http://schemas.microsoft.com/office/drawing/2014/main" id="{B96B3A7A-211D-1740-9049-F4827B0AF626}"/>
                </a:ext>
              </a:extLst>
            </p:cNvPr>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6" name="Text Box 240">
              <a:extLst>
                <a:ext uri="{FF2B5EF4-FFF2-40B4-BE49-F238E27FC236}">
                  <a16:creationId xmlns:a16="http://schemas.microsoft.com/office/drawing/2014/main" id="{46AA7E2A-7F6E-FE47-8C45-406306FF77D4}"/>
                </a:ext>
              </a:extLst>
            </p:cNvPr>
            <p:cNvSpPr txBox="1">
              <a:spLocks noChangeArrowheads="1"/>
            </p:cNvSpPr>
            <p:nvPr/>
          </p:nvSpPr>
          <p:spPr bwMode="auto">
            <a:xfrm>
              <a:off x="161" y="1354"/>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ARP</a:t>
              </a:r>
            </a:p>
          </p:txBody>
        </p:sp>
      </p:grpSp>
      <p:grpSp>
        <p:nvGrpSpPr>
          <p:cNvPr id="277" name="Group 270">
            <a:extLst>
              <a:ext uri="{FF2B5EF4-FFF2-40B4-BE49-F238E27FC236}">
                <a16:creationId xmlns:a16="http://schemas.microsoft.com/office/drawing/2014/main" id="{E6D25424-9EE5-574E-9726-1BD52F69EB7E}"/>
              </a:ext>
            </a:extLst>
          </p:cNvPr>
          <p:cNvGrpSpPr>
            <a:grpSpLocks/>
          </p:cNvGrpSpPr>
          <p:nvPr/>
        </p:nvGrpSpPr>
        <p:grpSpPr bwMode="auto">
          <a:xfrm>
            <a:off x="1363120" y="3630612"/>
            <a:ext cx="1081088" cy="244475"/>
            <a:chOff x="76" y="2296"/>
            <a:chExt cx="681" cy="154"/>
          </a:xfrm>
        </p:grpSpPr>
        <p:sp>
          <p:nvSpPr>
            <p:cNvPr id="278" name="Rectangle 271">
              <a:extLst>
                <a:ext uri="{FF2B5EF4-FFF2-40B4-BE49-F238E27FC236}">
                  <a16:creationId xmlns:a16="http://schemas.microsoft.com/office/drawing/2014/main" id="{229DA919-CAA7-5544-AF79-DF792C6B9C06}"/>
                </a:ext>
              </a:extLst>
            </p:cNvPr>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9" name="Rectangle 272">
              <a:extLst>
                <a:ext uri="{FF2B5EF4-FFF2-40B4-BE49-F238E27FC236}">
                  <a16:creationId xmlns:a16="http://schemas.microsoft.com/office/drawing/2014/main" id="{8B701A80-25C8-694C-9751-9DEDD0F8D2AC}"/>
                </a:ext>
              </a:extLst>
            </p:cNvPr>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0" name="Rectangle 273">
              <a:extLst>
                <a:ext uri="{FF2B5EF4-FFF2-40B4-BE49-F238E27FC236}">
                  <a16:creationId xmlns:a16="http://schemas.microsoft.com/office/drawing/2014/main" id="{5FBE4C89-5C92-9A41-BD6B-2B62898B4F80}"/>
                </a:ext>
              </a:extLst>
            </p:cNvPr>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1" name="Rectangle 274">
              <a:extLst>
                <a:ext uri="{FF2B5EF4-FFF2-40B4-BE49-F238E27FC236}">
                  <a16:creationId xmlns:a16="http://schemas.microsoft.com/office/drawing/2014/main" id="{FCD06C3B-6504-F34D-B85D-F817C80B33CD}"/>
                </a:ext>
              </a:extLst>
            </p:cNvPr>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2" name="Text Box 275">
              <a:extLst>
                <a:ext uri="{FF2B5EF4-FFF2-40B4-BE49-F238E27FC236}">
                  <a16:creationId xmlns:a16="http://schemas.microsoft.com/office/drawing/2014/main" id="{B1C40A22-7BFE-B146-9468-05ACBCE41A97}"/>
                </a:ext>
              </a:extLst>
            </p:cNvPr>
            <p:cNvSpPr txBox="1">
              <a:spLocks noChangeArrowheads="1"/>
            </p:cNvSpPr>
            <p:nvPr/>
          </p:nvSpPr>
          <p:spPr bwMode="auto">
            <a:xfrm>
              <a:off x="182" y="2296"/>
              <a:ext cx="47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ARP reply</a:t>
              </a:r>
            </a:p>
          </p:txBody>
        </p:sp>
      </p:grpSp>
      <p:sp>
        <p:nvSpPr>
          <p:cNvPr id="71" name="Slide Number Placeholder 3">
            <a:extLst>
              <a:ext uri="{FF2B5EF4-FFF2-40B4-BE49-F238E27FC236}">
                <a16:creationId xmlns:a16="http://schemas.microsoft.com/office/drawing/2014/main" id="{FF90CC02-2F3D-C049-98AB-7F18E819197C}"/>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29</a:t>
            </a:fld>
            <a:endParaRPr lang="en-US" dirty="0"/>
          </a:p>
        </p:txBody>
      </p:sp>
    </p:spTree>
    <p:extLst>
      <p:ext uri="{BB962C8B-B14F-4D97-AF65-F5344CB8AC3E}">
        <p14:creationId xmlns:p14="http://schemas.microsoft.com/office/powerpoint/2010/main" val="19018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up)">
                                      <p:cBhvr>
                                        <p:cTn id="7" dur="500"/>
                                        <p:tgtEl>
                                          <p:spTgt spid="238"/>
                                        </p:tgtEl>
                                      </p:cBhvr>
                                    </p:animEffect>
                                  </p:childTnLst>
                                </p:cTn>
                              </p:par>
                              <p:par>
                                <p:cTn id="8" presetID="1" presetClass="entr" presetSubtype="0"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childTnLst>
                                </p:cTn>
                              </p:par>
                              <p:par>
                                <p:cTn id="10" presetID="9" presetClass="entr" presetSubtype="0" fill="hold" nodeType="with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dissolve">
                                      <p:cBhvr>
                                        <p:cTn id="12" dur="500"/>
                                        <p:tgtEl>
                                          <p:spTgt spid="274"/>
                                        </p:tgtEl>
                                      </p:cBhvr>
                                    </p:animEffect>
                                  </p:childTnLst>
                                </p:cTn>
                              </p:par>
                              <p:par>
                                <p:cTn id="13" presetID="9" presetClass="entr" presetSubtype="0" fill="hold" nodeType="with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dissolve">
                                      <p:cBhvr>
                                        <p:cTn id="15" dur="500"/>
                                        <p:tgtEl>
                                          <p:spTgt spid="259"/>
                                        </p:tgtEl>
                                      </p:cBhvr>
                                    </p:animEffec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1.875E-6 -1.11111E-6 L -0.00052 0.08056 L 0.41511 0.075 L 0.2668 0.2757 L 0.11511 0.27431 L 0.11511 0.18889 " pathEditMode="relative" rAng="0" ptsTypes="AAAAAA">
                                      <p:cBhvr>
                                        <p:cTn id="18" dur="2000" fill="hold"/>
                                        <p:tgtEl>
                                          <p:spTgt spid="259"/>
                                        </p:tgtEl>
                                        <p:attrNameLst>
                                          <p:attrName>ppt_x</p:attrName>
                                          <p:attrName>ppt_y</p:attrName>
                                        </p:attrNameLst>
                                      </p:cBhvr>
                                      <p:rCtr x="20729" y="13773"/>
                                    </p:animMotion>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wipe(down)">
                                      <p:cBhvr>
                                        <p:cTn id="22" dur="500"/>
                                        <p:tgtEl>
                                          <p:spTgt spid="2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259"/>
                                        </p:tgtEl>
                                      </p:cBhvr>
                                    </p:animEffect>
                                    <p:set>
                                      <p:cBhvr>
                                        <p:cTn id="27" dur="1" fill="hold">
                                          <p:stCondLst>
                                            <p:cond delay="499"/>
                                          </p:stCondLst>
                                        </p:cTn>
                                        <p:tgtEl>
                                          <p:spTgt spid="259"/>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277"/>
                                        </p:tgtEl>
                                        <p:attrNameLst>
                                          <p:attrName>style.visibility</p:attrName>
                                        </p:attrNameLst>
                                      </p:cBhvr>
                                      <p:to>
                                        <p:strVal val="visible"/>
                                      </p:to>
                                    </p:set>
                                    <p:animEffect transition="in" filter="dissolve">
                                      <p:cBhvr>
                                        <p:cTn id="30" dur="500"/>
                                        <p:tgtEl>
                                          <p:spTgt spid="277"/>
                                        </p:tgtEl>
                                      </p:cBhvr>
                                    </p:animEffect>
                                  </p:childTnLst>
                                </p:cTn>
                              </p:par>
                            </p:childTnLst>
                          </p:cTn>
                        </p:par>
                        <p:par>
                          <p:cTn id="31" fill="hold">
                            <p:stCondLst>
                              <p:cond delay="500"/>
                            </p:stCondLst>
                            <p:childTnLst>
                              <p:par>
                                <p:cTn id="32" presetID="0" presetClass="path" presetSubtype="0" accel="50000" decel="50000" fill="hold" nodeType="afterEffect">
                                  <p:stCondLst>
                                    <p:cond delay="0"/>
                                  </p:stCondLst>
                                  <p:childTnLst>
                                    <p:animMotion origin="layout" path="M 0.03515 -0.00347 L 0.03567 0.07315 L 0.16875 0.07384 L 0.30325 -0.12153 L -0.07045 -0.11944 L -0.07045 -0.15972 L -0.07175 -0.18495 " pathEditMode="relative" rAng="0" ptsTypes="AAAAAAA">
                                      <p:cBhvr>
                                        <p:cTn id="33" dur="2000" fill="hold"/>
                                        <p:tgtEl>
                                          <p:spTgt spid="277"/>
                                        </p:tgtEl>
                                        <p:attrNameLst>
                                          <p:attrName>ppt_x</p:attrName>
                                          <p:attrName>ppt_y</p:attrName>
                                        </p:attrNameLst>
                                      </p:cBhvr>
                                      <p:rCtr x="8060" y="-5208"/>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277"/>
                                        </p:tgtEl>
                                      </p:cBhvr>
                                    </p:animEffect>
                                    <p:set>
                                      <p:cBhvr>
                                        <p:cTn id="42" dur="1" fill="hold">
                                          <p:stCondLst>
                                            <p:cond delay="499"/>
                                          </p:stCondLst>
                                        </p:cTn>
                                        <p:tgtEl>
                                          <p:spTgt spid="27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265"/>
                                        </p:tgtEl>
                                      </p:cBhvr>
                                    </p:animEffect>
                                    <p:set>
                                      <p:cBhvr>
                                        <p:cTn id="45" dur="1" fill="hold">
                                          <p:stCondLst>
                                            <p:cond delay="499"/>
                                          </p:stCondLst>
                                        </p:cTn>
                                        <p:tgtEl>
                                          <p:spTgt spid="265"/>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274"/>
                                        </p:tgtEl>
                                      </p:cBhvr>
                                    </p:animEffect>
                                    <p:set>
                                      <p:cBhvr>
                                        <p:cTn id="48" dur="1" fill="hold">
                                          <p:stCondLst>
                                            <p:cond delay="499"/>
                                          </p:stCondLst>
                                        </p:cTn>
                                        <p:tgtEl>
                                          <p:spTgt spid="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en-US" dirty="0"/>
              <a:t>MAC addresses</a:t>
            </a:r>
          </a:p>
        </p:txBody>
      </p:sp>
      <p:sp>
        <p:nvSpPr>
          <p:cNvPr id="39941" name="Rectangle 3"/>
          <p:cNvSpPr>
            <a:spLocks noGrp="1" noChangeArrowheads="1"/>
          </p:cNvSpPr>
          <p:nvPr>
            <p:ph idx="1"/>
          </p:nvPr>
        </p:nvSpPr>
        <p:spPr/>
        <p:txBody>
          <a:bodyPr/>
          <a:lstStyle/>
          <a:p>
            <a:r>
              <a:rPr lang="en-US" dirty="0"/>
              <a:t>Network layer address or IP address</a:t>
            </a:r>
          </a:p>
          <a:p>
            <a:pPr lvl="1"/>
            <a:r>
              <a:rPr lang="en-US" dirty="0"/>
              <a:t>32 bits for IPv4</a:t>
            </a:r>
          </a:p>
          <a:p>
            <a:pPr lvl="1"/>
            <a:r>
              <a:rPr lang="en-US" dirty="0"/>
              <a:t>Hierarchical, if the machine moves networks the address changes</a:t>
            </a:r>
          </a:p>
          <a:p>
            <a:r>
              <a:rPr lang="en-US" dirty="0"/>
              <a:t>MAC address</a:t>
            </a:r>
          </a:p>
          <a:p>
            <a:pPr lvl="1"/>
            <a:r>
              <a:rPr lang="en-US" dirty="0"/>
              <a:t>Flat structure, used “locally” to get frame from one interface to another physically-connected interface (same network, in an IP-addressing sense)</a:t>
            </a:r>
          </a:p>
          <a:p>
            <a:pPr lvl="1"/>
            <a:r>
              <a:rPr lang="en-US" dirty="0"/>
              <a:t>6 bytes burned in NIC ROM, sometimes software settable</a:t>
            </a:r>
          </a:p>
          <a:p>
            <a:pPr lvl="1"/>
            <a:r>
              <a:rPr lang="en-US" dirty="0"/>
              <a:t>e.g.: 1A-23-F9-CD-0C-9B</a:t>
            </a:r>
          </a:p>
          <a:p>
            <a:pPr lvl="1"/>
            <a:endParaRPr lang="en-US" dirty="0"/>
          </a:p>
        </p:txBody>
      </p:sp>
      <p:grpSp>
        <p:nvGrpSpPr>
          <p:cNvPr id="2" name="Group 1">
            <a:extLst>
              <a:ext uri="{FF2B5EF4-FFF2-40B4-BE49-F238E27FC236}">
                <a16:creationId xmlns:a16="http://schemas.microsoft.com/office/drawing/2014/main" id="{EE37AAF6-BBEE-994C-81B0-EB6B0550AF8A}"/>
              </a:ext>
            </a:extLst>
          </p:cNvPr>
          <p:cNvGrpSpPr/>
          <p:nvPr/>
        </p:nvGrpSpPr>
        <p:grpSpPr>
          <a:xfrm>
            <a:off x="3886200" y="4495800"/>
            <a:ext cx="5688350" cy="830997"/>
            <a:chOff x="3886200" y="4495800"/>
            <a:chExt cx="5688350" cy="830997"/>
          </a:xfrm>
        </p:grpSpPr>
        <p:sp>
          <p:nvSpPr>
            <p:cNvPr id="39943" name="Text Box 6"/>
            <p:cNvSpPr txBox="1">
              <a:spLocks noChangeArrowheads="1"/>
            </p:cNvSpPr>
            <p:nvPr/>
          </p:nvSpPr>
          <p:spPr bwMode="auto">
            <a:xfrm>
              <a:off x="4648200" y="4495800"/>
              <a:ext cx="492635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99"/>
                  </a:solidFill>
                  <a:latin typeface="Arial" charset="0"/>
                </a:rPr>
                <a:t>hexadecimal (base 16) notation</a:t>
              </a:r>
            </a:p>
            <a:p>
              <a:pPr>
                <a:defRPr/>
              </a:pPr>
              <a:r>
                <a:rPr lang="en-US" i="0" dirty="0">
                  <a:solidFill>
                    <a:srgbClr val="000099"/>
                  </a:solidFill>
                  <a:latin typeface="Arial" charset="0"/>
                </a:rPr>
                <a:t>(each </a:t>
              </a:r>
              <a:r>
                <a:rPr lang="ja-JP" altLang="en-US" i="0" dirty="0">
                  <a:solidFill>
                    <a:srgbClr val="000099"/>
                  </a:solidFill>
                  <a:latin typeface="Arial" charset="0"/>
                </a:rPr>
                <a:t>“</a:t>
              </a:r>
              <a:r>
                <a:rPr lang="en-US" i="0" dirty="0">
                  <a:solidFill>
                    <a:srgbClr val="000099"/>
                  </a:solidFill>
                  <a:latin typeface="Arial" charset="0"/>
                </a:rPr>
                <a:t>numeral</a:t>
              </a:r>
              <a:r>
                <a:rPr lang="ja-JP" altLang="en-US" i="0" dirty="0">
                  <a:solidFill>
                    <a:srgbClr val="000099"/>
                  </a:solidFill>
                  <a:latin typeface="Arial" charset="0"/>
                </a:rPr>
                <a:t>”</a:t>
              </a:r>
              <a:r>
                <a:rPr lang="en-US" i="0" dirty="0">
                  <a:solidFill>
                    <a:srgbClr val="000099"/>
                  </a:solidFill>
                  <a:latin typeface="Arial" charset="0"/>
                </a:rPr>
                <a:t> represents 4 bits)</a:t>
              </a:r>
            </a:p>
          </p:txBody>
        </p:sp>
        <p:cxnSp>
          <p:nvCxnSpPr>
            <p:cNvPr id="3" name="Straight Arrow Connector 2">
              <a:extLst>
                <a:ext uri="{FF2B5EF4-FFF2-40B4-BE49-F238E27FC236}">
                  <a16:creationId xmlns:a16="http://schemas.microsoft.com/office/drawing/2014/main" id="{4E3F6422-1CED-2840-8E78-03C87CF92204}"/>
                </a:ext>
              </a:extLst>
            </p:cNvPr>
            <p:cNvCxnSpPr/>
            <p:nvPr/>
          </p:nvCxnSpPr>
          <p:spPr bwMode="auto">
            <a:xfrm flipH="1" flipV="1">
              <a:off x="3886200" y="4572000"/>
              <a:ext cx="609600" cy="30480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sp>
        <p:nvSpPr>
          <p:cNvPr id="6" name="Slide Number Placeholder 3">
            <a:extLst>
              <a:ext uri="{FF2B5EF4-FFF2-40B4-BE49-F238E27FC236}">
                <a16:creationId xmlns:a16="http://schemas.microsoft.com/office/drawing/2014/main" id="{C3CF2A0C-CE25-6141-A681-25DB0D70D468}"/>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3</a:t>
            </a:fld>
            <a:endParaRPr lang="en-US" dirty="0"/>
          </a:p>
        </p:txBody>
      </p:sp>
    </p:spTree>
    <p:extLst>
      <p:ext uri="{BB962C8B-B14F-4D97-AF65-F5344CB8AC3E}">
        <p14:creationId xmlns:p14="http://schemas.microsoft.com/office/powerpoint/2010/main" val="28808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a:t>
            </a:r>
          </a:p>
        </p:txBody>
      </p:sp>
      <p:grpSp>
        <p:nvGrpSpPr>
          <p:cNvPr id="310" name="Group 309">
            <a:extLst>
              <a:ext uri="{FF2B5EF4-FFF2-40B4-BE49-F238E27FC236}">
                <a16:creationId xmlns:a16="http://schemas.microsoft.com/office/drawing/2014/main" id="{5142F9B5-3BC3-D14E-98D5-691DD24BEC95}"/>
              </a:ext>
            </a:extLst>
          </p:cNvPr>
          <p:cNvGrpSpPr/>
          <p:nvPr/>
        </p:nvGrpSpPr>
        <p:grpSpPr>
          <a:xfrm>
            <a:off x="1719151" y="1551168"/>
            <a:ext cx="3446146" cy="2798327"/>
            <a:chOff x="2023196" y="1261912"/>
            <a:chExt cx="3446146" cy="2798327"/>
          </a:xfrm>
        </p:grpSpPr>
        <p:sp>
          <p:nvSpPr>
            <p:cNvPr id="304" name="Cloud 303">
              <a:extLst>
                <a:ext uri="{FF2B5EF4-FFF2-40B4-BE49-F238E27FC236}">
                  <a16:creationId xmlns:a16="http://schemas.microsoft.com/office/drawing/2014/main" id="{1DE7CD4E-ADC8-C644-A19C-2FA5F8DE4984}"/>
                </a:ext>
              </a:extLst>
            </p:cNvPr>
            <p:cNvSpPr/>
            <p:nvPr/>
          </p:nvSpPr>
          <p:spPr bwMode="auto">
            <a:xfrm>
              <a:off x="2023196" y="1261912"/>
              <a:ext cx="3446146" cy="272956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Line 36"/>
            <p:cNvSpPr>
              <a:spLocks noChangeShapeType="1"/>
            </p:cNvSpPr>
            <p:nvPr/>
          </p:nvSpPr>
          <p:spPr bwMode="auto">
            <a:xfrm flipV="1">
              <a:off x="4779942" y="2490627"/>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p:cNvSpPr>
              <a:spLocks noChangeShapeType="1"/>
            </p:cNvSpPr>
            <p:nvPr/>
          </p:nvSpPr>
          <p:spPr bwMode="auto">
            <a:xfrm flipV="1">
              <a:off x="3670280" y="2663664"/>
              <a:ext cx="695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p:cNvSpPr>
              <a:spLocks noChangeShapeType="1"/>
            </p:cNvSpPr>
            <p:nvPr/>
          </p:nvSpPr>
          <p:spPr bwMode="auto">
            <a:xfrm flipV="1">
              <a:off x="4929167" y="2347752"/>
              <a:ext cx="138113" cy="1428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8"/>
            <p:cNvSpPr>
              <a:spLocks noChangeShapeType="1"/>
            </p:cNvSpPr>
            <p:nvPr/>
          </p:nvSpPr>
          <p:spPr bwMode="auto">
            <a:xfrm flipV="1">
              <a:off x="4284642" y="2996168"/>
              <a:ext cx="315913" cy="499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 name="Group 356"/>
            <p:cNvGrpSpPr>
              <a:grpSpLocks/>
            </p:cNvGrpSpPr>
            <p:nvPr/>
          </p:nvGrpSpPr>
          <p:grpSpPr bwMode="auto">
            <a:xfrm>
              <a:off x="2678092" y="2044539"/>
              <a:ext cx="842963" cy="814388"/>
              <a:chOff x="313" y="1497"/>
              <a:chExt cx="1152" cy="1014"/>
            </a:xfrm>
          </p:grpSpPr>
          <p:pic>
            <p:nvPicPr>
              <p:cNvPr id="164"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Rectangle 43"/>
            <p:cNvSpPr>
              <a:spLocks noChangeArrowheads="1"/>
            </p:cNvSpPr>
            <p:nvPr/>
          </p:nvSpPr>
          <p:spPr bwMode="auto">
            <a:xfrm rot="16200000">
              <a:off x="4583092" y="3697127"/>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69" name="Rectangle 43"/>
            <p:cNvSpPr>
              <a:spLocks noChangeArrowheads="1"/>
            </p:cNvSpPr>
            <p:nvPr/>
          </p:nvSpPr>
          <p:spPr bwMode="auto">
            <a:xfrm rot="2460490">
              <a:off x="4241780" y="3354227"/>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78" name="Rectangle 43"/>
            <p:cNvSpPr>
              <a:spLocks noChangeArrowheads="1"/>
            </p:cNvSpPr>
            <p:nvPr/>
          </p:nvSpPr>
          <p:spPr bwMode="auto">
            <a:xfrm rot="16200000">
              <a:off x="3505180" y="2511264"/>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pic>
          <p:nvPicPr>
            <p:cNvPr id="297" name="Picture 3">
              <a:extLst>
                <a:ext uri="{FF2B5EF4-FFF2-40B4-BE49-F238E27FC236}">
                  <a16:creationId xmlns:a16="http://schemas.microsoft.com/office/drawing/2014/main" id="{195605DB-BE7A-B348-99C8-9A4722BFA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283" y="2587949"/>
              <a:ext cx="753940" cy="42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8" name="Picture 297">
              <a:extLst>
                <a:ext uri="{FF2B5EF4-FFF2-40B4-BE49-F238E27FC236}">
                  <a16:creationId xmlns:a16="http://schemas.microsoft.com/office/drawing/2014/main" id="{43B01848-F661-4E4A-A457-0F877CD504A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3695891" y="3566580"/>
              <a:ext cx="865039" cy="493659"/>
            </a:xfrm>
            <a:prstGeom prst="rect">
              <a:avLst/>
            </a:prstGeom>
          </p:spPr>
        </p:pic>
      </p:grpSp>
      <p:grpSp>
        <p:nvGrpSpPr>
          <p:cNvPr id="307" name="Group 306">
            <a:extLst>
              <a:ext uri="{FF2B5EF4-FFF2-40B4-BE49-F238E27FC236}">
                <a16:creationId xmlns:a16="http://schemas.microsoft.com/office/drawing/2014/main" id="{82D3DADB-1158-574D-A92A-91E54FAB4C62}"/>
              </a:ext>
            </a:extLst>
          </p:cNvPr>
          <p:cNvGrpSpPr/>
          <p:nvPr/>
        </p:nvGrpSpPr>
        <p:grpSpPr>
          <a:xfrm>
            <a:off x="6067632" y="1415597"/>
            <a:ext cx="4524168" cy="2633963"/>
            <a:chOff x="6483521" y="2266075"/>
            <a:chExt cx="4524168" cy="2633963"/>
          </a:xfrm>
        </p:grpSpPr>
        <p:sp>
          <p:nvSpPr>
            <p:cNvPr id="305" name="Cloud 304">
              <a:extLst>
                <a:ext uri="{FF2B5EF4-FFF2-40B4-BE49-F238E27FC236}">
                  <a16:creationId xmlns:a16="http://schemas.microsoft.com/office/drawing/2014/main" id="{B8CAAE4D-07DD-8E41-A829-B1DF2AE9A473}"/>
                </a:ext>
              </a:extLst>
            </p:cNvPr>
            <p:cNvSpPr/>
            <p:nvPr/>
          </p:nvSpPr>
          <p:spPr bwMode="auto">
            <a:xfrm>
              <a:off x="6483521" y="3010586"/>
              <a:ext cx="4524168" cy="1889452"/>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Text Box 34"/>
            <p:cNvSpPr txBox="1">
              <a:spLocks noChangeArrowheads="1"/>
            </p:cNvSpPr>
            <p:nvPr/>
          </p:nvSpPr>
          <p:spPr bwMode="auto">
            <a:xfrm>
              <a:off x="7063208" y="4201650"/>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Comcast network </a:t>
              </a:r>
            </a:p>
            <a:p>
              <a:pPr eaLnBrk="1" hangingPunct="1"/>
              <a:r>
                <a:rPr lang="en-US" altLang="en-US" sz="1600" i="0" dirty="0">
                  <a:solidFill>
                    <a:srgbClr val="000000"/>
                  </a:solidFill>
                  <a:latin typeface="Avenir Book" panose="02000503020000020003" pitchFamily="2" charset="0"/>
                </a:rPr>
                <a:t>68.80.0.0/13</a:t>
              </a:r>
            </a:p>
          </p:txBody>
        </p:sp>
        <p:sp>
          <p:nvSpPr>
            <p:cNvPr id="75" name="Line 93"/>
            <p:cNvSpPr>
              <a:spLocks noChangeShapeType="1"/>
            </p:cNvSpPr>
            <p:nvPr/>
          </p:nvSpPr>
          <p:spPr bwMode="auto">
            <a:xfrm flipH="1">
              <a:off x="8606257" y="3048713"/>
              <a:ext cx="260350" cy="2587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Text Box 139"/>
            <p:cNvSpPr txBox="1">
              <a:spLocks noChangeArrowheads="1"/>
            </p:cNvSpPr>
            <p:nvPr/>
          </p:nvSpPr>
          <p:spPr bwMode="auto">
            <a:xfrm>
              <a:off x="9058695" y="2266075"/>
              <a:ext cx="1233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a:solidFill>
                    <a:srgbClr val="000000"/>
                  </a:solidFill>
                  <a:latin typeface="Avenir Book" panose="02000503020000020003" pitchFamily="2" charset="0"/>
                </a:rPr>
                <a:t>DNS server</a:t>
              </a:r>
            </a:p>
            <a:p>
              <a:pPr eaLnBrk="1" hangingPunct="1"/>
              <a:endParaRPr lang="en-US" altLang="en-US" sz="1600" i="0">
                <a:solidFill>
                  <a:srgbClr val="000000"/>
                </a:solidFill>
                <a:latin typeface="Avenir Book" panose="02000503020000020003" pitchFamily="2" charset="0"/>
              </a:endParaRPr>
            </a:p>
          </p:txBody>
        </p:sp>
        <p:grpSp>
          <p:nvGrpSpPr>
            <p:cNvPr id="113" name="Group 166"/>
            <p:cNvGrpSpPr>
              <a:grpSpLocks/>
            </p:cNvGrpSpPr>
            <p:nvPr/>
          </p:nvGrpSpPr>
          <p:grpSpPr bwMode="auto">
            <a:xfrm>
              <a:off x="6663157" y="3929775"/>
              <a:ext cx="400050" cy="152400"/>
              <a:chOff x="3228" y="1776"/>
              <a:chExt cx="252" cy="96"/>
            </a:xfrm>
          </p:grpSpPr>
          <p:sp>
            <p:nvSpPr>
              <p:cNvPr id="114"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6" name="Group 167"/>
            <p:cNvGrpSpPr>
              <a:grpSpLocks/>
            </p:cNvGrpSpPr>
            <p:nvPr/>
          </p:nvGrpSpPr>
          <p:grpSpPr bwMode="auto">
            <a:xfrm flipH="1">
              <a:off x="7291807" y="3944063"/>
              <a:ext cx="400050" cy="152400"/>
              <a:chOff x="3228" y="1776"/>
              <a:chExt cx="252" cy="96"/>
            </a:xfrm>
          </p:grpSpPr>
          <p:sp>
            <p:nvSpPr>
              <p:cNvPr id="117"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9" name="Group 170"/>
            <p:cNvGrpSpPr>
              <a:grpSpLocks/>
            </p:cNvGrpSpPr>
            <p:nvPr/>
          </p:nvGrpSpPr>
          <p:grpSpPr bwMode="auto">
            <a:xfrm flipH="1" flipV="1">
              <a:off x="7444207" y="3420188"/>
              <a:ext cx="400050" cy="152400"/>
              <a:chOff x="3228" y="1776"/>
              <a:chExt cx="252" cy="96"/>
            </a:xfrm>
          </p:grpSpPr>
          <p:sp>
            <p:nvSpPr>
              <p:cNvPr id="120"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 name="Group 173"/>
            <p:cNvGrpSpPr>
              <a:grpSpLocks/>
            </p:cNvGrpSpPr>
            <p:nvPr/>
          </p:nvGrpSpPr>
          <p:grpSpPr bwMode="auto">
            <a:xfrm flipH="1" flipV="1">
              <a:off x="9544470" y="4110750"/>
              <a:ext cx="400050" cy="152400"/>
              <a:chOff x="3228" y="1776"/>
              <a:chExt cx="252" cy="96"/>
            </a:xfrm>
          </p:grpSpPr>
          <p:sp>
            <p:nvSpPr>
              <p:cNvPr id="123" name="Line 174"/>
              <p:cNvSpPr>
                <a:spLocks noChangeShapeType="1"/>
              </p:cNvSpPr>
              <p:nvPr/>
            </p:nvSpPr>
            <p:spPr bwMode="auto">
              <a:xfrm flipV="1">
                <a:off x="3339" y="1776"/>
                <a:ext cx="141"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75"/>
              <p:cNvSpPr>
                <a:spLocks noChangeShapeType="1"/>
              </p:cNvSpPr>
              <p:nvPr/>
            </p:nvSpPr>
            <p:spPr bwMode="auto">
              <a:xfrm flipV="1">
                <a:off x="3228" y="1833"/>
                <a:ext cx="102" cy="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 name="Group 176"/>
            <p:cNvGrpSpPr>
              <a:grpSpLocks/>
            </p:cNvGrpSpPr>
            <p:nvPr/>
          </p:nvGrpSpPr>
          <p:grpSpPr bwMode="auto">
            <a:xfrm flipV="1">
              <a:off x="8720557" y="4129800"/>
              <a:ext cx="295275" cy="114300"/>
              <a:chOff x="3228" y="1776"/>
              <a:chExt cx="252" cy="96"/>
            </a:xfrm>
          </p:grpSpPr>
          <p:sp>
            <p:nvSpPr>
              <p:cNvPr id="126" name="Line 177"/>
              <p:cNvSpPr>
                <a:spLocks noChangeShapeType="1"/>
              </p:cNvSpPr>
              <p:nvPr/>
            </p:nvSpPr>
            <p:spPr bwMode="auto">
              <a:xfrm flipV="1">
                <a:off x="3339" y="1776"/>
                <a:ext cx="141"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78"/>
              <p:cNvSpPr>
                <a:spLocks noChangeShapeType="1"/>
              </p:cNvSpPr>
              <p:nvPr/>
            </p:nvSpPr>
            <p:spPr bwMode="auto">
              <a:xfrm flipV="1">
                <a:off x="3228" y="1833"/>
                <a:ext cx="102" cy="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 name="Group 179"/>
            <p:cNvGrpSpPr>
              <a:grpSpLocks/>
            </p:cNvGrpSpPr>
            <p:nvPr/>
          </p:nvGrpSpPr>
          <p:grpSpPr bwMode="auto">
            <a:xfrm rot="409689" flipH="1" flipV="1">
              <a:off x="8992020" y="3472575"/>
              <a:ext cx="452437" cy="57150"/>
              <a:chOff x="3228" y="1776"/>
              <a:chExt cx="252" cy="96"/>
            </a:xfrm>
          </p:grpSpPr>
          <p:sp>
            <p:nvSpPr>
              <p:cNvPr id="129" name="Line 180"/>
              <p:cNvSpPr>
                <a:spLocks noChangeShapeType="1"/>
              </p:cNvSpPr>
              <p:nvPr/>
            </p:nvSpPr>
            <p:spPr bwMode="auto">
              <a:xfrm flipV="1">
                <a:off x="3339" y="1776"/>
                <a:ext cx="141"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81"/>
              <p:cNvSpPr>
                <a:spLocks noChangeShapeType="1"/>
              </p:cNvSpPr>
              <p:nvPr/>
            </p:nvSpPr>
            <p:spPr bwMode="auto">
              <a:xfrm flipV="1">
                <a:off x="3228" y="1833"/>
                <a:ext cx="102" cy="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1" name="Group 182"/>
            <p:cNvGrpSpPr>
              <a:grpSpLocks/>
            </p:cNvGrpSpPr>
            <p:nvPr/>
          </p:nvGrpSpPr>
          <p:grpSpPr bwMode="auto">
            <a:xfrm>
              <a:off x="8134770" y="3677363"/>
              <a:ext cx="295275" cy="114300"/>
              <a:chOff x="3228" y="1776"/>
              <a:chExt cx="252" cy="96"/>
            </a:xfrm>
          </p:grpSpPr>
          <p:sp>
            <p:nvSpPr>
              <p:cNvPr id="132"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 name="Group 185"/>
            <p:cNvGrpSpPr>
              <a:grpSpLocks/>
            </p:cNvGrpSpPr>
            <p:nvPr/>
          </p:nvGrpSpPr>
          <p:grpSpPr bwMode="auto">
            <a:xfrm flipH="1">
              <a:off x="8772945" y="3677363"/>
              <a:ext cx="295275" cy="114300"/>
              <a:chOff x="3228" y="1776"/>
              <a:chExt cx="252" cy="96"/>
            </a:xfrm>
          </p:grpSpPr>
          <p:sp>
            <p:nvSpPr>
              <p:cNvPr id="135"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4" name="Group 248"/>
            <p:cNvGrpSpPr>
              <a:grpSpLocks/>
            </p:cNvGrpSpPr>
            <p:nvPr/>
          </p:nvGrpSpPr>
          <p:grpSpPr bwMode="auto">
            <a:xfrm>
              <a:off x="8699920" y="2440700"/>
              <a:ext cx="358775" cy="623888"/>
              <a:chOff x="4140" y="429"/>
              <a:chExt cx="1425" cy="2396"/>
            </a:xfrm>
          </p:grpSpPr>
          <p:sp>
            <p:nvSpPr>
              <p:cNvPr id="225"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27"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30" name="Group 153"/>
              <p:cNvGrpSpPr>
                <a:grpSpLocks/>
              </p:cNvGrpSpPr>
              <p:nvPr/>
            </p:nvGrpSpPr>
            <p:grpSpPr bwMode="auto">
              <a:xfrm>
                <a:off x="4749" y="668"/>
                <a:ext cx="581" cy="145"/>
                <a:chOff x="614" y="2568"/>
                <a:chExt cx="725" cy="139"/>
              </a:xfrm>
            </p:grpSpPr>
            <p:sp>
              <p:nvSpPr>
                <p:cNvPr id="255"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6"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1"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32" name="Group 157"/>
              <p:cNvGrpSpPr>
                <a:grpSpLocks/>
              </p:cNvGrpSpPr>
              <p:nvPr/>
            </p:nvGrpSpPr>
            <p:grpSpPr bwMode="auto">
              <a:xfrm>
                <a:off x="4747" y="994"/>
                <a:ext cx="581" cy="134"/>
                <a:chOff x="614" y="2568"/>
                <a:chExt cx="725" cy="139"/>
              </a:xfrm>
            </p:grpSpPr>
            <p:sp>
              <p:nvSpPr>
                <p:cNvPr id="253"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4"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3"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34"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35" name="Group 162"/>
              <p:cNvGrpSpPr>
                <a:grpSpLocks/>
              </p:cNvGrpSpPr>
              <p:nvPr/>
            </p:nvGrpSpPr>
            <p:grpSpPr bwMode="auto">
              <a:xfrm>
                <a:off x="4735" y="1627"/>
                <a:ext cx="582" cy="151"/>
                <a:chOff x="614" y="2568"/>
                <a:chExt cx="725" cy="139"/>
              </a:xfrm>
            </p:grpSpPr>
            <p:sp>
              <p:nvSpPr>
                <p:cNvPr id="251"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2"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6"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7" name="Group 166"/>
              <p:cNvGrpSpPr>
                <a:grpSpLocks/>
              </p:cNvGrpSpPr>
              <p:nvPr/>
            </p:nvGrpSpPr>
            <p:grpSpPr bwMode="auto">
              <a:xfrm>
                <a:off x="4739" y="1327"/>
                <a:ext cx="582" cy="139"/>
                <a:chOff x="614" y="2568"/>
                <a:chExt cx="725" cy="139"/>
              </a:xfrm>
            </p:grpSpPr>
            <p:sp>
              <p:nvSpPr>
                <p:cNvPr id="249"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50"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8"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39"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2"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4"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5"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6"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ea typeface="ＭＳ Ｐゴシック" charset="0"/>
                </a:endParaRPr>
              </a:p>
            </p:txBody>
          </p:sp>
          <p:sp>
            <p:nvSpPr>
              <p:cNvPr id="247"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8"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pic>
          <p:nvPicPr>
            <p:cNvPr id="299" name="Picture 298">
              <a:extLst>
                <a:ext uri="{FF2B5EF4-FFF2-40B4-BE49-F238E27FC236}">
                  <a16:creationId xmlns:a16="http://schemas.microsoft.com/office/drawing/2014/main" id="{EE7DD27A-799F-0E49-A483-06EDB9EB9C12}"/>
                </a:ext>
              </a:extLst>
            </p:cNvPr>
            <p:cNvPicPr>
              <a:picLocks noChangeAspect="1"/>
            </p:cNvPicPr>
            <p:nvPr/>
          </p:nvPicPr>
          <p:blipFill rotWithShape="1">
            <a:blip r:embed="rId5">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6794310" y="3506133"/>
              <a:ext cx="865039" cy="493659"/>
            </a:xfrm>
            <a:prstGeom prst="rect">
              <a:avLst/>
            </a:prstGeom>
          </p:spPr>
        </p:pic>
        <p:pic>
          <p:nvPicPr>
            <p:cNvPr id="300" name="Picture 299">
              <a:extLst>
                <a:ext uri="{FF2B5EF4-FFF2-40B4-BE49-F238E27FC236}">
                  <a16:creationId xmlns:a16="http://schemas.microsoft.com/office/drawing/2014/main" id="{437F1E0A-E3F1-D843-B865-47ED72641A83}"/>
                </a:ext>
              </a:extLst>
            </p:cNvPr>
            <p:cNvPicPr>
              <a:picLocks noChangeAspect="1"/>
            </p:cNvPicPr>
            <p:nvPr/>
          </p:nvPicPr>
          <p:blipFill rotWithShape="1">
            <a:blip r:embed="rId5">
              <a:extLst>
                <a:ext uri="{BEBA8EAE-BF5A-486C-A8C5-ECC9F3942E4B}">
                  <a14:imgProps xmlns:a14="http://schemas.microsoft.com/office/drawing/2010/main">
                    <a14:imgLayer r:embed="rId8">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8174773" y="3286216"/>
              <a:ext cx="865039" cy="493659"/>
            </a:xfrm>
            <a:prstGeom prst="rect">
              <a:avLst/>
            </a:prstGeom>
          </p:spPr>
        </p:pic>
        <p:pic>
          <p:nvPicPr>
            <p:cNvPr id="301" name="Picture 300">
              <a:extLst>
                <a:ext uri="{FF2B5EF4-FFF2-40B4-BE49-F238E27FC236}">
                  <a16:creationId xmlns:a16="http://schemas.microsoft.com/office/drawing/2014/main" id="{882B731C-DF38-7D4E-AC75-08719B2E2D88}"/>
                </a:ext>
              </a:extLst>
            </p:cNvPr>
            <p:cNvPicPr>
              <a:picLocks noChangeAspect="1"/>
            </p:cNvPicPr>
            <p:nvPr/>
          </p:nvPicPr>
          <p:blipFill rotWithShape="1">
            <a:blip r:embed="rId5">
              <a:extLst>
                <a:ext uri="{BEBA8EAE-BF5A-486C-A8C5-ECC9F3942E4B}">
                  <a14:imgProps xmlns:a14="http://schemas.microsoft.com/office/drawing/2010/main">
                    <a14:imgLayer r:embed="rId9">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8840073" y="4194872"/>
              <a:ext cx="865039" cy="493659"/>
            </a:xfrm>
            <a:prstGeom prst="rect">
              <a:avLst/>
            </a:prstGeom>
          </p:spPr>
        </p:pic>
      </p:grpSp>
      <p:sp>
        <p:nvSpPr>
          <p:cNvPr id="59" name="Line 68"/>
          <p:cNvSpPr>
            <a:spLocks noChangeShapeType="1"/>
          </p:cNvSpPr>
          <p:nvPr/>
        </p:nvSpPr>
        <p:spPr bwMode="auto">
          <a:xfrm flipV="1">
            <a:off x="4447322" y="2961821"/>
            <a:ext cx="2026959" cy="108395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5" name="Group 44">
            <a:extLst>
              <a:ext uri="{FF2B5EF4-FFF2-40B4-BE49-F238E27FC236}">
                <a16:creationId xmlns:a16="http://schemas.microsoft.com/office/drawing/2014/main" id="{2D6EF231-12A6-684F-BBE6-1C245300A980}"/>
              </a:ext>
            </a:extLst>
          </p:cNvPr>
          <p:cNvGrpSpPr>
            <a:grpSpLocks/>
          </p:cNvGrpSpPr>
          <p:nvPr/>
        </p:nvGrpSpPr>
        <p:grpSpPr bwMode="auto">
          <a:xfrm>
            <a:off x="1824035" y="1541463"/>
            <a:ext cx="976312" cy="1460500"/>
            <a:chOff x="651" y="681"/>
            <a:chExt cx="615" cy="920"/>
          </a:xfrm>
        </p:grpSpPr>
        <p:sp>
          <p:nvSpPr>
            <p:cNvPr id="156" name="Freeform 45">
              <a:extLst>
                <a:ext uri="{FF2B5EF4-FFF2-40B4-BE49-F238E27FC236}">
                  <a16:creationId xmlns:a16="http://schemas.microsoft.com/office/drawing/2014/main" id="{7E7293D7-C19D-714C-8F85-36E8998F9A59}"/>
                </a:ext>
              </a:extLst>
            </p:cNvPr>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no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7" name="Group 46">
              <a:extLst>
                <a:ext uri="{FF2B5EF4-FFF2-40B4-BE49-F238E27FC236}">
                  <a16:creationId xmlns:a16="http://schemas.microsoft.com/office/drawing/2014/main" id="{924C7BAD-0C70-564C-8479-F7E732278484}"/>
                </a:ext>
              </a:extLst>
            </p:cNvPr>
            <p:cNvGrpSpPr>
              <a:grpSpLocks/>
            </p:cNvGrpSpPr>
            <p:nvPr/>
          </p:nvGrpSpPr>
          <p:grpSpPr bwMode="auto">
            <a:xfrm>
              <a:off x="651" y="681"/>
              <a:ext cx="500" cy="828"/>
              <a:chOff x="569" y="2954"/>
              <a:chExt cx="500" cy="828"/>
            </a:xfrm>
          </p:grpSpPr>
          <p:sp>
            <p:nvSpPr>
              <p:cNvPr id="158" name="Rectangle 47">
                <a:extLst>
                  <a:ext uri="{FF2B5EF4-FFF2-40B4-BE49-F238E27FC236}">
                    <a16:creationId xmlns:a16="http://schemas.microsoft.com/office/drawing/2014/main" id="{F4C7EA98-E4F5-7D43-9D32-72C77CC19D01}"/>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9" name="Text Box 48">
                <a:extLst>
                  <a:ext uri="{FF2B5EF4-FFF2-40B4-BE49-F238E27FC236}">
                    <a16:creationId xmlns:a16="http://schemas.microsoft.com/office/drawing/2014/main" id="{5B9BA1CC-3AB1-604E-8AA3-1B7B1A4F7964}"/>
                  </a:ext>
                </a:extLst>
              </p:cNvPr>
              <p:cNvSpPr txBox="1">
                <a:spLocks noChangeArrowheads="1"/>
              </p:cNvSpPr>
              <p:nvPr/>
            </p:nvSpPr>
            <p:spPr bwMode="auto">
              <a:xfrm>
                <a:off x="639" y="2954"/>
                <a:ext cx="385"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latin typeface="Arial" charset="0"/>
                  </a:rPr>
                  <a:t>DNS</a:t>
                </a:r>
              </a:p>
              <a:p>
                <a:pPr algn="ctr">
                  <a:defRPr/>
                </a:pPr>
                <a:r>
                  <a:rPr lang="en-US" sz="1600" i="0">
                    <a:latin typeface="Arial" charset="0"/>
                  </a:rPr>
                  <a:t>UDP</a:t>
                </a:r>
              </a:p>
              <a:p>
                <a:pPr algn="ctr">
                  <a:defRPr/>
                </a:pPr>
                <a:r>
                  <a:rPr lang="en-US" sz="1600" i="0">
                    <a:latin typeface="Arial" charset="0"/>
                  </a:rPr>
                  <a:t>IP</a:t>
                </a:r>
              </a:p>
              <a:p>
                <a:pPr algn="ctr">
                  <a:defRPr/>
                </a:pPr>
                <a:r>
                  <a:rPr lang="en-US" sz="1600" i="0">
                    <a:latin typeface="Arial" charset="0"/>
                  </a:rPr>
                  <a:t>Eth</a:t>
                </a:r>
              </a:p>
              <a:p>
                <a:pPr algn="ctr">
                  <a:defRPr/>
                </a:pPr>
                <a:r>
                  <a:rPr lang="en-US" sz="1600" i="0">
                    <a:latin typeface="Arial" charset="0"/>
                  </a:rPr>
                  <a:t>Phy</a:t>
                </a:r>
              </a:p>
            </p:txBody>
          </p:sp>
          <p:sp>
            <p:nvSpPr>
              <p:cNvPr id="160" name="Line 49">
                <a:extLst>
                  <a:ext uri="{FF2B5EF4-FFF2-40B4-BE49-F238E27FC236}">
                    <a16:creationId xmlns:a16="http://schemas.microsoft.com/office/drawing/2014/main" id="{0CFD80E3-43F2-5B47-8574-5F158889F021}"/>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61" name="Line 50">
                <a:extLst>
                  <a:ext uri="{FF2B5EF4-FFF2-40B4-BE49-F238E27FC236}">
                    <a16:creationId xmlns:a16="http://schemas.microsoft.com/office/drawing/2014/main" id="{3C3ECABD-4A2D-7F40-AAA1-DD8436F38B0D}"/>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62" name="Line 51">
                <a:extLst>
                  <a:ext uri="{FF2B5EF4-FFF2-40B4-BE49-F238E27FC236}">
                    <a16:creationId xmlns:a16="http://schemas.microsoft.com/office/drawing/2014/main" id="{3F0D0C42-993A-A14B-AEA6-46D1B200A6B7}"/>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67" name="Line 52">
                <a:extLst>
                  <a:ext uri="{FF2B5EF4-FFF2-40B4-BE49-F238E27FC236}">
                    <a16:creationId xmlns:a16="http://schemas.microsoft.com/office/drawing/2014/main" id="{8EC6B99D-1A6B-F14E-856E-4F97D843D289}"/>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grpSp>
        <p:nvGrpSpPr>
          <p:cNvPr id="170" name="Group 53">
            <a:extLst>
              <a:ext uri="{FF2B5EF4-FFF2-40B4-BE49-F238E27FC236}">
                <a16:creationId xmlns:a16="http://schemas.microsoft.com/office/drawing/2014/main" id="{AE9FC131-9AB2-7142-8AA8-9E7FC84D3AE4}"/>
              </a:ext>
            </a:extLst>
          </p:cNvPr>
          <p:cNvGrpSpPr>
            <a:grpSpLocks/>
          </p:cNvGrpSpPr>
          <p:nvPr/>
        </p:nvGrpSpPr>
        <p:grpSpPr bwMode="auto">
          <a:xfrm>
            <a:off x="1149347" y="1622425"/>
            <a:ext cx="460375" cy="244475"/>
            <a:chOff x="844" y="3337"/>
            <a:chExt cx="290" cy="154"/>
          </a:xfrm>
        </p:grpSpPr>
        <p:sp>
          <p:nvSpPr>
            <p:cNvPr id="171" name="Rectangle 54">
              <a:extLst>
                <a:ext uri="{FF2B5EF4-FFF2-40B4-BE49-F238E27FC236}">
                  <a16:creationId xmlns:a16="http://schemas.microsoft.com/office/drawing/2014/main" id="{3E5DDC59-A18E-AF47-9506-A1F6370948A9}"/>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72" name="Text Box 55">
              <a:extLst>
                <a:ext uri="{FF2B5EF4-FFF2-40B4-BE49-F238E27FC236}">
                  <a16:creationId xmlns:a16="http://schemas.microsoft.com/office/drawing/2014/main" id="{E4E188A9-419E-1A46-B9AD-0799B38139A1}"/>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grpSp>
        <p:nvGrpSpPr>
          <p:cNvPr id="173" name="Group 58">
            <a:extLst>
              <a:ext uri="{FF2B5EF4-FFF2-40B4-BE49-F238E27FC236}">
                <a16:creationId xmlns:a16="http://schemas.microsoft.com/office/drawing/2014/main" id="{669FDC61-7CE1-2047-BEF7-A0435C2D1CA1}"/>
              </a:ext>
            </a:extLst>
          </p:cNvPr>
          <p:cNvGrpSpPr>
            <a:grpSpLocks/>
          </p:cNvGrpSpPr>
          <p:nvPr/>
        </p:nvGrpSpPr>
        <p:grpSpPr bwMode="auto">
          <a:xfrm>
            <a:off x="1089022" y="1847850"/>
            <a:ext cx="561975" cy="244475"/>
            <a:chOff x="740" y="3209"/>
            <a:chExt cx="354" cy="154"/>
          </a:xfrm>
        </p:grpSpPr>
        <p:grpSp>
          <p:nvGrpSpPr>
            <p:cNvPr id="174" name="Group 59">
              <a:extLst>
                <a:ext uri="{FF2B5EF4-FFF2-40B4-BE49-F238E27FC236}">
                  <a16:creationId xmlns:a16="http://schemas.microsoft.com/office/drawing/2014/main" id="{B325AEB0-F7C7-E74D-B592-82459FF7C0DF}"/>
                </a:ext>
              </a:extLst>
            </p:cNvPr>
            <p:cNvGrpSpPr>
              <a:grpSpLocks/>
            </p:cNvGrpSpPr>
            <p:nvPr/>
          </p:nvGrpSpPr>
          <p:grpSpPr bwMode="auto">
            <a:xfrm>
              <a:off x="794" y="3209"/>
              <a:ext cx="290" cy="154"/>
              <a:chOff x="844" y="3337"/>
              <a:chExt cx="290" cy="154"/>
            </a:xfrm>
          </p:grpSpPr>
          <p:sp>
            <p:nvSpPr>
              <p:cNvPr id="177" name="Rectangle 60">
                <a:extLst>
                  <a:ext uri="{FF2B5EF4-FFF2-40B4-BE49-F238E27FC236}">
                    <a16:creationId xmlns:a16="http://schemas.microsoft.com/office/drawing/2014/main" id="{DD0E0DCB-4C1D-AD45-A2E5-73CBE0C13786}"/>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79" name="Text Box 61">
                <a:extLst>
                  <a:ext uri="{FF2B5EF4-FFF2-40B4-BE49-F238E27FC236}">
                    <a16:creationId xmlns:a16="http://schemas.microsoft.com/office/drawing/2014/main" id="{24788F78-14AB-D24B-9B24-58D280A267DF}"/>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sp>
          <p:nvSpPr>
            <p:cNvPr id="175" name="Rectangle 62">
              <a:extLst>
                <a:ext uri="{FF2B5EF4-FFF2-40B4-BE49-F238E27FC236}">
                  <a16:creationId xmlns:a16="http://schemas.microsoft.com/office/drawing/2014/main" id="{1FC358DC-58BA-844C-ADBA-E6BB4C663F51}"/>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76" name="Rectangle 63">
              <a:extLst>
                <a:ext uri="{FF2B5EF4-FFF2-40B4-BE49-F238E27FC236}">
                  <a16:creationId xmlns:a16="http://schemas.microsoft.com/office/drawing/2014/main" id="{373022FA-DB65-BB49-9466-86F21364F494}"/>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nvGrpSpPr>
          <p:cNvPr id="180" name="Group 64">
            <a:extLst>
              <a:ext uri="{FF2B5EF4-FFF2-40B4-BE49-F238E27FC236}">
                <a16:creationId xmlns:a16="http://schemas.microsoft.com/office/drawing/2014/main" id="{26A7CAFD-BAB1-E641-BF37-3BD080CEC758}"/>
              </a:ext>
            </a:extLst>
          </p:cNvPr>
          <p:cNvGrpSpPr>
            <a:grpSpLocks/>
          </p:cNvGrpSpPr>
          <p:nvPr/>
        </p:nvGrpSpPr>
        <p:grpSpPr bwMode="auto">
          <a:xfrm>
            <a:off x="1089022" y="2082800"/>
            <a:ext cx="561975" cy="244475"/>
            <a:chOff x="836" y="3305"/>
            <a:chExt cx="354" cy="154"/>
          </a:xfrm>
        </p:grpSpPr>
        <p:grpSp>
          <p:nvGrpSpPr>
            <p:cNvPr id="181" name="Group 65">
              <a:extLst>
                <a:ext uri="{FF2B5EF4-FFF2-40B4-BE49-F238E27FC236}">
                  <a16:creationId xmlns:a16="http://schemas.microsoft.com/office/drawing/2014/main" id="{ADE8F175-8A50-2942-ABCB-4FB973ACB136}"/>
                </a:ext>
              </a:extLst>
            </p:cNvPr>
            <p:cNvGrpSpPr>
              <a:grpSpLocks/>
            </p:cNvGrpSpPr>
            <p:nvPr/>
          </p:nvGrpSpPr>
          <p:grpSpPr bwMode="auto">
            <a:xfrm>
              <a:off x="890" y="3305"/>
              <a:ext cx="290" cy="154"/>
              <a:chOff x="844" y="3337"/>
              <a:chExt cx="290" cy="154"/>
            </a:xfrm>
          </p:grpSpPr>
          <p:sp>
            <p:nvSpPr>
              <p:cNvPr id="185" name="Rectangle 66">
                <a:extLst>
                  <a:ext uri="{FF2B5EF4-FFF2-40B4-BE49-F238E27FC236}">
                    <a16:creationId xmlns:a16="http://schemas.microsoft.com/office/drawing/2014/main" id="{32334998-88DC-0344-94D8-33472FC70BD2}"/>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6" name="Text Box 67">
                <a:extLst>
                  <a:ext uri="{FF2B5EF4-FFF2-40B4-BE49-F238E27FC236}">
                    <a16:creationId xmlns:a16="http://schemas.microsoft.com/office/drawing/2014/main" id="{4CB79699-A6E5-674F-8101-8680BC07D964}"/>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grpSp>
          <p:nvGrpSpPr>
            <p:cNvPr id="182" name="Group 68">
              <a:extLst>
                <a:ext uri="{FF2B5EF4-FFF2-40B4-BE49-F238E27FC236}">
                  <a16:creationId xmlns:a16="http://schemas.microsoft.com/office/drawing/2014/main" id="{11EAA4F3-1A87-1F48-9C4E-F87A79214ED1}"/>
                </a:ext>
              </a:extLst>
            </p:cNvPr>
            <p:cNvGrpSpPr>
              <a:grpSpLocks/>
            </p:cNvGrpSpPr>
            <p:nvPr/>
          </p:nvGrpSpPr>
          <p:grpSpPr bwMode="auto">
            <a:xfrm>
              <a:off x="836" y="3334"/>
              <a:ext cx="354" cy="94"/>
              <a:chOff x="836" y="3334"/>
              <a:chExt cx="354" cy="94"/>
            </a:xfrm>
          </p:grpSpPr>
          <p:sp>
            <p:nvSpPr>
              <p:cNvPr id="183" name="Rectangle 69">
                <a:extLst>
                  <a:ext uri="{FF2B5EF4-FFF2-40B4-BE49-F238E27FC236}">
                    <a16:creationId xmlns:a16="http://schemas.microsoft.com/office/drawing/2014/main" id="{81788451-B9B3-3E4F-9868-16638237D616}"/>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4" name="Rectangle 70">
                <a:extLst>
                  <a:ext uri="{FF2B5EF4-FFF2-40B4-BE49-F238E27FC236}">
                    <a16:creationId xmlns:a16="http://schemas.microsoft.com/office/drawing/2014/main" id="{A695E8B4-1800-EA42-92F5-BBBD36E3CD85}"/>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grpSp>
        <p:nvGrpSpPr>
          <p:cNvPr id="187" name="Group 71">
            <a:extLst>
              <a:ext uri="{FF2B5EF4-FFF2-40B4-BE49-F238E27FC236}">
                <a16:creationId xmlns:a16="http://schemas.microsoft.com/office/drawing/2014/main" id="{F66C351F-E0FB-FD41-8DE9-0763ACB7FD81}"/>
              </a:ext>
            </a:extLst>
          </p:cNvPr>
          <p:cNvGrpSpPr>
            <a:grpSpLocks/>
          </p:cNvGrpSpPr>
          <p:nvPr/>
        </p:nvGrpSpPr>
        <p:grpSpPr bwMode="auto">
          <a:xfrm>
            <a:off x="909635" y="2114550"/>
            <a:ext cx="762000" cy="177800"/>
            <a:chOff x="627" y="3377"/>
            <a:chExt cx="480" cy="112"/>
          </a:xfrm>
        </p:grpSpPr>
        <p:sp>
          <p:nvSpPr>
            <p:cNvPr id="188" name="Rectangle 72">
              <a:extLst>
                <a:ext uri="{FF2B5EF4-FFF2-40B4-BE49-F238E27FC236}">
                  <a16:creationId xmlns:a16="http://schemas.microsoft.com/office/drawing/2014/main" id="{BF04B454-2BB9-D440-BC13-3D156C1EC6F2}"/>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9" name="Rectangle 73">
              <a:extLst>
                <a:ext uri="{FF2B5EF4-FFF2-40B4-BE49-F238E27FC236}">
                  <a16:creationId xmlns:a16="http://schemas.microsoft.com/office/drawing/2014/main" id="{BC330218-8528-8A4D-A264-A344684E9363}"/>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nvGrpSpPr>
          <p:cNvPr id="190" name="Group 74">
            <a:extLst>
              <a:ext uri="{FF2B5EF4-FFF2-40B4-BE49-F238E27FC236}">
                <a16:creationId xmlns:a16="http://schemas.microsoft.com/office/drawing/2014/main" id="{E00DBF2D-A833-0E47-80CF-8497C28DD8EE}"/>
              </a:ext>
            </a:extLst>
          </p:cNvPr>
          <p:cNvGrpSpPr>
            <a:grpSpLocks/>
          </p:cNvGrpSpPr>
          <p:nvPr/>
        </p:nvGrpSpPr>
        <p:grpSpPr bwMode="auto">
          <a:xfrm>
            <a:off x="714372" y="2346325"/>
            <a:ext cx="1081088" cy="244475"/>
            <a:chOff x="504" y="3523"/>
            <a:chExt cx="681" cy="154"/>
          </a:xfrm>
        </p:grpSpPr>
        <p:grpSp>
          <p:nvGrpSpPr>
            <p:cNvPr id="191" name="Group 75">
              <a:extLst>
                <a:ext uri="{FF2B5EF4-FFF2-40B4-BE49-F238E27FC236}">
                  <a16:creationId xmlns:a16="http://schemas.microsoft.com/office/drawing/2014/main" id="{844D8723-2CBD-4843-B7E5-D9E46012F1A7}"/>
                </a:ext>
              </a:extLst>
            </p:cNvPr>
            <p:cNvGrpSpPr>
              <a:grpSpLocks/>
            </p:cNvGrpSpPr>
            <p:nvPr/>
          </p:nvGrpSpPr>
          <p:grpSpPr bwMode="auto">
            <a:xfrm>
              <a:off x="623" y="3523"/>
              <a:ext cx="480" cy="154"/>
              <a:chOff x="723" y="3453"/>
              <a:chExt cx="480" cy="154"/>
            </a:xfrm>
          </p:grpSpPr>
          <p:grpSp>
            <p:nvGrpSpPr>
              <p:cNvPr id="195" name="Group 76">
                <a:extLst>
                  <a:ext uri="{FF2B5EF4-FFF2-40B4-BE49-F238E27FC236}">
                    <a16:creationId xmlns:a16="http://schemas.microsoft.com/office/drawing/2014/main" id="{69F80CEA-82D1-5D48-94F8-7E3EE5186A7F}"/>
                  </a:ext>
                </a:extLst>
              </p:cNvPr>
              <p:cNvGrpSpPr>
                <a:grpSpLocks/>
              </p:cNvGrpSpPr>
              <p:nvPr/>
            </p:nvGrpSpPr>
            <p:grpSpPr bwMode="auto">
              <a:xfrm>
                <a:off x="836" y="3453"/>
                <a:ext cx="354" cy="154"/>
                <a:chOff x="836" y="3305"/>
                <a:chExt cx="354" cy="154"/>
              </a:xfrm>
            </p:grpSpPr>
            <p:grpSp>
              <p:nvGrpSpPr>
                <p:cNvPr id="198" name="Group 77">
                  <a:extLst>
                    <a:ext uri="{FF2B5EF4-FFF2-40B4-BE49-F238E27FC236}">
                      <a16:creationId xmlns:a16="http://schemas.microsoft.com/office/drawing/2014/main" id="{FBBE389C-442F-DE4F-A3C7-53FB70C5ED7D}"/>
                    </a:ext>
                  </a:extLst>
                </p:cNvPr>
                <p:cNvGrpSpPr>
                  <a:grpSpLocks/>
                </p:cNvGrpSpPr>
                <p:nvPr/>
              </p:nvGrpSpPr>
              <p:grpSpPr bwMode="auto">
                <a:xfrm>
                  <a:off x="890" y="3305"/>
                  <a:ext cx="290" cy="154"/>
                  <a:chOff x="844" y="3337"/>
                  <a:chExt cx="290" cy="154"/>
                </a:xfrm>
              </p:grpSpPr>
              <p:sp>
                <p:nvSpPr>
                  <p:cNvPr id="202" name="Rectangle 78">
                    <a:extLst>
                      <a:ext uri="{FF2B5EF4-FFF2-40B4-BE49-F238E27FC236}">
                        <a16:creationId xmlns:a16="http://schemas.microsoft.com/office/drawing/2014/main" id="{7D438C28-6CEB-9F45-BB73-B2074A2F3593}"/>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3" name="Text Box 79">
                    <a:extLst>
                      <a:ext uri="{FF2B5EF4-FFF2-40B4-BE49-F238E27FC236}">
                        <a16:creationId xmlns:a16="http://schemas.microsoft.com/office/drawing/2014/main" id="{436BC4FD-48F2-5345-9E37-F0822F8235AA}"/>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grpSp>
              <p:nvGrpSpPr>
                <p:cNvPr id="199" name="Group 80">
                  <a:extLst>
                    <a:ext uri="{FF2B5EF4-FFF2-40B4-BE49-F238E27FC236}">
                      <a16:creationId xmlns:a16="http://schemas.microsoft.com/office/drawing/2014/main" id="{7933DC72-4EB5-0A46-9344-2485A6D81E8C}"/>
                    </a:ext>
                  </a:extLst>
                </p:cNvPr>
                <p:cNvGrpSpPr>
                  <a:grpSpLocks/>
                </p:cNvGrpSpPr>
                <p:nvPr/>
              </p:nvGrpSpPr>
              <p:grpSpPr bwMode="auto">
                <a:xfrm>
                  <a:off x="836" y="3334"/>
                  <a:ext cx="354" cy="94"/>
                  <a:chOff x="836" y="3334"/>
                  <a:chExt cx="354" cy="94"/>
                </a:xfrm>
              </p:grpSpPr>
              <p:sp>
                <p:nvSpPr>
                  <p:cNvPr id="200" name="Rectangle 81">
                    <a:extLst>
                      <a:ext uri="{FF2B5EF4-FFF2-40B4-BE49-F238E27FC236}">
                        <a16:creationId xmlns:a16="http://schemas.microsoft.com/office/drawing/2014/main" id="{B700B2F4-452C-6F43-B5FF-C64ED74EBDAA}"/>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1" name="Rectangle 82">
                    <a:extLst>
                      <a:ext uri="{FF2B5EF4-FFF2-40B4-BE49-F238E27FC236}">
                        <a16:creationId xmlns:a16="http://schemas.microsoft.com/office/drawing/2014/main" id="{B6E9DC00-ADB8-5D47-AA9F-C184AB4F1C46}"/>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sp>
            <p:nvSpPr>
              <p:cNvPr id="196" name="Rectangle 83">
                <a:extLst>
                  <a:ext uri="{FF2B5EF4-FFF2-40B4-BE49-F238E27FC236}">
                    <a16:creationId xmlns:a16="http://schemas.microsoft.com/office/drawing/2014/main" id="{E00CCB64-1EAD-5C48-9089-8F06121CD722}"/>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7" name="Rectangle 84">
                <a:extLst>
                  <a:ext uri="{FF2B5EF4-FFF2-40B4-BE49-F238E27FC236}">
                    <a16:creationId xmlns:a16="http://schemas.microsoft.com/office/drawing/2014/main" id="{BB02EBB8-065C-D74C-9B40-4CA968AD8795}"/>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192" name="Rectangle 85">
              <a:extLst>
                <a:ext uri="{FF2B5EF4-FFF2-40B4-BE49-F238E27FC236}">
                  <a16:creationId xmlns:a16="http://schemas.microsoft.com/office/drawing/2014/main" id="{B15D996A-17F8-D945-8687-FABC7F6D22FD}"/>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3" name="Rectangle 86">
              <a:extLst>
                <a:ext uri="{FF2B5EF4-FFF2-40B4-BE49-F238E27FC236}">
                  <a16:creationId xmlns:a16="http://schemas.microsoft.com/office/drawing/2014/main" id="{786B7DE4-BDB7-B84B-8DE9-F70DA4024FFB}"/>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4" name="Rectangle 87">
              <a:extLst>
                <a:ext uri="{FF2B5EF4-FFF2-40B4-BE49-F238E27FC236}">
                  <a16:creationId xmlns:a16="http://schemas.microsoft.com/office/drawing/2014/main" id="{98124853-8EA1-7549-BFE1-FF9B30756186}"/>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204" name="AutoShape 88">
            <a:extLst>
              <a:ext uri="{FF2B5EF4-FFF2-40B4-BE49-F238E27FC236}">
                <a16:creationId xmlns:a16="http://schemas.microsoft.com/office/drawing/2014/main" id="{AFF4B8C4-3EEE-C34D-BBB4-F4D5F15A1ABE}"/>
              </a:ext>
            </a:extLst>
          </p:cNvPr>
          <p:cNvSpPr>
            <a:spLocks noChangeArrowheads="1"/>
          </p:cNvSpPr>
          <p:nvPr/>
        </p:nvSpPr>
        <p:spPr bwMode="auto">
          <a:xfrm>
            <a:off x="1257297" y="1622425"/>
            <a:ext cx="381000" cy="1166813"/>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205" name="Group 89">
            <a:extLst>
              <a:ext uri="{FF2B5EF4-FFF2-40B4-BE49-F238E27FC236}">
                <a16:creationId xmlns:a16="http://schemas.microsoft.com/office/drawing/2014/main" id="{3D11F9A8-ED14-A543-96D3-C2E8C47413FD}"/>
              </a:ext>
            </a:extLst>
          </p:cNvPr>
          <p:cNvGrpSpPr>
            <a:grpSpLocks/>
          </p:cNvGrpSpPr>
          <p:nvPr/>
        </p:nvGrpSpPr>
        <p:grpSpPr bwMode="auto">
          <a:xfrm>
            <a:off x="1279522" y="2849563"/>
            <a:ext cx="1081088" cy="244475"/>
            <a:chOff x="504" y="3523"/>
            <a:chExt cx="681" cy="154"/>
          </a:xfrm>
        </p:grpSpPr>
        <p:grpSp>
          <p:nvGrpSpPr>
            <p:cNvPr id="206" name="Group 90">
              <a:extLst>
                <a:ext uri="{FF2B5EF4-FFF2-40B4-BE49-F238E27FC236}">
                  <a16:creationId xmlns:a16="http://schemas.microsoft.com/office/drawing/2014/main" id="{5E5331E9-3A96-5E48-A7C9-D0368AF85097}"/>
                </a:ext>
              </a:extLst>
            </p:cNvPr>
            <p:cNvGrpSpPr>
              <a:grpSpLocks/>
            </p:cNvGrpSpPr>
            <p:nvPr/>
          </p:nvGrpSpPr>
          <p:grpSpPr bwMode="auto">
            <a:xfrm>
              <a:off x="623" y="3523"/>
              <a:ext cx="480" cy="154"/>
              <a:chOff x="723" y="3453"/>
              <a:chExt cx="480" cy="154"/>
            </a:xfrm>
          </p:grpSpPr>
          <p:grpSp>
            <p:nvGrpSpPr>
              <p:cNvPr id="210" name="Group 91">
                <a:extLst>
                  <a:ext uri="{FF2B5EF4-FFF2-40B4-BE49-F238E27FC236}">
                    <a16:creationId xmlns:a16="http://schemas.microsoft.com/office/drawing/2014/main" id="{F5F0EAF2-CDA6-5A42-9EB9-AEF5AC02CD45}"/>
                  </a:ext>
                </a:extLst>
              </p:cNvPr>
              <p:cNvGrpSpPr>
                <a:grpSpLocks/>
              </p:cNvGrpSpPr>
              <p:nvPr/>
            </p:nvGrpSpPr>
            <p:grpSpPr bwMode="auto">
              <a:xfrm>
                <a:off x="836" y="3453"/>
                <a:ext cx="354" cy="154"/>
                <a:chOff x="836" y="3305"/>
                <a:chExt cx="354" cy="154"/>
              </a:xfrm>
            </p:grpSpPr>
            <p:grpSp>
              <p:nvGrpSpPr>
                <p:cNvPr id="213" name="Group 92">
                  <a:extLst>
                    <a:ext uri="{FF2B5EF4-FFF2-40B4-BE49-F238E27FC236}">
                      <a16:creationId xmlns:a16="http://schemas.microsoft.com/office/drawing/2014/main" id="{D7BAEEE2-ACA2-2A40-8EB0-4767E7E26DD5}"/>
                    </a:ext>
                  </a:extLst>
                </p:cNvPr>
                <p:cNvGrpSpPr>
                  <a:grpSpLocks/>
                </p:cNvGrpSpPr>
                <p:nvPr/>
              </p:nvGrpSpPr>
              <p:grpSpPr bwMode="auto">
                <a:xfrm>
                  <a:off x="890" y="3305"/>
                  <a:ext cx="290" cy="154"/>
                  <a:chOff x="844" y="3337"/>
                  <a:chExt cx="290" cy="154"/>
                </a:xfrm>
              </p:grpSpPr>
              <p:sp>
                <p:nvSpPr>
                  <p:cNvPr id="217" name="Rectangle 93">
                    <a:extLst>
                      <a:ext uri="{FF2B5EF4-FFF2-40B4-BE49-F238E27FC236}">
                        <a16:creationId xmlns:a16="http://schemas.microsoft.com/office/drawing/2014/main" id="{A27FFED4-5638-794E-B0D0-3E2D88AAFD1F}"/>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8" name="Text Box 94">
                    <a:extLst>
                      <a:ext uri="{FF2B5EF4-FFF2-40B4-BE49-F238E27FC236}">
                        <a16:creationId xmlns:a16="http://schemas.microsoft.com/office/drawing/2014/main" id="{F9FFBF47-ECDF-AC4C-A14A-D1A0514C5412}"/>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grpSp>
              <p:nvGrpSpPr>
                <p:cNvPr id="214" name="Group 95">
                  <a:extLst>
                    <a:ext uri="{FF2B5EF4-FFF2-40B4-BE49-F238E27FC236}">
                      <a16:creationId xmlns:a16="http://schemas.microsoft.com/office/drawing/2014/main" id="{3AC0F910-291D-514D-8E31-62E450BA5CC7}"/>
                    </a:ext>
                  </a:extLst>
                </p:cNvPr>
                <p:cNvGrpSpPr>
                  <a:grpSpLocks/>
                </p:cNvGrpSpPr>
                <p:nvPr/>
              </p:nvGrpSpPr>
              <p:grpSpPr bwMode="auto">
                <a:xfrm>
                  <a:off x="836" y="3334"/>
                  <a:ext cx="354" cy="94"/>
                  <a:chOff x="836" y="3334"/>
                  <a:chExt cx="354" cy="94"/>
                </a:xfrm>
              </p:grpSpPr>
              <p:sp>
                <p:nvSpPr>
                  <p:cNvPr id="215" name="Rectangle 96">
                    <a:extLst>
                      <a:ext uri="{FF2B5EF4-FFF2-40B4-BE49-F238E27FC236}">
                        <a16:creationId xmlns:a16="http://schemas.microsoft.com/office/drawing/2014/main" id="{A0AC677D-0C5A-6742-8005-2E2DDEBA915E}"/>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6" name="Rectangle 97">
                    <a:extLst>
                      <a:ext uri="{FF2B5EF4-FFF2-40B4-BE49-F238E27FC236}">
                        <a16:creationId xmlns:a16="http://schemas.microsoft.com/office/drawing/2014/main" id="{987CCE5B-1549-7E43-A1BB-8605D92D0081}"/>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sp>
            <p:nvSpPr>
              <p:cNvPr id="211" name="Rectangle 98">
                <a:extLst>
                  <a:ext uri="{FF2B5EF4-FFF2-40B4-BE49-F238E27FC236}">
                    <a16:creationId xmlns:a16="http://schemas.microsoft.com/office/drawing/2014/main" id="{ECF93BFE-FA11-FD46-BE6D-F3F57DB1A31F}"/>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2" name="Rectangle 99">
                <a:extLst>
                  <a:ext uri="{FF2B5EF4-FFF2-40B4-BE49-F238E27FC236}">
                    <a16:creationId xmlns:a16="http://schemas.microsoft.com/office/drawing/2014/main" id="{65ABA9E1-2EA9-1C46-A9BB-C33923CF1A5F}"/>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207" name="Rectangle 100">
              <a:extLst>
                <a:ext uri="{FF2B5EF4-FFF2-40B4-BE49-F238E27FC236}">
                  <a16:creationId xmlns:a16="http://schemas.microsoft.com/office/drawing/2014/main" id="{56BEB1E3-C838-2344-A3B6-FB2D998DC524}"/>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8" name="Rectangle 101">
              <a:extLst>
                <a:ext uri="{FF2B5EF4-FFF2-40B4-BE49-F238E27FC236}">
                  <a16:creationId xmlns:a16="http://schemas.microsoft.com/office/drawing/2014/main" id="{C0EF150D-220D-7045-BDD1-8837BEF53D75}"/>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9" name="Rectangle 102">
              <a:extLst>
                <a:ext uri="{FF2B5EF4-FFF2-40B4-BE49-F238E27FC236}">
                  <a16:creationId xmlns:a16="http://schemas.microsoft.com/office/drawing/2014/main" id="{1AD8E0BC-A90D-3840-9B3D-1039928DCD99}"/>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nvGrpSpPr>
          <p:cNvPr id="219" name="Group 187">
            <a:extLst>
              <a:ext uri="{FF2B5EF4-FFF2-40B4-BE49-F238E27FC236}">
                <a16:creationId xmlns:a16="http://schemas.microsoft.com/office/drawing/2014/main" id="{1309AC44-3003-0E4E-BA2A-F31686126CE0}"/>
              </a:ext>
            </a:extLst>
          </p:cNvPr>
          <p:cNvGrpSpPr>
            <a:grpSpLocks/>
          </p:cNvGrpSpPr>
          <p:nvPr/>
        </p:nvGrpSpPr>
        <p:grpSpPr bwMode="auto">
          <a:xfrm>
            <a:off x="7294562" y="898525"/>
            <a:ext cx="1316038" cy="1314450"/>
            <a:chOff x="931" y="1941"/>
            <a:chExt cx="829" cy="828"/>
          </a:xfrm>
        </p:grpSpPr>
        <p:sp>
          <p:nvSpPr>
            <p:cNvPr id="220" name="Freeform 188">
              <a:extLst>
                <a:ext uri="{FF2B5EF4-FFF2-40B4-BE49-F238E27FC236}">
                  <a16:creationId xmlns:a16="http://schemas.microsoft.com/office/drawing/2014/main" id="{E8778F73-24FD-B345-9DF3-24C867776231}"/>
                </a:ext>
              </a:extLst>
            </p:cNvPr>
            <p:cNvSpPr>
              <a:spLocks/>
            </p:cNvSpPr>
            <p:nvPr/>
          </p:nvSpPr>
          <p:spPr bwMode="auto">
            <a:xfrm>
              <a:off x="1424" y="1965"/>
              <a:ext cx="336" cy="801"/>
            </a:xfrm>
            <a:custGeom>
              <a:avLst/>
              <a:gdLst>
                <a:gd name="T0" fmla="*/ 1 w 551"/>
                <a:gd name="T1" fmla="*/ 0 h 801"/>
                <a:gd name="T2" fmla="*/ 46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801">
                  <a:moveTo>
                    <a:pt x="14" y="0"/>
                  </a:moveTo>
                  <a:lnTo>
                    <a:pt x="551" y="402"/>
                  </a:lnTo>
                  <a:lnTo>
                    <a:pt x="6" y="801"/>
                  </a:lnTo>
                  <a:lnTo>
                    <a:pt x="13" y="535"/>
                  </a:lnTo>
                  <a:lnTo>
                    <a:pt x="0" y="371"/>
                  </a:lnTo>
                  <a:lnTo>
                    <a:pt x="14" y="0"/>
                  </a:lnTo>
                  <a:close/>
                </a:path>
              </a:pathLst>
            </a:custGeom>
            <a:no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21" name="Group 189">
              <a:extLst>
                <a:ext uri="{FF2B5EF4-FFF2-40B4-BE49-F238E27FC236}">
                  <a16:creationId xmlns:a16="http://schemas.microsoft.com/office/drawing/2014/main" id="{88B4E027-9738-0540-9030-2835037C3DC5}"/>
                </a:ext>
              </a:extLst>
            </p:cNvPr>
            <p:cNvGrpSpPr>
              <a:grpSpLocks/>
            </p:cNvGrpSpPr>
            <p:nvPr/>
          </p:nvGrpSpPr>
          <p:grpSpPr bwMode="auto">
            <a:xfrm>
              <a:off x="931" y="1941"/>
              <a:ext cx="500" cy="828"/>
              <a:chOff x="569" y="2954"/>
              <a:chExt cx="500" cy="828"/>
            </a:xfrm>
          </p:grpSpPr>
          <p:sp>
            <p:nvSpPr>
              <p:cNvPr id="222" name="Rectangle 190">
                <a:extLst>
                  <a:ext uri="{FF2B5EF4-FFF2-40B4-BE49-F238E27FC236}">
                    <a16:creationId xmlns:a16="http://schemas.microsoft.com/office/drawing/2014/main" id="{C605C762-B4D2-B54D-A70A-11C0FD239763}"/>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23" name="Text Box 191">
                <a:extLst>
                  <a:ext uri="{FF2B5EF4-FFF2-40B4-BE49-F238E27FC236}">
                    <a16:creationId xmlns:a16="http://schemas.microsoft.com/office/drawing/2014/main" id="{A8E1E680-337E-5344-B2EE-033492E8F676}"/>
                  </a:ext>
                </a:extLst>
              </p:cNvPr>
              <p:cNvSpPr txBox="1">
                <a:spLocks noChangeArrowheads="1"/>
              </p:cNvSpPr>
              <p:nvPr/>
            </p:nvSpPr>
            <p:spPr bwMode="auto">
              <a:xfrm>
                <a:off x="639" y="2954"/>
                <a:ext cx="385"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latin typeface="Arial" charset="0"/>
                  </a:rPr>
                  <a:t>DNS</a:t>
                </a:r>
              </a:p>
              <a:p>
                <a:pPr algn="ctr">
                  <a:defRPr/>
                </a:pPr>
                <a:r>
                  <a:rPr lang="en-US" sz="1600" i="0">
                    <a:latin typeface="Arial" charset="0"/>
                  </a:rPr>
                  <a:t>UDP</a:t>
                </a:r>
              </a:p>
              <a:p>
                <a:pPr algn="ctr">
                  <a:defRPr/>
                </a:pPr>
                <a:r>
                  <a:rPr lang="en-US" sz="1600" i="0">
                    <a:latin typeface="Arial" charset="0"/>
                  </a:rPr>
                  <a:t>IP</a:t>
                </a:r>
              </a:p>
              <a:p>
                <a:pPr algn="ctr">
                  <a:defRPr/>
                </a:pPr>
                <a:r>
                  <a:rPr lang="en-US" sz="1600" i="0">
                    <a:latin typeface="Arial" charset="0"/>
                  </a:rPr>
                  <a:t>Eth</a:t>
                </a:r>
              </a:p>
              <a:p>
                <a:pPr algn="ctr">
                  <a:defRPr/>
                </a:pPr>
                <a:r>
                  <a:rPr lang="en-US" sz="1600" i="0">
                    <a:latin typeface="Arial" charset="0"/>
                  </a:rPr>
                  <a:t>Phy</a:t>
                </a:r>
              </a:p>
            </p:txBody>
          </p:sp>
          <p:sp>
            <p:nvSpPr>
              <p:cNvPr id="290" name="Line 192">
                <a:extLst>
                  <a:ext uri="{FF2B5EF4-FFF2-40B4-BE49-F238E27FC236}">
                    <a16:creationId xmlns:a16="http://schemas.microsoft.com/office/drawing/2014/main" id="{E248C121-597B-7C47-8C3C-652ED164ABD8}"/>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91" name="Line 193">
                <a:extLst>
                  <a:ext uri="{FF2B5EF4-FFF2-40B4-BE49-F238E27FC236}">
                    <a16:creationId xmlns:a16="http://schemas.microsoft.com/office/drawing/2014/main" id="{8D4F55F5-3E95-DF44-A82E-31F34751DA59}"/>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92" name="Line 194">
                <a:extLst>
                  <a:ext uri="{FF2B5EF4-FFF2-40B4-BE49-F238E27FC236}">
                    <a16:creationId xmlns:a16="http://schemas.microsoft.com/office/drawing/2014/main" id="{6C3858C1-E05A-1844-A718-1F90B6BB386F}"/>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93" name="Line 195">
                <a:extLst>
                  <a:ext uri="{FF2B5EF4-FFF2-40B4-BE49-F238E27FC236}">
                    <a16:creationId xmlns:a16="http://schemas.microsoft.com/office/drawing/2014/main" id="{1F6C05A6-E881-9F4F-8A45-C7538919A5D8}"/>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grpSp>
        <p:nvGrpSpPr>
          <p:cNvPr id="294" name="Group 196">
            <a:extLst>
              <a:ext uri="{FF2B5EF4-FFF2-40B4-BE49-F238E27FC236}">
                <a16:creationId xmlns:a16="http://schemas.microsoft.com/office/drawing/2014/main" id="{051AB78A-3A85-9346-AF96-D02D7D207DD0}"/>
              </a:ext>
            </a:extLst>
          </p:cNvPr>
          <p:cNvGrpSpPr>
            <a:grpSpLocks/>
          </p:cNvGrpSpPr>
          <p:nvPr/>
        </p:nvGrpSpPr>
        <p:grpSpPr bwMode="auto">
          <a:xfrm>
            <a:off x="6196010" y="1019175"/>
            <a:ext cx="1081087" cy="1217613"/>
            <a:chOff x="1404" y="3105"/>
            <a:chExt cx="681" cy="767"/>
          </a:xfrm>
        </p:grpSpPr>
        <p:grpSp>
          <p:nvGrpSpPr>
            <p:cNvPr id="295" name="Group 197">
              <a:extLst>
                <a:ext uri="{FF2B5EF4-FFF2-40B4-BE49-F238E27FC236}">
                  <a16:creationId xmlns:a16="http://schemas.microsoft.com/office/drawing/2014/main" id="{0B7B249E-2F41-C24A-A9FE-CFB4D8043CC6}"/>
                </a:ext>
              </a:extLst>
            </p:cNvPr>
            <p:cNvGrpSpPr>
              <a:grpSpLocks/>
            </p:cNvGrpSpPr>
            <p:nvPr/>
          </p:nvGrpSpPr>
          <p:grpSpPr bwMode="auto">
            <a:xfrm>
              <a:off x="1404" y="3355"/>
              <a:ext cx="681" cy="468"/>
              <a:chOff x="42" y="886"/>
              <a:chExt cx="681" cy="468"/>
            </a:xfrm>
          </p:grpSpPr>
          <p:grpSp>
            <p:nvGrpSpPr>
              <p:cNvPr id="313" name="Group 198">
                <a:extLst>
                  <a:ext uri="{FF2B5EF4-FFF2-40B4-BE49-F238E27FC236}">
                    <a16:creationId xmlns:a16="http://schemas.microsoft.com/office/drawing/2014/main" id="{AD67A1EB-5979-9C4E-8327-E522C86F4100}"/>
                  </a:ext>
                </a:extLst>
              </p:cNvPr>
              <p:cNvGrpSpPr>
                <a:grpSpLocks/>
              </p:cNvGrpSpPr>
              <p:nvPr/>
            </p:nvGrpSpPr>
            <p:grpSpPr bwMode="auto">
              <a:xfrm>
                <a:off x="278" y="886"/>
                <a:ext cx="354" cy="154"/>
                <a:chOff x="740" y="3209"/>
                <a:chExt cx="354" cy="154"/>
              </a:xfrm>
            </p:grpSpPr>
            <p:grpSp>
              <p:nvGrpSpPr>
                <p:cNvPr id="338" name="Group 199">
                  <a:extLst>
                    <a:ext uri="{FF2B5EF4-FFF2-40B4-BE49-F238E27FC236}">
                      <a16:creationId xmlns:a16="http://schemas.microsoft.com/office/drawing/2014/main" id="{16DCEBC1-6D3C-F64A-B2CB-A08F07C6E4D2}"/>
                    </a:ext>
                  </a:extLst>
                </p:cNvPr>
                <p:cNvGrpSpPr>
                  <a:grpSpLocks/>
                </p:cNvGrpSpPr>
                <p:nvPr/>
              </p:nvGrpSpPr>
              <p:grpSpPr bwMode="auto">
                <a:xfrm>
                  <a:off x="794" y="3209"/>
                  <a:ext cx="290" cy="154"/>
                  <a:chOff x="844" y="3337"/>
                  <a:chExt cx="290" cy="154"/>
                </a:xfrm>
              </p:grpSpPr>
              <p:sp>
                <p:nvSpPr>
                  <p:cNvPr id="341" name="Rectangle 200">
                    <a:extLst>
                      <a:ext uri="{FF2B5EF4-FFF2-40B4-BE49-F238E27FC236}">
                        <a16:creationId xmlns:a16="http://schemas.microsoft.com/office/drawing/2014/main" id="{55EDD9ED-5581-C145-9ACD-858DA84628AD}"/>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42" name="Text Box 201">
                    <a:extLst>
                      <a:ext uri="{FF2B5EF4-FFF2-40B4-BE49-F238E27FC236}">
                        <a16:creationId xmlns:a16="http://schemas.microsoft.com/office/drawing/2014/main" id="{A6D240E0-9287-3445-979D-A3730EED520E}"/>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sp>
              <p:nvSpPr>
                <p:cNvPr id="339" name="Rectangle 202">
                  <a:extLst>
                    <a:ext uri="{FF2B5EF4-FFF2-40B4-BE49-F238E27FC236}">
                      <a16:creationId xmlns:a16="http://schemas.microsoft.com/office/drawing/2014/main" id="{55780330-3B1C-4D45-8A80-492EEDC70EEA}"/>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40" name="Rectangle 203">
                  <a:extLst>
                    <a:ext uri="{FF2B5EF4-FFF2-40B4-BE49-F238E27FC236}">
                      <a16:creationId xmlns:a16="http://schemas.microsoft.com/office/drawing/2014/main" id="{725AF66C-CA0F-D047-A770-394B7AB38FD6}"/>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nvGrpSpPr>
              <p:cNvPr id="314" name="Group 204">
                <a:extLst>
                  <a:ext uri="{FF2B5EF4-FFF2-40B4-BE49-F238E27FC236}">
                    <a16:creationId xmlns:a16="http://schemas.microsoft.com/office/drawing/2014/main" id="{A92CD711-B07C-3842-82A0-E53DF1DB5D4D}"/>
                  </a:ext>
                </a:extLst>
              </p:cNvPr>
              <p:cNvGrpSpPr>
                <a:grpSpLocks/>
              </p:cNvGrpSpPr>
              <p:nvPr/>
            </p:nvGrpSpPr>
            <p:grpSpPr bwMode="auto">
              <a:xfrm>
                <a:off x="278" y="1034"/>
                <a:ext cx="354" cy="154"/>
                <a:chOff x="836" y="3305"/>
                <a:chExt cx="354" cy="154"/>
              </a:xfrm>
            </p:grpSpPr>
            <p:grpSp>
              <p:nvGrpSpPr>
                <p:cNvPr id="332" name="Group 205">
                  <a:extLst>
                    <a:ext uri="{FF2B5EF4-FFF2-40B4-BE49-F238E27FC236}">
                      <a16:creationId xmlns:a16="http://schemas.microsoft.com/office/drawing/2014/main" id="{7A8393B3-08EE-0B48-A785-E6B121FD0BDE}"/>
                    </a:ext>
                  </a:extLst>
                </p:cNvPr>
                <p:cNvGrpSpPr>
                  <a:grpSpLocks/>
                </p:cNvGrpSpPr>
                <p:nvPr/>
              </p:nvGrpSpPr>
              <p:grpSpPr bwMode="auto">
                <a:xfrm>
                  <a:off x="890" y="3305"/>
                  <a:ext cx="290" cy="154"/>
                  <a:chOff x="844" y="3337"/>
                  <a:chExt cx="290" cy="154"/>
                </a:xfrm>
              </p:grpSpPr>
              <p:sp>
                <p:nvSpPr>
                  <p:cNvPr id="336" name="Rectangle 206">
                    <a:extLst>
                      <a:ext uri="{FF2B5EF4-FFF2-40B4-BE49-F238E27FC236}">
                        <a16:creationId xmlns:a16="http://schemas.microsoft.com/office/drawing/2014/main" id="{2A43376D-1BDE-7B4D-8178-24B35A5176CD}"/>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37" name="Text Box 207">
                    <a:extLst>
                      <a:ext uri="{FF2B5EF4-FFF2-40B4-BE49-F238E27FC236}">
                        <a16:creationId xmlns:a16="http://schemas.microsoft.com/office/drawing/2014/main" id="{C1D41556-25AB-B84E-ACEF-A501BE9FA293}"/>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grpSp>
              <p:nvGrpSpPr>
                <p:cNvPr id="333" name="Group 208">
                  <a:extLst>
                    <a:ext uri="{FF2B5EF4-FFF2-40B4-BE49-F238E27FC236}">
                      <a16:creationId xmlns:a16="http://schemas.microsoft.com/office/drawing/2014/main" id="{A56C59A1-BD54-4548-9BC9-6D0CAECEB21C}"/>
                    </a:ext>
                  </a:extLst>
                </p:cNvPr>
                <p:cNvGrpSpPr>
                  <a:grpSpLocks/>
                </p:cNvGrpSpPr>
                <p:nvPr/>
              </p:nvGrpSpPr>
              <p:grpSpPr bwMode="auto">
                <a:xfrm>
                  <a:off x="836" y="3334"/>
                  <a:ext cx="354" cy="94"/>
                  <a:chOff x="836" y="3334"/>
                  <a:chExt cx="354" cy="94"/>
                </a:xfrm>
              </p:grpSpPr>
              <p:sp>
                <p:nvSpPr>
                  <p:cNvPr id="334" name="Rectangle 209">
                    <a:extLst>
                      <a:ext uri="{FF2B5EF4-FFF2-40B4-BE49-F238E27FC236}">
                        <a16:creationId xmlns:a16="http://schemas.microsoft.com/office/drawing/2014/main" id="{8DCE13BC-51D4-E94E-86E0-1984E11D26DC}"/>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35" name="Rectangle 210">
                    <a:extLst>
                      <a:ext uri="{FF2B5EF4-FFF2-40B4-BE49-F238E27FC236}">
                        <a16:creationId xmlns:a16="http://schemas.microsoft.com/office/drawing/2014/main" id="{246C857A-B191-D64E-9D00-3B0ADA56EC47}"/>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grpSp>
            <p:nvGrpSpPr>
              <p:cNvPr id="315" name="Group 314">
                <a:extLst>
                  <a:ext uri="{FF2B5EF4-FFF2-40B4-BE49-F238E27FC236}">
                    <a16:creationId xmlns:a16="http://schemas.microsoft.com/office/drawing/2014/main" id="{FEFF1FD8-42C0-3541-B0DF-5D3D77ECEA7B}"/>
                  </a:ext>
                </a:extLst>
              </p:cNvPr>
              <p:cNvGrpSpPr>
                <a:grpSpLocks/>
              </p:cNvGrpSpPr>
              <p:nvPr/>
            </p:nvGrpSpPr>
            <p:grpSpPr bwMode="auto">
              <a:xfrm>
                <a:off x="165" y="1054"/>
                <a:ext cx="480" cy="112"/>
                <a:chOff x="627" y="3377"/>
                <a:chExt cx="480" cy="112"/>
              </a:xfrm>
            </p:grpSpPr>
            <p:sp>
              <p:nvSpPr>
                <p:cNvPr id="330" name="Rectangle 212">
                  <a:extLst>
                    <a:ext uri="{FF2B5EF4-FFF2-40B4-BE49-F238E27FC236}">
                      <a16:creationId xmlns:a16="http://schemas.microsoft.com/office/drawing/2014/main" id="{F5E6C52A-5041-A247-B136-15A3A25096F6}"/>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31" name="Rectangle 213">
                  <a:extLst>
                    <a:ext uri="{FF2B5EF4-FFF2-40B4-BE49-F238E27FC236}">
                      <a16:creationId xmlns:a16="http://schemas.microsoft.com/office/drawing/2014/main" id="{1F3099CD-F40C-F543-A737-1C0835DE2C59}"/>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nvGrpSpPr>
              <p:cNvPr id="316" name="Group 214">
                <a:extLst>
                  <a:ext uri="{FF2B5EF4-FFF2-40B4-BE49-F238E27FC236}">
                    <a16:creationId xmlns:a16="http://schemas.microsoft.com/office/drawing/2014/main" id="{F04A0460-E391-0349-8D6F-6D0F6D6857AB}"/>
                  </a:ext>
                </a:extLst>
              </p:cNvPr>
              <p:cNvGrpSpPr>
                <a:grpSpLocks/>
              </p:cNvGrpSpPr>
              <p:nvPr/>
            </p:nvGrpSpPr>
            <p:grpSpPr bwMode="auto">
              <a:xfrm>
                <a:off x="42" y="1200"/>
                <a:ext cx="681" cy="154"/>
                <a:chOff x="504" y="3523"/>
                <a:chExt cx="681" cy="154"/>
              </a:xfrm>
            </p:grpSpPr>
            <p:grpSp>
              <p:nvGrpSpPr>
                <p:cNvPr id="317" name="Group 215">
                  <a:extLst>
                    <a:ext uri="{FF2B5EF4-FFF2-40B4-BE49-F238E27FC236}">
                      <a16:creationId xmlns:a16="http://schemas.microsoft.com/office/drawing/2014/main" id="{BA404451-62F9-9647-B9E1-FF22A221673B}"/>
                    </a:ext>
                  </a:extLst>
                </p:cNvPr>
                <p:cNvGrpSpPr>
                  <a:grpSpLocks/>
                </p:cNvGrpSpPr>
                <p:nvPr/>
              </p:nvGrpSpPr>
              <p:grpSpPr bwMode="auto">
                <a:xfrm>
                  <a:off x="623" y="3523"/>
                  <a:ext cx="480" cy="154"/>
                  <a:chOff x="723" y="3453"/>
                  <a:chExt cx="480" cy="154"/>
                </a:xfrm>
              </p:grpSpPr>
              <p:grpSp>
                <p:nvGrpSpPr>
                  <p:cNvPr id="321" name="Group 216">
                    <a:extLst>
                      <a:ext uri="{FF2B5EF4-FFF2-40B4-BE49-F238E27FC236}">
                        <a16:creationId xmlns:a16="http://schemas.microsoft.com/office/drawing/2014/main" id="{6A95BE7C-76FE-9D46-8D28-EBE7DC08F373}"/>
                      </a:ext>
                    </a:extLst>
                  </p:cNvPr>
                  <p:cNvGrpSpPr>
                    <a:grpSpLocks/>
                  </p:cNvGrpSpPr>
                  <p:nvPr/>
                </p:nvGrpSpPr>
                <p:grpSpPr bwMode="auto">
                  <a:xfrm>
                    <a:off x="836" y="3453"/>
                    <a:ext cx="354" cy="154"/>
                    <a:chOff x="836" y="3305"/>
                    <a:chExt cx="354" cy="154"/>
                  </a:xfrm>
                </p:grpSpPr>
                <p:grpSp>
                  <p:nvGrpSpPr>
                    <p:cNvPr id="324" name="Group 217">
                      <a:extLst>
                        <a:ext uri="{FF2B5EF4-FFF2-40B4-BE49-F238E27FC236}">
                          <a16:creationId xmlns:a16="http://schemas.microsoft.com/office/drawing/2014/main" id="{394C2455-1B3D-F941-9246-9F8B9C61012B}"/>
                        </a:ext>
                      </a:extLst>
                    </p:cNvPr>
                    <p:cNvGrpSpPr>
                      <a:grpSpLocks/>
                    </p:cNvGrpSpPr>
                    <p:nvPr/>
                  </p:nvGrpSpPr>
                  <p:grpSpPr bwMode="auto">
                    <a:xfrm>
                      <a:off x="890" y="3305"/>
                      <a:ext cx="290" cy="154"/>
                      <a:chOff x="844" y="3337"/>
                      <a:chExt cx="290" cy="154"/>
                    </a:xfrm>
                  </p:grpSpPr>
                  <p:sp>
                    <p:nvSpPr>
                      <p:cNvPr id="328" name="Rectangle 218">
                        <a:extLst>
                          <a:ext uri="{FF2B5EF4-FFF2-40B4-BE49-F238E27FC236}">
                            <a16:creationId xmlns:a16="http://schemas.microsoft.com/office/drawing/2014/main" id="{A6A10D58-7AAB-044A-B424-B59A49C9EEEA}"/>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29" name="Text Box 219">
                        <a:extLst>
                          <a:ext uri="{FF2B5EF4-FFF2-40B4-BE49-F238E27FC236}">
                            <a16:creationId xmlns:a16="http://schemas.microsoft.com/office/drawing/2014/main" id="{EB432661-B25D-BE4D-89DF-7676E2A00EDF}"/>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grpSp>
                  <p:nvGrpSpPr>
                    <p:cNvPr id="325" name="Group 220">
                      <a:extLst>
                        <a:ext uri="{FF2B5EF4-FFF2-40B4-BE49-F238E27FC236}">
                          <a16:creationId xmlns:a16="http://schemas.microsoft.com/office/drawing/2014/main" id="{1F22D976-C339-DE45-A0A8-75B84CA1EDBC}"/>
                        </a:ext>
                      </a:extLst>
                    </p:cNvPr>
                    <p:cNvGrpSpPr>
                      <a:grpSpLocks/>
                    </p:cNvGrpSpPr>
                    <p:nvPr/>
                  </p:nvGrpSpPr>
                  <p:grpSpPr bwMode="auto">
                    <a:xfrm>
                      <a:off x="836" y="3334"/>
                      <a:ext cx="354" cy="94"/>
                      <a:chOff x="836" y="3334"/>
                      <a:chExt cx="354" cy="94"/>
                    </a:xfrm>
                  </p:grpSpPr>
                  <p:sp>
                    <p:nvSpPr>
                      <p:cNvPr id="326" name="Rectangle 221">
                        <a:extLst>
                          <a:ext uri="{FF2B5EF4-FFF2-40B4-BE49-F238E27FC236}">
                            <a16:creationId xmlns:a16="http://schemas.microsoft.com/office/drawing/2014/main" id="{0C15A2F6-76BC-064D-8A0B-86789118FBFA}"/>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27" name="Rectangle 222">
                        <a:extLst>
                          <a:ext uri="{FF2B5EF4-FFF2-40B4-BE49-F238E27FC236}">
                            <a16:creationId xmlns:a16="http://schemas.microsoft.com/office/drawing/2014/main" id="{D6500D39-8208-444A-99B3-3796AB2DC2C4}"/>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sp>
                <p:nvSpPr>
                  <p:cNvPr id="322" name="Rectangle 223">
                    <a:extLst>
                      <a:ext uri="{FF2B5EF4-FFF2-40B4-BE49-F238E27FC236}">
                        <a16:creationId xmlns:a16="http://schemas.microsoft.com/office/drawing/2014/main" id="{E5D6D0BD-800C-9443-BBB5-39C4360E3D87}"/>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23" name="Rectangle 224">
                    <a:extLst>
                      <a:ext uri="{FF2B5EF4-FFF2-40B4-BE49-F238E27FC236}">
                        <a16:creationId xmlns:a16="http://schemas.microsoft.com/office/drawing/2014/main" id="{3AC9D029-3553-F144-87F1-FF8CF6424D5D}"/>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318" name="Rectangle 225">
                  <a:extLst>
                    <a:ext uri="{FF2B5EF4-FFF2-40B4-BE49-F238E27FC236}">
                      <a16:creationId xmlns:a16="http://schemas.microsoft.com/office/drawing/2014/main" id="{64D77569-65D5-234C-BDD5-C26B8BA09E60}"/>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19" name="Rectangle 226">
                  <a:extLst>
                    <a:ext uri="{FF2B5EF4-FFF2-40B4-BE49-F238E27FC236}">
                      <a16:creationId xmlns:a16="http://schemas.microsoft.com/office/drawing/2014/main" id="{22C13D70-9A38-F845-B538-5EC36F45424F}"/>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20" name="Rectangle 227">
                  <a:extLst>
                    <a:ext uri="{FF2B5EF4-FFF2-40B4-BE49-F238E27FC236}">
                      <a16:creationId xmlns:a16="http://schemas.microsoft.com/office/drawing/2014/main" id="{4ED4AF99-EE94-8E40-94D6-E5D85047F5B1}"/>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sp>
          <p:nvSpPr>
            <p:cNvPr id="296" name="AutoShape 228">
              <a:extLst>
                <a:ext uri="{FF2B5EF4-FFF2-40B4-BE49-F238E27FC236}">
                  <a16:creationId xmlns:a16="http://schemas.microsoft.com/office/drawing/2014/main" id="{30B03E33-4CAE-1644-BCC9-80FE3CA204D9}"/>
                </a:ext>
              </a:extLst>
            </p:cNvPr>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309" name="Group 229">
              <a:extLst>
                <a:ext uri="{FF2B5EF4-FFF2-40B4-BE49-F238E27FC236}">
                  <a16:creationId xmlns:a16="http://schemas.microsoft.com/office/drawing/2014/main" id="{5DDFB855-CA53-4048-AF76-CF64482954A1}"/>
                </a:ext>
              </a:extLst>
            </p:cNvPr>
            <p:cNvGrpSpPr>
              <a:grpSpLocks/>
            </p:cNvGrpSpPr>
            <p:nvPr/>
          </p:nvGrpSpPr>
          <p:grpSpPr bwMode="auto">
            <a:xfrm>
              <a:off x="1695" y="3227"/>
              <a:ext cx="290" cy="154"/>
              <a:chOff x="844" y="3337"/>
              <a:chExt cx="290" cy="154"/>
            </a:xfrm>
          </p:grpSpPr>
          <p:sp>
            <p:nvSpPr>
              <p:cNvPr id="311" name="Rectangle 230">
                <a:extLst>
                  <a:ext uri="{FF2B5EF4-FFF2-40B4-BE49-F238E27FC236}">
                    <a16:creationId xmlns:a16="http://schemas.microsoft.com/office/drawing/2014/main" id="{295657E8-6771-4541-B925-7CBE04E5B208}"/>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12" name="Text Box 231">
                <a:extLst>
                  <a:ext uri="{FF2B5EF4-FFF2-40B4-BE49-F238E27FC236}">
                    <a16:creationId xmlns:a16="http://schemas.microsoft.com/office/drawing/2014/main" id="{3F485D27-9CDD-8E4E-834F-6D55E5555F0B}"/>
                  </a:ext>
                </a:extLst>
              </p:cNvPr>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chemeClr val="bg1"/>
                    </a:solidFill>
                    <a:latin typeface="Arial" charset="0"/>
                  </a:rPr>
                  <a:t>DNS</a:t>
                </a:r>
              </a:p>
            </p:txBody>
          </p:sp>
        </p:grpSp>
      </p:grpSp>
      <p:sp>
        <p:nvSpPr>
          <p:cNvPr id="343" name="Content Placeholder 2">
            <a:extLst>
              <a:ext uri="{FF2B5EF4-FFF2-40B4-BE49-F238E27FC236}">
                <a16:creationId xmlns:a16="http://schemas.microsoft.com/office/drawing/2014/main" id="{B5638E77-FEBF-AC40-BADB-482B60196E21}"/>
              </a:ext>
            </a:extLst>
          </p:cNvPr>
          <p:cNvSpPr txBox="1">
            <a:spLocks/>
          </p:cNvSpPr>
          <p:nvPr/>
        </p:nvSpPr>
        <p:spPr>
          <a:xfrm>
            <a:off x="1326546" y="4622057"/>
            <a:ext cx="10636854" cy="1473943"/>
          </a:xfrm>
          <a:prstGeom prst="rect">
            <a:avLst/>
          </a:prstGeom>
        </p:spPr>
        <p:txBody>
          <a:bodyPr>
            <a:normAutofit/>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10"/>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dirty="0"/>
              <a:t>IP datagram containing DNS query forwarded via switch from client to 1st hop router</a:t>
            </a:r>
          </a:p>
          <a:p>
            <a:r>
              <a:rPr lang="en-US" sz="2000" kern="0" dirty="0"/>
              <a:t>… from campus network into Comcast network, routed (tables already created by RIP, OSPF, IS-IS and/or BGP routing protocols) to DNS server</a:t>
            </a:r>
          </a:p>
          <a:p>
            <a:r>
              <a:rPr lang="en-US" sz="2000" kern="0" dirty="0"/>
              <a:t>DNS server replies with IP address of </a:t>
            </a:r>
            <a:r>
              <a:rPr lang="en-US" sz="2000" kern="0" dirty="0" err="1"/>
              <a:t>www.google.com</a:t>
            </a:r>
            <a:r>
              <a:rPr lang="en-US" sz="2000" kern="0" dirty="0"/>
              <a:t> </a:t>
            </a:r>
          </a:p>
          <a:p>
            <a:endParaRPr lang="en-US" sz="2000" kern="0" dirty="0" err="1"/>
          </a:p>
        </p:txBody>
      </p:sp>
      <p:sp>
        <p:nvSpPr>
          <p:cNvPr id="257" name="Slide Number Placeholder 3">
            <a:extLst>
              <a:ext uri="{FF2B5EF4-FFF2-40B4-BE49-F238E27FC236}">
                <a16:creationId xmlns:a16="http://schemas.microsoft.com/office/drawing/2014/main" id="{97ADF90B-4E9B-C54D-AF05-D373B01C8A48}"/>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30</a:t>
            </a:fld>
            <a:endParaRPr lang="en-US" dirty="0"/>
          </a:p>
        </p:txBody>
      </p:sp>
    </p:spTree>
    <p:extLst>
      <p:ext uri="{BB962C8B-B14F-4D97-AF65-F5344CB8AC3E}">
        <p14:creationId xmlns:p14="http://schemas.microsoft.com/office/powerpoint/2010/main" val="28935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
                                        </p:tgtEl>
                                        <p:attrNameLst>
                                          <p:attrName>style.visibility</p:attrName>
                                        </p:attrNameLst>
                                      </p:cBhvr>
                                      <p:to>
                                        <p:strVal val="visible"/>
                                      </p:to>
                                    </p:set>
                                  </p:childTnLst>
                                </p:cTn>
                              </p:par>
                            </p:childTnLst>
                          </p:cTn>
                        </p:par>
                        <p:par>
                          <p:cTn id="10" fill="hold">
                            <p:stCondLst>
                              <p:cond delay="0"/>
                            </p:stCondLst>
                            <p:childTnLst>
                              <p:par>
                                <p:cTn id="11" presetID="0" presetClass="path" presetSubtype="0" accel="50000" decel="50000" fill="hold" nodeType="afterEffect">
                                  <p:stCondLst>
                                    <p:cond delay="0"/>
                                  </p:stCondLst>
                                  <p:childTnLst>
                                    <p:animMotion origin="layout" path="M 1.25E-6 -0.00995 L 0.32591 -0.01018 L 0.22721 0.14676 " pathEditMode="relative" rAng="0" ptsTypes="AAA">
                                      <p:cBhvr>
                                        <p:cTn id="12" dur="2000" fill="hold"/>
                                        <p:tgtEl>
                                          <p:spTgt spid="205"/>
                                        </p:tgtEl>
                                        <p:attrNameLst>
                                          <p:attrName>ppt_x</p:attrName>
                                          <p:attrName>ppt_y</p:attrName>
                                        </p:attrNameLst>
                                      </p:cBhvr>
                                      <p:rCtr x="16289" y="7824"/>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14676 L 0.28568 0.14514 L 0.42279 -0.03379 L 0.42161 -0.16389 " pathEditMode="relative" rAng="0" ptsTypes="AAAA">
                                      <p:cBhvr>
                                        <p:cTn id="16" dur="2000" fill="hold"/>
                                        <p:tgtEl>
                                          <p:spTgt spid="205"/>
                                        </p:tgtEl>
                                        <p:attrNameLst>
                                          <p:attrName>ppt_x</p:attrName>
                                          <p:attrName>ppt_y</p:attrName>
                                        </p:attrNameLst>
                                      </p:cBhvr>
                                      <p:rCtr x="9779" y="-15532"/>
                                    </p:animMotion>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wipe(right)">
                                      <p:cBhvr>
                                        <p:cTn id="20" dur="500"/>
                                        <p:tgtEl>
                                          <p:spTgt spid="219"/>
                                        </p:tgtEl>
                                      </p:cBhvr>
                                    </p:animEffect>
                                  </p:childTnLst>
                                </p:cTn>
                              </p:par>
                              <p:par>
                                <p:cTn id="21" presetID="1" presetClass="exit" presetSubtype="0" fill="hold" nodeType="withEffect">
                                  <p:stCondLst>
                                    <p:cond delay="0"/>
                                  </p:stCondLst>
                                  <p:childTnLst>
                                    <p:set>
                                      <p:cBhvr>
                                        <p:cTn id="22" dur="1" fill="hold">
                                          <p:stCondLst>
                                            <p:cond delay="0"/>
                                          </p:stCondLst>
                                        </p:cTn>
                                        <p:tgtEl>
                                          <p:spTgt spid="205"/>
                                        </p:tgtEl>
                                        <p:attrNameLst>
                                          <p:attrName>style.visibility</p:attrName>
                                        </p:attrNameLst>
                                      </p:cBhvr>
                                      <p:to>
                                        <p:strVal val="hidden"/>
                                      </p:to>
                                    </p:se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294"/>
                                        </p:tgtEl>
                                        <p:attrNameLst>
                                          <p:attrName>style.visibility</p:attrName>
                                        </p:attrNameLst>
                                      </p:cBhvr>
                                      <p:to>
                                        <p:strVal val="visible"/>
                                      </p:to>
                                    </p:set>
                                    <p:animEffect transition="in" filter="wipe(down)">
                                      <p:cBhvr>
                                        <p:cTn id="26"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a:t>
            </a:r>
          </a:p>
        </p:txBody>
      </p:sp>
      <p:grpSp>
        <p:nvGrpSpPr>
          <p:cNvPr id="310" name="Group 309">
            <a:extLst>
              <a:ext uri="{FF2B5EF4-FFF2-40B4-BE49-F238E27FC236}">
                <a16:creationId xmlns:a16="http://schemas.microsoft.com/office/drawing/2014/main" id="{5142F9B5-3BC3-D14E-98D5-691DD24BEC95}"/>
              </a:ext>
            </a:extLst>
          </p:cNvPr>
          <p:cNvGrpSpPr/>
          <p:nvPr/>
        </p:nvGrpSpPr>
        <p:grpSpPr>
          <a:xfrm>
            <a:off x="1719151" y="1551168"/>
            <a:ext cx="3446146" cy="2798327"/>
            <a:chOff x="2023196" y="1261912"/>
            <a:chExt cx="3446146" cy="2798327"/>
          </a:xfrm>
        </p:grpSpPr>
        <p:sp>
          <p:nvSpPr>
            <p:cNvPr id="304" name="Cloud 303">
              <a:extLst>
                <a:ext uri="{FF2B5EF4-FFF2-40B4-BE49-F238E27FC236}">
                  <a16:creationId xmlns:a16="http://schemas.microsoft.com/office/drawing/2014/main" id="{1DE7CD4E-ADC8-C644-A19C-2FA5F8DE4984}"/>
                </a:ext>
              </a:extLst>
            </p:cNvPr>
            <p:cNvSpPr/>
            <p:nvPr/>
          </p:nvSpPr>
          <p:spPr bwMode="auto">
            <a:xfrm>
              <a:off x="2023196" y="1261912"/>
              <a:ext cx="3446146" cy="272956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Line 36"/>
            <p:cNvSpPr>
              <a:spLocks noChangeShapeType="1"/>
            </p:cNvSpPr>
            <p:nvPr/>
          </p:nvSpPr>
          <p:spPr bwMode="auto">
            <a:xfrm flipV="1">
              <a:off x="4779942" y="2490627"/>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p:cNvSpPr>
              <a:spLocks noChangeShapeType="1"/>
            </p:cNvSpPr>
            <p:nvPr/>
          </p:nvSpPr>
          <p:spPr bwMode="auto">
            <a:xfrm flipV="1">
              <a:off x="3670280" y="2663664"/>
              <a:ext cx="695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p:cNvSpPr>
              <a:spLocks noChangeShapeType="1"/>
            </p:cNvSpPr>
            <p:nvPr/>
          </p:nvSpPr>
          <p:spPr bwMode="auto">
            <a:xfrm flipV="1">
              <a:off x="4929167" y="2347752"/>
              <a:ext cx="138113" cy="1428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8"/>
            <p:cNvSpPr>
              <a:spLocks noChangeShapeType="1"/>
            </p:cNvSpPr>
            <p:nvPr/>
          </p:nvSpPr>
          <p:spPr bwMode="auto">
            <a:xfrm flipV="1">
              <a:off x="4284642" y="2996168"/>
              <a:ext cx="315913" cy="499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 name="Group 356"/>
            <p:cNvGrpSpPr>
              <a:grpSpLocks/>
            </p:cNvGrpSpPr>
            <p:nvPr/>
          </p:nvGrpSpPr>
          <p:grpSpPr bwMode="auto">
            <a:xfrm>
              <a:off x="2678092" y="2044539"/>
              <a:ext cx="842963" cy="814388"/>
              <a:chOff x="313" y="1497"/>
              <a:chExt cx="1152" cy="1014"/>
            </a:xfrm>
          </p:grpSpPr>
          <p:pic>
            <p:nvPicPr>
              <p:cNvPr id="164"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Rectangle 43"/>
            <p:cNvSpPr>
              <a:spLocks noChangeArrowheads="1"/>
            </p:cNvSpPr>
            <p:nvPr/>
          </p:nvSpPr>
          <p:spPr bwMode="auto">
            <a:xfrm rot="16200000">
              <a:off x="4583092" y="3697127"/>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69" name="Rectangle 43"/>
            <p:cNvSpPr>
              <a:spLocks noChangeArrowheads="1"/>
            </p:cNvSpPr>
            <p:nvPr/>
          </p:nvSpPr>
          <p:spPr bwMode="auto">
            <a:xfrm rot="2460490">
              <a:off x="4241780" y="3354227"/>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78" name="Rectangle 43"/>
            <p:cNvSpPr>
              <a:spLocks noChangeArrowheads="1"/>
            </p:cNvSpPr>
            <p:nvPr/>
          </p:nvSpPr>
          <p:spPr bwMode="auto">
            <a:xfrm rot="16200000">
              <a:off x="3505180" y="2511264"/>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pic>
          <p:nvPicPr>
            <p:cNvPr id="297" name="Picture 3">
              <a:extLst>
                <a:ext uri="{FF2B5EF4-FFF2-40B4-BE49-F238E27FC236}">
                  <a16:creationId xmlns:a16="http://schemas.microsoft.com/office/drawing/2014/main" id="{195605DB-BE7A-B348-99C8-9A4722BFA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283" y="2587949"/>
              <a:ext cx="753940" cy="42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8" name="Picture 297">
              <a:extLst>
                <a:ext uri="{FF2B5EF4-FFF2-40B4-BE49-F238E27FC236}">
                  <a16:creationId xmlns:a16="http://schemas.microsoft.com/office/drawing/2014/main" id="{43B01848-F661-4E4A-A457-0F877CD504A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3695891" y="3566580"/>
              <a:ext cx="865039" cy="493659"/>
            </a:xfrm>
            <a:prstGeom prst="rect">
              <a:avLst/>
            </a:prstGeom>
          </p:spPr>
        </p:pic>
      </p:grpSp>
      <p:grpSp>
        <p:nvGrpSpPr>
          <p:cNvPr id="113" name="Group 166"/>
          <p:cNvGrpSpPr>
            <a:grpSpLocks/>
          </p:cNvGrpSpPr>
          <p:nvPr/>
        </p:nvGrpSpPr>
        <p:grpSpPr bwMode="auto">
          <a:xfrm>
            <a:off x="6247268" y="3079297"/>
            <a:ext cx="400050" cy="152400"/>
            <a:chOff x="3228" y="1776"/>
            <a:chExt cx="252" cy="96"/>
          </a:xfrm>
        </p:grpSpPr>
        <p:sp>
          <p:nvSpPr>
            <p:cNvPr id="114"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6" name="Group 167"/>
          <p:cNvGrpSpPr>
            <a:grpSpLocks/>
          </p:cNvGrpSpPr>
          <p:nvPr/>
        </p:nvGrpSpPr>
        <p:grpSpPr bwMode="auto">
          <a:xfrm flipH="1">
            <a:off x="6875918" y="3093585"/>
            <a:ext cx="400050" cy="152400"/>
            <a:chOff x="3228" y="1776"/>
            <a:chExt cx="252" cy="96"/>
          </a:xfrm>
        </p:grpSpPr>
        <p:sp>
          <p:nvSpPr>
            <p:cNvPr id="117"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9" name="Group 170"/>
          <p:cNvGrpSpPr>
            <a:grpSpLocks/>
          </p:cNvGrpSpPr>
          <p:nvPr/>
        </p:nvGrpSpPr>
        <p:grpSpPr bwMode="auto">
          <a:xfrm flipH="1" flipV="1">
            <a:off x="7028318" y="2569710"/>
            <a:ext cx="400050" cy="152400"/>
            <a:chOff x="3228" y="1776"/>
            <a:chExt cx="252" cy="96"/>
          </a:xfrm>
        </p:grpSpPr>
        <p:sp>
          <p:nvSpPr>
            <p:cNvPr id="120"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99" name="Picture 298">
            <a:extLst>
              <a:ext uri="{FF2B5EF4-FFF2-40B4-BE49-F238E27FC236}">
                <a16:creationId xmlns:a16="http://schemas.microsoft.com/office/drawing/2014/main" id="{EE7DD27A-799F-0E49-A483-06EDB9EB9C12}"/>
              </a:ext>
            </a:extLst>
          </p:cNvPr>
          <p:cNvPicPr>
            <a:picLocks noChangeAspect="1"/>
          </p:cNvPicPr>
          <p:nvPr/>
        </p:nvPicPr>
        <p:blipFill rotWithShape="1">
          <a:blip r:embed="rId5">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6378421" y="2655655"/>
            <a:ext cx="865039" cy="493659"/>
          </a:xfrm>
          <a:prstGeom prst="rect">
            <a:avLst/>
          </a:prstGeom>
        </p:spPr>
      </p:pic>
      <p:grpSp>
        <p:nvGrpSpPr>
          <p:cNvPr id="308" name="Group 307">
            <a:extLst>
              <a:ext uri="{FF2B5EF4-FFF2-40B4-BE49-F238E27FC236}">
                <a16:creationId xmlns:a16="http://schemas.microsoft.com/office/drawing/2014/main" id="{18D20F73-E1B3-F74C-83B7-2EF2ECEF3FF1}"/>
              </a:ext>
            </a:extLst>
          </p:cNvPr>
          <p:cNvGrpSpPr/>
          <p:nvPr/>
        </p:nvGrpSpPr>
        <p:grpSpPr>
          <a:xfrm>
            <a:off x="3312682" y="4200743"/>
            <a:ext cx="5499247" cy="1742857"/>
            <a:chOff x="3728571" y="5051221"/>
            <a:chExt cx="5499247" cy="1742857"/>
          </a:xfrm>
        </p:grpSpPr>
        <p:sp>
          <p:nvSpPr>
            <p:cNvPr id="306" name="Cloud 305">
              <a:extLst>
                <a:ext uri="{FF2B5EF4-FFF2-40B4-BE49-F238E27FC236}">
                  <a16:creationId xmlns:a16="http://schemas.microsoft.com/office/drawing/2014/main" id="{B4FEC0EA-E404-E548-B7B8-7E748445E730}"/>
                </a:ext>
              </a:extLst>
            </p:cNvPr>
            <p:cNvSpPr/>
            <p:nvPr/>
          </p:nvSpPr>
          <p:spPr bwMode="auto">
            <a:xfrm>
              <a:off x="4825844" y="5051221"/>
              <a:ext cx="4401974" cy="174285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Text Box 135"/>
            <p:cNvSpPr txBox="1">
              <a:spLocks noChangeArrowheads="1"/>
            </p:cNvSpPr>
            <p:nvPr/>
          </p:nvSpPr>
          <p:spPr bwMode="auto">
            <a:xfrm>
              <a:off x="6839370" y="5899863"/>
              <a:ext cx="1914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Google</a:t>
              </a:r>
              <a:r>
                <a:rPr lang="ja-JP" altLang="en-US" sz="1600" i="0">
                  <a:solidFill>
                    <a:srgbClr val="000000"/>
                  </a:solidFill>
                  <a:latin typeface="Avenir Book" panose="02000503020000020003" pitchFamily="2" charset="0"/>
                </a:rPr>
                <a:t>’</a:t>
              </a:r>
              <a:r>
                <a:rPr lang="en-US" altLang="ja-JP" sz="1600" i="0" dirty="0">
                  <a:solidFill>
                    <a:srgbClr val="000000"/>
                  </a:solidFill>
                  <a:latin typeface="Avenir Book" panose="02000503020000020003" pitchFamily="2" charset="0"/>
                </a:rPr>
                <a:t>s network </a:t>
              </a:r>
            </a:p>
            <a:p>
              <a:pPr eaLnBrk="1" hangingPunct="1"/>
              <a:r>
                <a:rPr lang="en-US" altLang="en-US" sz="1600" i="0" dirty="0">
                  <a:solidFill>
                    <a:srgbClr val="000000"/>
                  </a:solidFill>
                  <a:latin typeface="Avenir Book" panose="02000503020000020003" pitchFamily="2" charset="0"/>
                </a:rPr>
                <a:t>64.233.160.0/19 </a:t>
              </a:r>
            </a:p>
          </p:txBody>
        </p:sp>
        <p:sp>
          <p:nvSpPr>
            <p:cNvPr id="94" name="Line 136"/>
            <p:cNvSpPr>
              <a:spLocks noChangeShapeType="1"/>
            </p:cNvSpPr>
            <p:nvPr/>
          </p:nvSpPr>
          <p:spPr bwMode="auto">
            <a:xfrm flipV="1">
              <a:off x="4540670" y="5776038"/>
              <a:ext cx="942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Text Box 137"/>
            <p:cNvSpPr txBox="1">
              <a:spLocks noChangeArrowheads="1"/>
            </p:cNvSpPr>
            <p:nvPr/>
          </p:nvSpPr>
          <p:spPr bwMode="auto">
            <a:xfrm>
              <a:off x="3728571" y="6201887"/>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64.233.169.105</a:t>
              </a:r>
            </a:p>
          </p:txBody>
        </p:sp>
        <p:sp>
          <p:nvSpPr>
            <p:cNvPr id="96" name="Text Box 138"/>
            <p:cNvSpPr txBox="1">
              <a:spLocks noChangeArrowheads="1"/>
            </p:cNvSpPr>
            <p:nvPr/>
          </p:nvSpPr>
          <p:spPr bwMode="auto">
            <a:xfrm>
              <a:off x="3759070" y="5993998"/>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web server</a:t>
              </a:r>
            </a:p>
          </p:txBody>
        </p:sp>
        <p:grpSp>
          <p:nvGrpSpPr>
            <p:cNvPr id="137" name="Group 188"/>
            <p:cNvGrpSpPr>
              <a:grpSpLocks/>
            </p:cNvGrpSpPr>
            <p:nvPr/>
          </p:nvGrpSpPr>
          <p:grpSpPr bwMode="auto">
            <a:xfrm>
              <a:off x="7187032" y="5625225"/>
              <a:ext cx="295275" cy="114300"/>
              <a:chOff x="3228" y="1776"/>
              <a:chExt cx="252" cy="96"/>
            </a:xfrm>
          </p:grpSpPr>
          <p:sp>
            <p:nvSpPr>
              <p:cNvPr id="138" name="Line 189"/>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90"/>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 name="Group 191"/>
            <p:cNvGrpSpPr>
              <a:grpSpLocks/>
            </p:cNvGrpSpPr>
            <p:nvPr/>
          </p:nvGrpSpPr>
          <p:grpSpPr bwMode="auto">
            <a:xfrm flipH="1">
              <a:off x="7825207" y="5625225"/>
              <a:ext cx="295275" cy="114300"/>
              <a:chOff x="3228" y="1776"/>
              <a:chExt cx="252" cy="96"/>
            </a:xfrm>
          </p:grpSpPr>
          <p:sp>
            <p:nvSpPr>
              <p:cNvPr id="141" name="Line 192"/>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93"/>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 name="Group 194"/>
            <p:cNvGrpSpPr>
              <a:grpSpLocks/>
            </p:cNvGrpSpPr>
            <p:nvPr/>
          </p:nvGrpSpPr>
          <p:grpSpPr bwMode="auto">
            <a:xfrm>
              <a:off x="5420145" y="5982413"/>
              <a:ext cx="295275" cy="114300"/>
              <a:chOff x="3228" y="1776"/>
              <a:chExt cx="252" cy="96"/>
            </a:xfrm>
          </p:grpSpPr>
          <p:sp>
            <p:nvSpPr>
              <p:cNvPr id="144"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 name="Group 197"/>
            <p:cNvGrpSpPr>
              <a:grpSpLocks/>
            </p:cNvGrpSpPr>
            <p:nvPr/>
          </p:nvGrpSpPr>
          <p:grpSpPr bwMode="auto">
            <a:xfrm flipH="1">
              <a:off x="6058320" y="5982413"/>
              <a:ext cx="295275" cy="114300"/>
              <a:chOff x="3228" y="1776"/>
              <a:chExt cx="252" cy="96"/>
            </a:xfrm>
          </p:grpSpPr>
          <p:sp>
            <p:nvSpPr>
              <p:cNvPr id="147"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9" name="Group 200"/>
            <p:cNvGrpSpPr>
              <a:grpSpLocks/>
            </p:cNvGrpSpPr>
            <p:nvPr/>
          </p:nvGrpSpPr>
          <p:grpSpPr bwMode="auto">
            <a:xfrm flipH="1" flipV="1">
              <a:off x="6263107" y="5687138"/>
              <a:ext cx="295275" cy="114300"/>
              <a:chOff x="3228" y="1776"/>
              <a:chExt cx="252" cy="96"/>
            </a:xfrm>
          </p:grpSpPr>
          <p:sp>
            <p:nvSpPr>
              <p:cNvPr id="150" name="Line 201"/>
              <p:cNvSpPr>
                <a:spLocks noChangeShapeType="1"/>
              </p:cNvSpPr>
              <p:nvPr/>
            </p:nvSpPr>
            <p:spPr bwMode="auto">
              <a:xfrm flipV="1">
                <a:off x="3339" y="1776"/>
                <a:ext cx="141" cy="5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202"/>
              <p:cNvSpPr>
                <a:spLocks noChangeShapeType="1"/>
              </p:cNvSpPr>
              <p:nvPr/>
            </p:nvSpPr>
            <p:spPr bwMode="auto">
              <a:xfrm flipV="1">
                <a:off x="3228" y="1833"/>
                <a:ext cx="102" cy="39"/>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 name="Group 248"/>
            <p:cNvGrpSpPr>
              <a:grpSpLocks/>
            </p:cNvGrpSpPr>
            <p:nvPr/>
          </p:nvGrpSpPr>
          <p:grpSpPr bwMode="auto">
            <a:xfrm>
              <a:off x="4358107" y="5336300"/>
              <a:ext cx="358775" cy="623888"/>
              <a:chOff x="4140" y="429"/>
              <a:chExt cx="1425" cy="2396"/>
            </a:xfrm>
          </p:grpSpPr>
          <p:sp>
            <p:nvSpPr>
              <p:cNvPr id="258"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0"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3" name="Group 153"/>
              <p:cNvGrpSpPr>
                <a:grpSpLocks/>
              </p:cNvGrpSpPr>
              <p:nvPr/>
            </p:nvGrpSpPr>
            <p:grpSpPr bwMode="auto">
              <a:xfrm>
                <a:off x="4749" y="668"/>
                <a:ext cx="581" cy="145"/>
                <a:chOff x="614" y="2568"/>
                <a:chExt cx="725" cy="139"/>
              </a:xfrm>
            </p:grpSpPr>
            <p:sp>
              <p:nvSpPr>
                <p:cNvPr id="288"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9"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4"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5" name="Group 157"/>
              <p:cNvGrpSpPr>
                <a:grpSpLocks/>
              </p:cNvGrpSpPr>
              <p:nvPr/>
            </p:nvGrpSpPr>
            <p:grpSpPr bwMode="auto">
              <a:xfrm>
                <a:off x="4747" y="994"/>
                <a:ext cx="581" cy="134"/>
                <a:chOff x="614" y="2568"/>
                <a:chExt cx="725" cy="139"/>
              </a:xfrm>
            </p:grpSpPr>
            <p:sp>
              <p:nvSpPr>
                <p:cNvPr id="286"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7"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6"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7"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8" name="Group 162"/>
              <p:cNvGrpSpPr>
                <a:grpSpLocks/>
              </p:cNvGrpSpPr>
              <p:nvPr/>
            </p:nvGrpSpPr>
            <p:grpSpPr bwMode="auto">
              <a:xfrm>
                <a:off x="4735" y="1627"/>
                <a:ext cx="582" cy="151"/>
                <a:chOff x="614" y="2568"/>
                <a:chExt cx="725" cy="139"/>
              </a:xfrm>
            </p:grpSpPr>
            <p:sp>
              <p:nvSpPr>
                <p:cNvPr id="284"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5"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9"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0" name="Group 166"/>
              <p:cNvGrpSpPr>
                <a:grpSpLocks/>
              </p:cNvGrpSpPr>
              <p:nvPr/>
            </p:nvGrpSpPr>
            <p:grpSpPr bwMode="auto">
              <a:xfrm>
                <a:off x="4739" y="1327"/>
                <a:ext cx="582" cy="139"/>
                <a:chOff x="614" y="2568"/>
                <a:chExt cx="725" cy="139"/>
              </a:xfrm>
            </p:grpSpPr>
            <p:sp>
              <p:nvSpPr>
                <p:cNvPr id="282"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3"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71"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2"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5"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7"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8"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9"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ea typeface="ＭＳ Ｐゴシック" charset="0"/>
                </a:endParaRPr>
              </a:p>
            </p:txBody>
          </p:sp>
          <p:sp>
            <p:nvSpPr>
              <p:cNvPr id="280"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1"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pic>
          <p:nvPicPr>
            <p:cNvPr id="302" name="Picture 301">
              <a:extLst>
                <a:ext uri="{FF2B5EF4-FFF2-40B4-BE49-F238E27FC236}">
                  <a16:creationId xmlns:a16="http://schemas.microsoft.com/office/drawing/2014/main" id="{5E31CC71-AE8E-2942-8A7C-2377DD5E882C}"/>
                </a:ext>
              </a:extLst>
            </p:cNvPr>
            <p:cNvPicPr>
              <a:picLocks noChangeAspect="1"/>
            </p:cNvPicPr>
            <p:nvPr/>
          </p:nvPicPr>
          <p:blipFill rotWithShape="1">
            <a:blip r:embed="rId5">
              <a:extLst>
                <a:ext uri="{BEBA8EAE-BF5A-486C-A8C5-ECC9F3942E4B}">
                  <a14:imgProps xmlns:a14="http://schemas.microsoft.com/office/drawing/2010/main">
                    <a14:imgLayer r:embed="rId8">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7276799" y="5285500"/>
              <a:ext cx="865039" cy="493659"/>
            </a:xfrm>
            <a:prstGeom prst="rect">
              <a:avLst/>
            </a:prstGeom>
          </p:spPr>
        </p:pic>
        <p:pic>
          <p:nvPicPr>
            <p:cNvPr id="303" name="Picture 302">
              <a:extLst>
                <a:ext uri="{FF2B5EF4-FFF2-40B4-BE49-F238E27FC236}">
                  <a16:creationId xmlns:a16="http://schemas.microsoft.com/office/drawing/2014/main" id="{077464F5-336A-1A4F-B9F8-EFDB23C1C031}"/>
                </a:ext>
              </a:extLst>
            </p:cNvPr>
            <p:cNvPicPr>
              <a:picLocks noChangeAspect="1"/>
            </p:cNvPicPr>
            <p:nvPr/>
          </p:nvPicPr>
          <p:blipFill rotWithShape="1">
            <a:blip r:embed="rId5">
              <a:extLst>
                <a:ext uri="{BEBA8EAE-BF5A-486C-A8C5-ECC9F3942E4B}">
                  <a14:imgProps xmlns:a14="http://schemas.microsoft.com/office/drawing/2010/main">
                    <a14:imgLayer r:embed="rId9">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399832" y="5603054"/>
              <a:ext cx="865039" cy="493659"/>
            </a:xfrm>
            <a:prstGeom prst="rect">
              <a:avLst/>
            </a:prstGeom>
          </p:spPr>
        </p:pic>
      </p:grpSp>
      <p:sp>
        <p:nvSpPr>
          <p:cNvPr id="92" name="Line 134"/>
          <p:cNvSpPr>
            <a:spLocks noChangeShapeType="1"/>
          </p:cNvSpPr>
          <p:nvPr/>
        </p:nvSpPr>
        <p:spPr bwMode="auto">
          <a:xfrm flipV="1">
            <a:off x="5545593" y="3106285"/>
            <a:ext cx="1174750" cy="16510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68"/>
          <p:cNvSpPr>
            <a:spLocks noChangeShapeType="1"/>
          </p:cNvSpPr>
          <p:nvPr/>
        </p:nvSpPr>
        <p:spPr bwMode="auto">
          <a:xfrm flipV="1">
            <a:off x="4447322" y="2961821"/>
            <a:ext cx="2026959" cy="108395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Content Placeholder 2">
            <a:extLst>
              <a:ext uri="{FF2B5EF4-FFF2-40B4-BE49-F238E27FC236}">
                <a16:creationId xmlns:a16="http://schemas.microsoft.com/office/drawing/2014/main" id="{D511A1E0-399D-A249-9784-87621CD36CC8}"/>
              </a:ext>
            </a:extLst>
          </p:cNvPr>
          <p:cNvSpPr txBox="1">
            <a:spLocks/>
          </p:cNvSpPr>
          <p:nvPr/>
        </p:nvSpPr>
        <p:spPr bwMode="auto">
          <a:xfrm>
            <a:off x="7452342" y="820478"/>
            <a:ext cx="4626426" cy="4022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10"/>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dirty="0">
                <a:latin typeface="Avenir Book" panose="02000503020000020003" pitchFamily="2" charset="0"/>
              </a:rPr>
              <a:t>To send HTTP request, client opens TCP socket to server on port 80</a:t>
            </a:r>
          </a:p>
          <a:p>
            <a:r>
              <a:rPr lang="en-US" sz="2000" kern="0" dirty="0">
                <a:latin typeface="Avenir Book" panose="02000503020000020003" pitchFamily="2" charset="0"/>
              </a:rPr>
              <a:t>TCP SYN packet sent -- step 1 of 3-way handshake</a:t>
            </a:r>
          </a:p>
          <a:p>
            <a:r>
              <a:rPr lang="en-US" sz="2000" kern="0" dirty="0">
                <a:latin typeface="Avenir Book" panose="02000503020000020003" pitchFamily="2" charset="0"/>
              </a:rPr>
              <a:t>Server sends SYN-ACK </a:t>
            </a:r>
            <a:r>
              <a:rPr lang="mr-IN" sz="2000" kern="0" dirty="0">
                <a:latin typeface="Avenir Book" panose="02000503020000020003" pitchFamily="2" charset="0"/>
              </a:rPr>
              <a:t>–</a:t>
            </a:r>
            <a:r>
              <a:rPr lang="en-US" sz="2000" kern="0" dirty="0">
                <a:latin typeface="Avenir Book" panose="02000503020000020003" pitchFamily="2" charset="0"/>
              </a:rPr>
              <a:t> step 2 of 3-way handshake</a:t>
            </a:r>
          </a:p>
          <a:p>
            <a:r>
              <a:rPr lang="en-US" sz="2000" kern="0" dirty="0">
                <a:latin typeface="Avenir Book" panose="02000503020000020003" pitchFamily="2" charset="0"/>
              </a:rPr>
              <a:t>TCP connection established!</a:t>
            </a:r>
          </a:p>
          <a:p>
            <a:endParaRPr lang="en-US" sz="2000" kern="0" dirty="0">
              <a:latin typeface="Avenir Book" panose="02000503020000020003" pitchFamily="2" charset="0"/>
            </a:endParaRPr>
          </a:p>
        </p:txBody>
      </p:sp>
      <p:grpSp>
        <p:nvGrpSpPr>
          <p:cNvPr id="157" name="Group 43">
            <a:extLst>
              <a:ext uri="{FF2B5EF4-FFF2-40B4-BE49-F238E27FC236}">
                <a16:creationId xmlns:a16="http://schemas.microsoft.com/office/drawing/2014/main" id="{8BAA44BF-612F-E048-A070-5066E0131720}"/>
              </a:ext>
            </a:extLst>
          </p:cNvPr>
          <p:cNvGrpSpPr>
            <a:grpSpLocks/>
          </p:cNvGrpSpPr>
          <p:nvPr/>
        </p:nvGrpSpPr>
        <p:grpSpPr bwMode="auto">
          <a:xfrm>
            <a:off x="1568450" y="1081088"/>
            <a:ext cx="976312" cy="1460500"/>
            <a:chOff x="651" y="681"/>
            <a:chExt cx="615" cy="920"/>
          </a:xfrm>
        </p:grpSpPr>
        <p:sp>
          <p:nvSpPr>
            <p:cNvPr id="158" name="Freeform 44">
              <a:extLst>
                <a:ext uri="{FF2B5EF4-FFF2-40B4-BE49-F238E27FC236}">
                  <a16:creationId xmlns:a16="http://schemas.microsoft.com/office/drawing/2014/main" id="{57B6C3B1-4BC1-7D4C-AB6F-ED74B9855B07}"/>
                </a:ext>
              </a:extLst>
            </p:cNvPr>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no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9" name="Group 45">
              <a:extLst>
                <a:ext uri="{FF2B5EF4-FFF2-40B4-BE49-F238E27FC236}">
                  <a16:creationId xmlns:a16="http://schemas.microsoft.com/office/drawing/2014/main" id="{C2C5AE1A-FDE5-354A-94C8-E10A2B903B16}"/>
                </a:ext>
              </a:extLst>
            </p:cNvPr>
            <p:cNvGrpSpPr>
              <a:grpSpLocks/>
            </p:cNvGrpSpPr>
            <p:nvPr/>
          </p:nvGrpSpPr>
          <p:grpSpPr bwMode="auto">
            <a:xfrm>
              <a:off x="651" y="681"/>
              <a:ext cx="500" cy="828"/>
              <a:chOff x="569" y="2954"/>
              <a:chExt cx="500" cy="828"/>
            </a:xfrm>
          </p:grpSpPr>
          <p:sp>
            <p:nvSpPr>
              <p:cNvPr id="160" name="Rectangle 46">
                <a:extLst>
                  <a:ext uri="{FF2B5EF4-FFF2-40B4-BE49-F238E27FC236}">
                    <a16:creationId xmlns:a16="http://schemas.microsoft.com/office/drawing/2014/main" id="{823162A0-C565-8F41-B5BF-BBD0876ECEEC}"/>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61" name="Text Box 47">
                <a:extLst>
                  <a:ext uri="{FF2B5EF4-FFF2-40B4-BE49-F238E27FC236}">
                    <a16:creationId xmlns:a16="http://schemas.microsoft.com/office/drawing/2014/main" id="{783534EE-3F89-A14B-AE8E-DB889573723E}"/>
                  </a:ext>
                </a:extLst>
              </p:cNvPr>
              <p:cNvSpPr txBox="1">
                <a:spLocks noChangeArrowheads="1"/>
              </p:cNvSpPr>
              <p:nvPr/>
            </p:nvSpPr>
            <p:spPr bwMode="auto">
              <a:xfrm>
                <a:off x="607" y="2954"/>
                <a:ext cx="449"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Arial" charset="0"/>
                  </a:rPr>
                  <a:t>HTTP</a:t>
                </a:r>
              </a:p>
              <a:p>
                <a:pPr algn="ctr">
                  <a:defRPr/>
                </a:pPr>
                <a:r>
                  <a:rPr lang="en-US" sz="1600" i="0">
                    <a:solidFill>
                      <a:srgbClr val="000000"/>
                    </a:solidFill>
                    <a:latin typeface="Arial" charset="0"/>
                  </a:rPr>
                  <a:t>TCP</a:t>
                </a:r>
              </a:p>
              <a:p>
                <a:pPr algn="ctr">
                  <a:defRPr/>
                </a:pPr>
                <a:r>
                  <a:rPr lang="en-US" sz="1600" i="0">
                    <a:solidFill>
                      <a:srgbClr val="000000"/>
                    </a:solidFill>
                    <a:latin typeface="Arial" charset="0"/>
                  </a:rPr>
                  <a:t>IP</a:t>
                </a:r>
              </a:p>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162" name="Line 48">
                <a:extLst>
                  <a:ext uri="{FF2B5EF4-FFF2-40B4-BE49-F238E27FC236}">
                    <a16:creationId xmlns:a16="http://schemas.microsoft.com/office/drawing/2014/main" id="{AA138167-96F9-084E-8301-87D6D0539F21}"/>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67" name="Line 49">
                <a:extLst>
                  <a:ext uri="{FF2B5EF4-FFF2-40B4-BE49-F238E27FC236}">
                    <a16:creationId xmlns:a16="http://schemas.microsoft.com/office/drawing/2014/main" id="{C37CA333-D85F-6340-96BF-1A6BF8D37A63}"/>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70" name="Line 50">
                <a:extLst>
                  <a:ext uri="{FF2B5EF4-FFF2-40B4-BE49-F238E27FC236}">
                    <a16:creationId xmlns:a16="http://schemas.microsoft.com/office/drawing/2014/main" id="{95BEECA0-C560-3C47-A10C-1DF246ED55C0}"/>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171" name="Line 51">
                <a:extLst>
                  <a:ext uri="{FF2B5EF4-FFF2-40B4-BE49-F238E27FC236}">
                    <a16:creationId xmlns:a16="http://schemas.microsoft.com/office/drawing/2014/main" id="{890A300D-D7DE-2746-9558-1397CE2B23F1}"/>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grpSp>
        <p:nvGrpSpPr>
          <p:cNvPr id="172" name="Group 325">
            <a:extLst>
              <a:ext uri="{FF2B5EF4-FFF2-40B4-BE49-F238E27FC236}">
                <a16:creationId xmlns:a16="http://schemas.microsoft.com/office/drawing/2014/main" id="{DF9811C0-902E-834F-9199-CDC553AB64BC}"/>
              </a:ext>
            </a:extLst>
          </p:cNvPr>
          <p:cNvGrpSpPr>
            <a:grpSpLocks/>
          </p:cNvGrpSpPr>
          <p:nvPr/>
        </p:nvGrpSpPr>
        <p:grpSpPr bwMode="auto">
          <a:xfrm>
            <a:off x="815975" y="1054100"/>
            <a:ext cx="515937" cy="333375"/>
            <a:chOff x="328" y="678"/>
            <a:chExt cx="325" cy="210"/>
          </a:xfrm>
        </p:grpSpPr>
        <p:grpSp>
          <p:nvGrpSpPr>
            <p:cNvPr id="173" name="Group 52">
              <a:extLst>
                <a:ext uri="{FF2B5EF4-FFF2-40B4-BE49-F238E27FC236}">
                  <a16:creationId xmlns:a16="http://schemas.microsoft.com/office/drawing/2014/main" id="{84B99B7F-309B-9841-850C-25F08AA1456C}"/>
                </a:ext>
              </a:extLst>
            </p:cNvPr>
            <p:cNvGrpSpPr>
              <a:grpSpLocks/>
            </p:cNvGrpSpPr>
            <p:nvPr/>
          </p:nvGrpSpPr>
          <p:grpSpPr bwMode="auto">
            <a:xfrm>
              <a:off x="328" y="693"/>
              <a:ext cx="325" cy="154"/>
              <a:chOff x="844" y="3337"/>
              <a:chExt cx="325" cy="154"/>
            </a:xfrm>
          </p:grpSpPr>
          <p:sp>
            <p:nvSpPr>
              <p:cNvPr id="175" name="Rectangle 53">
                <a:extLst>
                  <a:ext uri="{FF2B5EF4-FFF2-40B4-BE49-F238E27FC236}">
                    <a16:creationId xmlns:a16="http://schemas.microsoft.com/office/drawing/2014/main" id="{11EA7CA5-7999-6341-9F59-7ABB13664587}"/>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76" name="Text Box 54">
                <a:extLst>
                  <a:ext uri="{FF2B5EF4-FFF2-40B4-BE49-F238E27FC236}">
                    <a16:creationId xmlns:a16="http://schemas.microsoft.com/office/drawing/2014/main" id="{AA9CF57E-5912-8749-9C00-FFD2764DBF6B}"/>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sp>
          <p:nvSpPr>
            <p:cNvPr id="174" name="AutoShape 85">
              <a:extLst>
                <a:ext uri="{FF2B5EF4-FFF2-40B4-BE49-F238E27FC236}">
                  <a16:creationId xmlns:a16="http://schemas.microsoft.com/office/drawing/2014/main" id="{70012BD7-5AF4-6F47-B05F-E573246340A7}"/>
                </a:ext>
              </a:extLst>
            </p:cNvPr>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177" name="Text Box 137">
            <a:extLst>
              <a:ext uri="{FF2B5EF4-FFF2-40B4-BE49-F238E27FC236}">
                <a16:creationId xmlns:a16="http://schemas.microsoft.com/office/drawing/2014/main" id="{A8FAAB43-626B-6343-BAE4-B57CF407E281}"/>
              </a:ext>
            </a:extLst>
          </p:cNvPr>
          <p:cNvSpPr txBox="1">
            <a:spLocks noChangeArrowheads="1"/>
          </p:cNvSpPr>
          <p:nvPr/>
        </p:nvSpPr>
        <p:spPr bwMode="auto">
          <a:xfrm>
            <a:off x="1376362" y="5835650"/>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a:solidFill>
                  <a:srgbClr val="000000"/>
                </a:solidFill>
                <a:latin typeface="Arial" charset="0"/>
              </a:rPr>
              <a:t>64.233.169.105</a:t>
            </a:r>
          </a:p>
        </p:txBody>
      </p:sp>
      <p:sp>
        <p:nvSpPr>
          <p:cNvPr id="179" name="Text Box 138">
            <a:extLst>
              <a:ext uri="{FF2B5EF4-FFF2-40B4-BE49-F238E27FC236}">
                <a16:creationId xmlns:a16="http://schemas.microsoft.com/office/drawing/2014/main" id="{5A29F156-4804-8342-9D6B-315ADCB86533}"/>
              </a:ext>
            </a:extLst>
          </p:cNvPr>
          <p:cNvSpPr txBox="1">
            <a:spLocks noChangeArrowheads="1"/>
          </p:cNvSpPr>
          <p:nvPr/>
        </p:nvSpPr>
        <p:spPr bwMode="auto">
          <a:xfrm>
            <a:off x="1344612" y="554196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a:solidFill>
                  <a:srgbClr val="000000"/>
                </a:solidFill>
                <a:latin typeface="Arial" charset="0"/>
              </a:rPr>
              <a:t>web server</a:t>
            </a:r>
          </a:p>
        </p:txBody>
      </p:sp>
      <p:grpSp>
        <p:nvGrpSpPr>
          <p:cNvPr id="180" name="Group 314">
            <a:extLst>
              <a:ext uri="{FF2B5EF4-FFF2-40B4-BE49-F238E27FC236}">
                <a16:creationId xmlns:a16="http://schemas.microsoft.com/office/drawing/2014/main" id="{18F9A41E-9B41-394A-BEE3-354CB1337B20}"/>
              </a:ext>
            </a:extLst>
          </p:cNvPr>
          <p:cNvGrpSpPr>
            <a:grpSpLocks/>
          </p:cNvGrpSpPr>
          <p:nvPr/>
        </p:nvGrpSpPr>
        <p:grpSpPr bwMode="auto">
          <a:xfrm>
            <a:off x="452437" y="1900238"/>
            <a:ext cx="1081088" cy="244475"/>
            <a:chOff x="410" y="1508"/>
            <a:chExt cx="681" cy="154"/>
          </a:xfrm>
        </p:grpSpPr>
        <p:sp>
          <p:nvSpPr>
            <p:cNvPr id="181" name="Rectangle 99">
              <a:extLst>
                <a:ext uri="{FF2B5EF4-FFF2-40B4-BE49-F238E27FC236}">
                  <a16:creationId xmlns:a16="http://schemas.microsoft.com/office/drawing/2014/main" id="{4FE48C0D-A09E-7648-8FC6-5931AC5D18B9}"/>
                </a:ext>
              </a:extLst>
            </p:cNvPr>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2" name="Rectangle 95">
              <a:extLst>
                <a:ext uri="{FF2B5EF4-FFF2-40B4-BE49-F238E27FC236}">
                  <a16:creationId xmlns:a16="http://schemas.microsoft.com/office/drawing/2014/main" id="{4D111F1F-F9A5-A641-8305-C0C7F4A95ABA}"/>
                </a:ext>
              </a:extLst>
            </p:cNvPr>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3" name="Rectangle 96">
              <a:extLst>
                <a:ext uri="{FF2B5EF4-FFF2-40B4-BE49-F238E27FC236}">
                  <a16:creationId xmlns:a16="http://schemas.microsoft.com/office/drawing/2014/main" id="{435F65AC-B52E-324C-84D6-7D0616661E6A}"/>
                </a:ext>
              </a:extLst>
            </p:cNvPr>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4" name="Rectangle 97">
              <a:extLst>
                <a:ext uri="{FF2B5EF4-FFF2-40B4-BE49-F238E27FC236}">
                  <a16:creationId xmlns:a16="http://schemas.microsoft.com/office/drawing/2014/main" id="{644B51D8-9027-114A-B735-704AAC2FC3A1}"/>
                </a:ext>
              </a:extLst>
            </p:cNvPr>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5" name="Rectangle 98">
              <a:extLst>
                <a:ext uri="{FF2B5EF4-FFF2-40B4-BE49-F238E27FC236}">
                  <a16:creationId xmlns:a16="http://schemas.microsoft.com/office/drawing/2014/main" id="{813BEA2E-2829-D348-889D-1779CE7D1E03}"/>
                </a:ext>
              </a:extLst>
            </p:cNvPr>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186" name="Group 310">
              <a:extLst>
                <a:ext uri="{FF2B5EF4-FFF2-40B4-BE49-F238E27FC236}">
                  <a16:creationId xmlns:a16="http://schemas.microsoft.com/office/drawing/2014/main" id="{77DF3D51-B0ED-304C-A34A-83C6F59D6348}"/>
                </a:ext>
              </a:extLst>
            </p:cNvPr>
            <p:cNvGrpSpPr>
              <a:grpSpLocks/>
            </p:cNvGrpSpPr>
            <p:nvPr/>
          </p:nvGrpSpPr>
          <p:grpSpPr bwMode="auto">
            <a:xfrm>
              <a:off x="647" y="1508"/>
              <a:ext cx="354" cy="154"/>
              <a:chOff x="290" y="875"/>
              <a:chExt cx="354" cy="154"/>
            </a:xfrm>
          </p:grpSpPr>
          <p:sp>
            <p:nvSpPr>
              <p:cNvPr id="187" name="Rectangle 311">
                <a:extLst>
                  <a:ext uri="{FF2B5EF4-FFF2-40B4-BE49-F238E27FC236}">
                    <a16:creationId xmlns:a16="http://schemas.microsoft.com/office/drawing/2014/main" id="{A3B05B9E-AB36-D049-9603-52A00FEB7884}"/>
                  </a:ext>
                </a:extLst>
              </p:cNvPr>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8" name="Rectangle 312">
                <a:extLst>
                  <a:ext uri="{FF2B5EF4-FFF2-40B4-BE49-F238E27FC236}">
                    <a16:creationId xmlns:a16="http://schemas.microsoft.com/office/drawing/2014/main" id="{8BFE70C6-E626-DD43-A338-A5C029FA0EF4}"/>
                  </a:ext>
                </a:extLst>
              </p:cNvPr>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89" name="Text Box 313">
                <a:extLst>
                  <a:ext uri="{FF2B5EF4-FFF2-40B4-BE49-F238E27FC236}">
                    <a16:creationId xmlns:a16="http://schemas.microsoft.com/office/drawing/2014/main" id="{0DB427FA-BD4B-2247-9843-7A15C63DAC09}"/>
                  </a:ext>
                </a:extLst>
              </p:cNvPr>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t>
                </a:r>
              </a:p>
            </p:txBody>
          </p:sp>
        </p:grpSp>
      </p:grpSp>
      <p:grpSp>
        <p:nvGrpSpPr>
          <p:cNvPr id="190" name="Group 326">
            <a:extLst>
              <a:ext uri="{FF2B5EF4-FFF2-40B4-BE49-F238E27FC236}">
                <a16:creationId xmlns:a16="http://schemas.microsoft.com/office/drawing/2014/main" id="{87834599-AD9A-BB49-B29F-CE48373A0206}"/>
              </a:ext>
            </a:extLst>
          </p:cNvPr>
          <p:cNvGrpSpPr>
            <a:grpSpLocks/>
          </p:cNvGrpSpPr>
          <p:nvPr/>
        </p:nvGrpSpPr>
        <p:grpSpPr bwMode="auto">
          <a:xfrm>
            <a:off x="681037" y="4241800"/>
            <a:ext cx="1081088" cy="782638"/>
            <a:chOff x="59" y="863"/>
            <a:chExt cx="681" cy="493"/>
          </a:xfrm>
        </p:grpSpPr>
        <p:grpSp>
          <p:nvGrpSpPr>
            <p:cNvPr id="191" name="Group 68">
              <a:extLst>
                <a:ext uri="{FF2B5EF4-FFF2-40B4-BE49-F238E27FC236}">
                  <a16:creationId xmlns:a16="http://schemas.microsoft.com/office/drawing/2014/main" id="{51FA7FBA-A576-5549-A430-DF988B4053E9}"/>
                </a:ext>
              </a:extLst>
            </p:cNvPr>
            <p:cNvGrpSpPr>
              <a:grpSpLocks/>
            </p:cNvGrpSpPr>
            <p:nvPr/>
          </p:nvGrpSpPr>
          <p:grpSpPr bwMode="auto">
            <a:xfrm>
              <a:off x="177" y="1042"/>
              <a:ext cx="480" cy="112"/>
              <a:chOff x="627" y="3377"/>
              <a:chExt cx="480" cy="112"/>
            </a:xfrm>
          </p:grpSpPr>
          <p:sp>
            <p:nvSpPr>
              <p:cNvPr id="210" name="Rectangle 69">
                <a:extLst>
                  <a:ext uri="{FF2B5EF4-FFF2-40B4-BE49-F238E27FC236}">
                    <a16:creationId xmlns:a16="http://schemas.microsoft.com/office/drawing/2014/main" id="{FA8125EA-6514-BA48-8D5B-097140F348CC}"/>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11" name="Rectangle 70">
                <a:extLst>
                  <a:ext uri="{FF2B5EF4-FFF2-40B4-BE49-F238E27FC236}">
                    <a16:creationId xmlns:a16="http://schemas.microsoft.com/office/drawing/2014/main" id="{E9ED1812-1AFC-EF42-AA71-F74CBBCCF5D6}"/>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192" name="Group 301">
              <a:extLst>
                <a:ext uri="{FF2B5EF4-FFF2-40B4-BE49-F238E27FC236}">
                  <a16:creationId xmlns:a16="http://schemas.microsoft.com/office/drawing/2014/main" id="{4972F5BA-DBA7-FF43-9C0F-8D7DDBD53336}"/>
                </a:ext>
              </a:extLst>
            </p:cNvPr>
            <p:cNvGrpSpPr>
              <a:grpSpLocks/>
            </p:cNvGrpSpPr>
            <p:nvPr/>
          </p:nvGrpSpPr>
          <p:grpSpPr bwMode="auto">
            <a:xfrm>
              <a:off x="290" y="863"/>
              <a:ext cx="354" cy="154"/>
              <a:chOff x="290" y="875"/>
              <a:chExt cx="354" cy="154"/>
            </a:xfrm>
          </p:grpSpPr>
          <p:sp>
            <p:nvSpPr>
              <p:cNvPr id="207" name="Rectangle 59">
                <a:extLst>
                  <a:ext uri="{FF2B5EF4-FFF2-40B4-BE49-F238E27FC236}">
                    <a16:creationId xmlns:a16="http://schemas.microsoft.com/office/drawing/2014/main" id="{B89210D0-DCED-1946-92BF-07975129588A}"/>
                  </a:ext>
                </a:extLst>
              </p:cNvPr>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8" name="Rectangle 60">
                <a:extLst>
                  <a:ext uri="{FF2B5EF4-FFF2-40B4-BE49-F238E27FC236}">
                    <a16:creationId xmlns:a16="http://schemas.microsoft.com/office/drawing/2014/main" id="{7F3F6F35-178E-884B-B9F7-F469449C70AD}"/>
                  </a:ext>
                </a:extLst>
              </p:cNvPr>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9" name="Text Box 297">
                <a:extLst>
                  <a:ext uri="{FF2B5EF4-FFF2-40B4-BE49-F238E27FC236}">
                    <a16:creationId xmlns:a16="http://schemas.microsoft.com/office/drawing/2014/main" id="{5D430D81-BFBF-D746-9773-187CCE725702}"/>
                  </a:ext>
                </a:extLst>
              </p:cNvPr>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t>
                </a:r>
              </a:p>
            </p:txBody>
          </p:sp>
        </p:grpSp>
        <p:grpSp>
          <p:nvGrpSpPr>
            <p:cNvPr id="193" name="Group 302">
              <a:extLst>
                <a:ext uri="{FF2B5EF4-FFF2-40B4-BE49-F238E27FC236}">
                  <a16:creationId xmlns:a16="http://schemas.microsoft.com/office/drawing/2014/main" id="{2B2F0500-1827-E34A-8247-5F4AF66FA6D1}"/>
                </a:ext>
              </a:extLst>
            </p:cNvPr>
            <p:cNvGrpSpPr>
              <a:grpSpLocks/>
            </p:cNvGrpSpPr>
            <p:nvPr/>
          </p:nvGrpSpPr>
          <p:grpSpPr bwMode="auto">
            <a:xfrm>
              <a:off x="284" y="1022"/>
              <a:ext cx="354" cy="154"/>
              <a:chOff x="290" y="875"/>
              <a:chExt cx="354" cy="154"/>
            </a:xfrm>
          </p:grpSpPr>
          <p:sp>
            <p:nvSpPr>
              <p:cNvPr id="204" name="Rectangle 303">
                <a:extLst>
                  <a:ext uri="{FF2B5EF4-FFF2-40B4-BE49-F238E27FC236}">
                    <a16:creationId xmlns:a16="http://schemas.microsoft.com/office/drawing/2014/main" id="{62FC2FD7-398C-A647-9803-8CE3F21BFCFD}"/>
                  </a:ext>
                </a:extLst>
              </p:cNvPr>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5" name="Rectangle 304">
                <a:extLst>
                  <a:ext uri="{FF2B5EF4-FFF2-40B4-BE49-F238E27FC236}">
                    <a16:creationId xmlns:a16="http://schemas.microsoft.com/office/drawing/2014/main" id="{9322E6A8-A8CA-8E44-982C-29BD09BDB8FF}"/>
                  </a:ext>
                </a:extLst>
              </p:cNvPr>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6" name="Text Box 305">
                <a:extLst>
                  <a:ext uri="{FF2B5EF4-FFF2-40B4-BE49-F238E27FC236}">
                    <a16:creationId xmlns:a16="http://schemas.microsoft.com/office/drawing/2014/main" id="{0BF2290B-F45E-F54F-97B5-A3DCA2E955E8}"/>
                  </a:ext>
                </a:extLst>
              </p:cNvPr>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t>
                </a:r>
              </a:p>
            </p:txBody>
          </p:sp>
        </p:grpSp>
        <p:grpSp>
          <p:nvGrpSpPr>
            <p:cNvPr id="194" name="Group 315">
              <a:extLst>
                <a:ext uri="{FF2B5EF4-FFF2-40B4-BE49-F238E27FC236}">
                  <a16:creationId xmlns:a16="http://schemas.microsoft.com/office/drawing/2014/main" id="{B29AD8A4-3495-9044-83DE-56E3EB59014D}"/>
                </a:ext>
              </a:extLst>
            </p:cNvPr>
            <p:cNvGrpSpPr>
              <a:grpSpLocks/>
            </p:cNvGrpSpPr>
            <p:nvPr/>
          </p:nvGrpSpPr>
          <p:grpSpPr bwMode="auto">
            <a:xfrm>
              <a:off x="59" y="1202"/>
              <a:ext cx="681" cy="154"/>
              <a:chOff x="410" y="1508"/>
              <a:chExt cx="681" cy="154"/>
            </a:xfrm>
          </p:grpSpPr>
          <p:sp>
            <p:nvSpPr>
              <p:cNvPr id="195" name="Rectangle 316">
                <a:extLst>
                  <a:ext uri="{FF2B5EF4-FFF2-40B4-BE49-F238E27FC236}">
                    <a16:creationId xmlns:a16="http://schemas.microsoft.com/office/drawing/2014/main" id="{E559AF96-7CC9-F64D-96F2-9957F6F5964D}"/>
                  </a:ext>
                </a:extLst>
              </p:cNvPr>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96" name="Rectangle 317">
                <a:extLst>
                  <a:ext uri="{FF2B5EF4-FFF2-40B4-BE49-F238E27FC236}">
                    <a16:creationId xmlns:a16="http://schemas.microsoft.com/office/drawing/2014/main" id="{6216A7A1-4138-BA49-B5CD-E0F79C6A146A}"/>
                  </a:ext>
                </a:extLst>
              </p:cNvPr>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97" name="Rectangle 318">
                <a:extLst>
                  <a:ext uri="{FF2B5EF4-FFF2-40B4-BE49-F238E27FC236}">
                    <a16:creationId xmlns:a16="http://schemas.microsoft.com/office/drawing/2014/main" id="{2C4513F1-8BBE-E94D-9971-9759FE0C3A6F}"/>
                  </a:ext>
                </a:extLst>
              </p:cNvPr>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98" name="Rectangle 319">
                <a:extLst>
                  <a:ext uri="{FF2B5EF4-FFF2-40B4-BE49-F238E27FC236}">
                    <a16:creationId xmlns:a16="http://schemas.microsoft.com/office/drawing/2014/main" id="{CF43C9BF-F2F2-7C40-940E-D4F9999C9326}"/>
                  </a:ext>
                </a:extLst>
              </p:cNvPr>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199" name="Rectangle 320">
                <a:extLst>
                  <a:ext uri="{FF2B5EF4-FFF2-40B4-BE49-F238E27FC236}">
                    <a16:creationId xmlns:a16="http://schemas.microsoft.com/office/drawing/2014/main" id="{EF54333E-5419-7943-A841-13E2CB551A0A}"/>
                  </a:ext>
                </a:extLst>
              </p:cNvPr>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00" name="Group 321">
                <a:extLst>
                  <a:ext uri="{FF2B5EF4-FFF2-40B4-BE49-F238E27FC236}">
                    <a16:creationId xmlns:a16="http://schemas.microsoft.com/office/drawing/2014/main" id="{C445C7A9-D021-6E40-9EE0-0A35AA60F086}"/>
                  </a:ext>
                </a:extLst>
              </p:cNvPr>
              <p:cNvGrpSpPr>
                <a:grpSpLocks/>
              </p:cNvGrpSpPr>
              <p:nvPr/>
            </p:nvGrpSpPr>
            <p:grpSpPr bwMode="auto">
              <a:xfrm>
                <a:off x="647" y="1508"/>
                <a:ext cx="354" cy="154"/>
                <a:chOff x="290" y="875"/>
                <a:chExt cx="354" cy="154"/>
              </a:xfrm>
            </p:grpSpPr>
            <p:sp>
              <p:nvSpPr>
                <p:cNvPr id="201" name="Rectangle 322">
                  <a:extLst>
                    <a:ext uri="{FF2B5EF4-FFF2-40B4-BE49-F238E27FC236}">
                      <a16:creationId xmlns:a16="http://schemas.microsoft.com/office/drawing/2014/main" id="{A3193FA7-3ACA-0F45-B0AA-1218B25A5F8D}"/>
                    </a:ext>
                  </a:extLst>
                </p:cNvPr>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2" name="Rectangle 323">
                  <a:extLst>
                    <a:ext uri="{FF2B5EF4-FFF2-40B4-BE49-F238E27FC236}">
                      <a16:creationId xmlns:a16="http://schemas.microsoft.com/office/drawing/2014/main" id="{65931C64-792E-3146-BBA1-BEF62DB24EA9}"/>
                    </a:ext>
                  </a:extLst>
                </p:cNvPr>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03" name="Text Box 324">
                  <a:extLst>
                    <a:ext uri="{FF2B5EF4-FFF2-40B4-BE49-F238E27FC236}">
                      <a16:creationId xmlns:a16="http://schemas.microsoft.com/office/drawing/2014/main" id="{098452BF-92F3-934F-B311-45C6041CD256}"/>
                    </a:ext>
                  </a:extLst>
                </p:cNvPr>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t>
                  </a:r>
                </a:p>
              </p:txBody>
            </p:sp>
          </p:grpSp>
        </p:grpSp>
      </p:grpSp>
      <p:grpSp>
        <p:nvGrpSpPr>
          <p:cNvPr id="212" name="Group 336">
            <a:extLst>
              <a:ext uri="{FF2B5EF4-FFF2-40B4-BE49-F238E27FC236}">
                <a16:creationId xmlns:a16="http://schemas.microsoft.com/office/drawing/2014/main" id="{9CDB9E61-ABEC-4446-A1ED-558AC4F2FF9D}"/>
              </a:ext>
            </a:extLst>
          </p:cNvPr>
          <p:cNvGrpSpPr>
            <a:grpSpLocks/>
          </p:cNvGrpSpPr>
          <p:nvPr/>
        </p:nvGrpSpPr>
        <p:grpSpPr bwMode="auto">
          <a:xfrm>
            <a:off x="1882775" y="3965575"/>
            <a:ext cx="976312" cy="1460500"/>
            <a:chOff x="4000" y="1895"/>
            <a:chExt cx="615" cy="920"/>
          </a:xfrm>
        </p:grpSpPr>
        <p:sp>
          <p:nvSpPr>
            <p:cNvPr id="213" name="Freeform 328">
              <a:extLst>
                <a:ext uri="{FF2B5EF4-FFF2-40B4-BE49-F238E27FC236}">
                  <a16:creationId xmlns:a16="http://schemas.microsoft.com/office/drawing/2014/main" id="{6F65E09A-1E05-F34F-84F0-1AC4B3C2B6A4}"/>
                </a:ext>
              </a:extLst>
            </p:cNvPr>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no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14" name="Group 329">
              <a:extLst>
                <a:ext uri="{FF2B5EF4-FFF2-40B4-BE49-F238E27FC236}">
                  <a16:creationId xmlns:a16="http://schemas.microsoft.com/office/drawing/2014/main" id="{A7A2760C-898E-6042-9153-8A2FFAB916CA}"/>
                </a:ext>
              </a:extLst>
            </p:cNvPr>
            <p:cNvGrpSpPr>
              <a:grpSpLocks/>
            </p:cNvGrpSpPr>
            <p:nvPr/>
          </p:nvGrpSpPr>
          <p:grpSpPr bwMode="auto">
            <a:xfrm>
              <a:off x="4000" y="1895"/>
              <a:ext cx="500" cy="828"/>
              <a:chOff x="569" y="2954"/>
              <a:chExt cx="500" cy="828"/>
            </a:xfrm>
          </p:grpSpPr>
          <p:sp>
            <p:nvSpPr>
              <p:cNvPr id="215" name="Rectangle 330">
                <a:extLst>
                  <a:ext uri="{FF2B5EF4-FFF2-40B4-BE49-F238E27FC236}">
                    <a16:creationId xmlns:a16="http://schemas.microsoft.com/office/drawing/2014/main" id="{9AD10E2E-23FD-9445-842A-B7CE3BE77FAA}"/>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16" name="Text Box 331">
                <a:extLst>
                  <a:ext uri="{FF2B5EF4-FFF2-40B4-BE49-F238E27FC236}">
                    <a16:creationId xmlns:a16="http://schemas.microsoft.com/office/drawing/2014/main" id="{C458893C-040B-214D-BCC3-04D172AD997A}"/>
                  </a:ext>
                </a:extLst>
              </p:cNvPr>
              <p:cNvSpPr txBox="1">
                <a:spLocks noChangeArrowheads="1"/>
              </p:cNvSpPr>
              <p:nvPr/>
            </p:nvSpPr>
            <p:spPr bwMode="auto">
              <a:xfrm>
                <a:off x="646" y="2954"/>
                <a:ext cx="371"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a:solidFill>
                    <a:srgbClr val="000000"/>
                  </a:solidFill>
                  <a:latin typeface="Arial" charset="0"/>
                </a:endParaRPr>
              </a:p>
              <a:p>
                <a:pPr algn="ctr">
                  <a:defRPr/>
                </a:pPr>
                <a:r>
                  <a:rPr lang="en-US" sz="1600" i="0">
                    <a:solidFill>
                      <a:srgbClr val="000000"/>
                    </a:solidFill>
                    <a:latin typeface="Arial" charset="0"/>
                  </a:rPr>
                  <a:t>TCP</a:t>
                </a:r>
              </a:p>
              <a:p>
                <a:pPr algn="ctr">
                  <a:defRPr/>
                </a:pPr>
                <a:r>
                  <a:rPr lang="en-US" sz="1600" i="0">
                    <a:solidFill>
                      <a:srgbClr val="000000"/>
                    </a:solidFill>
                    <a:latin typeface="Arial" charset="0"/>
                  </a:rPr>
                  <a:t>IP</a:t>
                </a:r>
              </a:p>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217" name="Line 332">
                <a:extLst>
                  <a:ext uri="{FF2B5EF4-FFF2-40B4-BE49-F238E27FC236}">
                    <a16:creationId xmlns:a16="http://schemas.microsoft.com/office/drawing/2014/main" id="{7CAEE031-6CB1-7B47-9F1F-0E023473541A}"/>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18" name="Line 333">
                <a:extLst>
                  <a:ext uri="{FF2B5EF4-FFF2-40B4-BE49-F238E27FC236}">
                    <a16:creationId xmlns:a16="http://schemas.microsoft.com/office/drawing/2014/main" id="{67FEFF39-0DAC-8342-B368-8E2CE34691E8}"/>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19" name="Line 334">
                <a:extLst>
                  <a:ext uri="{FF2B5EF4-FFF2-40B4-BE49-F238E27FC236}">
                    <a16:creationId xmlns:a16="http://schemas.microsoft.com/office/drawing/2014/main" id="{C2952722-5EFA-E141-BEAC-72F9D0961859}"/>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20" name="Line 335">
                <a:extLst>
                  <a:ext uri="{FF2B5EF4-FFF2-40B4-BE49-F238E27FC236}">
                    <a16:creationId xmlns:a16="http://schemas.microsoft.com/office/drawing/2014/main" id="{C7FECABF-1209-8344-BEF7-5682F0693038}"/>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grpSp>
        <p:nvGrpSpPr>
          <p:cNvPr id="221" name="Group 337">
            <a:extLst>
              <a:ext uri="{FF2B5EF4-FFF2-40B4-BE49-F238E27FC236}">
                <a16:creationId xmlns:a16="http://schemas.microsoft.com/office/drawing/2014/main" id="{1CD5150D-48F4-944E-A9FB-74D530151184}"/>
              </a:ext>
            </a:extLst>
          </p:cNvPr>
          <p:cNvGrpSpPr>
            <a:grpSpLocks/>
          </p:cNvGrpSpPr>
          <p:nvPr/>
        </p:nvGrpSpPr>
        <p:grpSpPr bwMode="auto">
          <a:xfrm>
            <a:off x="452437" y="1355725"/>
            <a:ext cx="1081088" cy="782638"/>
            <a:chOff x="59" y="863"/>
            <a:chExt cx="681" cy="493"/>
          </a:xfrm>
        </p:grpSpPr>
        <p:grpSp>
          <p:nvGrpSpPr>
            <p:cNvPr id="222" name="Group 338">
              <a:extLst>
                <a:ext uri="{FF2B5EF4-FFF2-40B4-BE49-F238E27FC236}">
                  <a16:creationId xmlns:a16="http://schemas.microsoft.com/office/drawing/2014/main" id="{0934AC19-731F-0D4D-9766-6B1EAC4C11D8}"/>
                </a:ext>
              </a:extLst>
            </p:cNvPr>
            <p:cNvGrpSpPr>
              <a:grpSpLocks/>
            </p:cNvGrpSpPr>
            <p:nvPr/>
          </p:nvGrpSpPr>
          <p:grpSpPr bwMode="auto">
            <a:xfrm>
              <a:off x="177" y="1042"/>
              <a:ext cx="480" cy="112"/>
              <a:chOff x="627" y="3377"/>
              <a:chExt cx="480" cy="112"/>
            </a:xfrm>
          </p:grpSpPr>
          <p:sp>
            <p:nvSpPr>
              <p:cNvPr id="320" name="Rectangle 339">
                <a:extLst>
                  <a:ext uri="{FF2B5EF4-FFF2-40B4-BE49-F238E27FC236}">
                    <a16:creationId xmlns:a16="http://schemas.microsoft.com/office/drawing/2014/main" id="{F413653B-A496-CD44-98A6-561CA8E6282D}"/>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21" name="Rectangle 340">
                <a:extLst>
                  <a:ext uri="{FF2B5EF4-FFF2-40B4-BE49-F238E27FC236}">
                    <a16:creationId xmlns:a16="http://schemas.microsoft.com/office/drawing/2014/main" id="{16F7B5F6-AC3F-D94E-B306-3871AF7CA83D}"/>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223" name="Group 341">
              <a:extLst>
                <a:ext uri="{FF2B5EF4-FFF2-40B4-BE49-F238E27FC236}">
                  <a16:creationId xmlns:a16="http://schemas.microsoft.com/office/drawing/2014/main" id="{579666CD-20CF-854F-971F-115893937B20}"/>
                </a:ext>
              </a:extLst>
            </p:cNvPr>
            <p:cNvGrpSpPr>
              <a:grpSpLocks/>
            </p:cNvGrpSpPr>
            <p:nvPr/>
          </p:nvGrpSpPr>
          <p:grpSpPr bwMode="auto">
            <a:xfrm>
              <a:off x="290" y="863"/>
              <a:ext cx="354" cy="154"/>
              <a:chOff x="290" y="875"/>
              <a:chExt cx="354" cy="154"/>
            </a:xfrm>
          </p:grpSpPr>
          <p:sp>
            <p:nvSpPr>
              <p:cNvPr id="317" name="Rectangle 342">
                <a:extLst>
                  <a:ext uri="{FF2B5EF4-FFF2-40B4-BE49-F238E27FC236}">
                    <a16:creationId xmlns:a16="http://schemas.microsoft.com/office/drawing/2014/main" id="{9145C26C-F9E7-BC4E-B1B4-C8E23985054C}"/>
                  </a:ext>
                </a:extLst>
              </p:cNvPr>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18" name="Rectangle 343">
                <a:extLst>
                  <a:ext uri="{FF2B5EF4-FFF2-40B4-BE49-F238E27FC236}">
                    <a16:creationId xmlns:a16="http://schemas.microsoft.com/office/drawing/2014/main" id="{D97681C7-D8CE-C64C-9569-A04197F42CE0}"/>
                  </a:ext>
                </a:extLst>
              </p:cNvPr>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19" name="Text Box 344">
                <a:extLst>
                  <a:ext uri="{FF2B5EF4-FFF2-40B4-BE49-F238E27FC236}">
                    <a16:creationId xmlns:a16="http://schemas.microsoft.com/office/drawing/2014/main" id="{15AAD620-569C-924D-9CBC-C3A5FFA4429B}"/>
                  </a:ext>
                </a:extLst>
              </p:cNvPr>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t>
                </a:r>
              </a:p>
            </p:txBody>
          </p:sp>
        </p:grpSp>
        <p:grpSp>
          <p:nvGrpSpPr>
            <p:cNvPr id="290" name="Group 345">
              <a:extLst>
                <a:ext uri="{FF2B5EF4-FFF2-40B4-BE49-F238E27FC236}">
                  <a16:creationId xmlns:a16="http://schemas.microsoft.com/office/drawing/2014/main" id="{2BA1E6E2-DA1A-D64A-A6E4-E0125FC881A4}"/>
                </a:ext>
              </a:extLst>
            </p:cNvPr>
            <p:cNvGrpSpPr>
              <a:grpSpLocks/>
            </p:cNvGrpSpPr>
            <p:nvPr/>
          </p:nvGrpSpPr>
          <p:grpSpPr bwMode="auto">
            <a:xfrm>
              <a:off x="284" y="1022"/>
              <a:ext cx="354" cy="154"/>
              <a:chOff x="290" y="875"/>
              <a:chExt cx="354" cy="154"/>
            </a:xfrm>
          </p:grpSpPr>
          <p:sp>
            <p:nvSpPr>
              <p:cNvPr id="314" name="Rectangle 346">
                <a:extLst>
                  <a:ext uri="{FF2B5EF4-FFF2-40B4-BE49-F238E27FC236}">
                    <a16:creationId xmlns:a16="http://schemas.microsoft.com/office/drawing/2014/main" id="{C101657D-D5BE-1B43-A05D-286ABC54B96E}"/>
                  </a:ext>
                </a:extLst>
              </p:cNvPr>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15" name="Rectangle 347">
                <a:extLst>
                  <a:ext uri="{FF2B5EF4-FFF2-40B4-BE49-F238E27FC236}">
                    <a16:creationId xmlns:a16="http://schemas.microsoft.com/office/drawing/2014/main" id="{7435A7BA-8944-0F41-B2BD-1A6126F98FBE}"/>
                  </a:ext>
                </a:extLst>
              </p:cNvPr>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16" name="Text Box 348">
                <a:extLst>
                  <a:ext uri="{FF2B5EF4-FFF2-40B4-BE49-F238E27FC236}">
                    <a16:creationId xmlns:a16="http://schemas.microsoft.com/office/drawing/2014/main" id="{FAFB56AC-3105-8F40-B42C-BC4B5B60DD8D}"/>
                  </a:ext>
                </a:extLst>
              </p:cNvPr>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t>
                </a:r>
              </a:p>
            </p:txBody>
          </p:sp>
        </p:grpSp>
        <p:grpSp>
          <p:nvGrpSpPr>
            <p:cNvPr id="291" name="Group 349">
              <a:extLst>
                <a:ext uri="{FF2B5EF4-FFF2-40B4-BE49-F238E27FC236}">
                  <a16:creationId xmlns:a16="http://schemas.microsoft.com/office/drawing/2014/main" id="{2B98CB6F-61AB-B74E-B9F2-E449A29AC6DE}"/>
                </a:ext>
              </a:extLst>
            </p:cNvPr>
            <p:cNvGrpSpPr>
              <a:grpSpLocks/>
            </p:cNvGrpSpPr>
            <p:nvPr/>
          </p:nvGrpSpPr>
          <p:grpSpPr bwMode="auto">
            <a:xfrm>
              <a:off x="59" y="1202"/>
              <a:ext cx="681" cy="154"/>
              <a:chOff x="410" y="1508"/>
              <a:chExt cx="681" cy="154"/>
            </a:xfrm>
          </p:grpSpPr>
          <p:sp>
            <p:nvSpPr>
              <p:cNvPr id="292" name="Rectangle 350">
                <a:extLst>
                  <a:ext uri="{FF2B5EF4-FFF2-40B4-BE49-F238E27FC236}">
                    <a16:creationId xmlns:a16="http://schemas.microsoft.com/office/drawing/2014/main" id="{D4CB10E7-D56B-A84D-8FDE-EB7ACD127751}"/>
                  </a:ext>
                </a:extLst>
              </p:cNvPr>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93" name="Rectangle 351">
                <a:extLst>
                  <a:ext uri="{FF2B5EF4-FFF2-40B4-BE49-F238E27FC236}">
                    <a16:creationId xmlns:a16="http://schemas.microsoft.com/office/drawing/2014/main" id="{712D5C36-A213-7749-B062-F496B4B135BE}"/>
                  </a:ext>
                </a:extLst>
              </p:cNvPr>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94" name="Rectangle 352">
                <a:extLst>
                  <a:ext uri="{FF2B5EF4-FFF2-40B4-BE49-F238E27FC236}">
                    <a16:creationId xmlns:a16="http://schemas.microsoft.com/office/drawing/2014/main" id="{64C2B126-5339-974F-B828-40B82FB9F9AB}"/>
                  </a:ext>
                </a:extLst>
              </p:cNvPr>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95" name="Rectangle 353">
                <a:extLst>
                  <a:ext uri="{FF2B5EF4-FFF2-40B4-BE49-F238E27FC236}">
                    <a16:creationId xmlns:a16="http://schemas.microsoft.com/office/drawing/2014/main" id="{022785C0-2E13-2840-8F36-9113C48493BB}"/>
                  </a:ext>
                </a:extLst>
              </p:cNvPr>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96" name="Rectangle 354">
                <a:extLst>
                  <a:ext uri="{FF2B5EF4-FFF2-40B4-BE49-F238E27FC236}">
                    <a16:creationId xmlns:a16="http://schemas.microsoft.com/office/drawing/2014/main" id="{91962319-858C-8940-B95C-7507AC0DAA80}"/>
                  </a:ext>
                </a:extLst>
              </p:cNvPr>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309" name="Group 355">
                <a:extLst>
                  <a:ext uri="{FF2B5EF4-FFF2-40B4-BE49-F238E27FC236}">
                    <a16:creationId xmlns:a16="http://schemas.microsoft.com/office/drawing/2014/main" id="{FD62DAFB-D1CB-B346-89A8-CAAFCC328879}"/>
                  </a:ext>
                </a:extLst>
              </p:cNvPr>
              <p:cNvGrpSpPr>
                <a:grpSpLocks/>
              </p:cNvGrpSpPr>
              <p:nvPr/>
            </p:nvGrpSpPr>
            <p:grpSpPr bwMode="auto">
              <a:xfrm>
                <a:off x="647" y="1508"/>
                <a:ext cx="354" cy="154"/>
                <a:chOff x="290" y="875"/>
                <a:chExt cx="354" cy="154"/>
              </a:xfrm>
            </p:grpSpPr>
            <p:sp>
              <p:nvSpPr>
                <p:cNvPr id="311" name="Rectangle 356">
                  <a:extLst>
                    <a:ext uri="{FF2B5EF4-FFF2-40B4-BE49-F238E27FC236}">
                      <a16:creationId xmlns:a16="http://schemas.microsoft.com/office/drawing/2014/main" id="{E3C4CBDC-11F3-DE4A-9EB5-13D3F3B77273}"/>
                    </a:ext>
                  </a:extLst>
                </p:cNvPr>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12" name="Rectangle 357">
                  <a:extLst>
                    <a:ext uri="{FF2B5EF4-FFF2-40B4-BE49-F238E27FC236}">
                      <a16:creationId xmlns:a16="http://schemas.microsoft.com/office/drawing/2014/main" id="{C98D958B-6366-BF47-AE89-B8445FC22176}"/>
                    </a:ext>
                  </a:extLst>
                </p:cNvPr>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13" name="Text Box 358">
                  <a:extLst>
                    <a:ext uri="{FF2B5EF4-FFF2-40B4-BE49-F238E27FC236}">
                      <a16:creationId xmlns:a16="http://schemas.microsoft.com/office/drawing/2014/main" id="{F0A06E91-6E6B-9F4A-A8AC-986DEE910EC2}"/>
                    </a:ext>
                  </a:extLst>
                </p:cNvPr>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t>
                  </a:r>
                </a:p>
              </p:txBody>
            </p:sp>
          </p:grpSp>
        </p:grpSp>
      </p:grpSp>
      <p:sp>
        <p:nvSpPr>
          <p:cNvPr id="322" name="Rectangle 359">
            <a:extLst>
              <a:ext uri="{FF2B5EF4-FFF2-40B4-BE49-F238E27FC236}">
                <a16:creationId xmlns:a16="http://schemas.microsoft.com/office/drawing/2014/main" id="{121D6822-08E0-2E4A-BC3F-BB59ED161337}"/>
              </a:ext>
            </a:extLst>
          </p:cNvPr>
          <p:cNvSpPr>
            <a:spLocks noChangeArrowheads="1"/>
          </p:cNvSpPr>
          <p:nvPr/>
        </p:nvSpPr>
        <p:spPr bwMode="auto">
          <a:xfrm>
            <a:off x="1352550" y="4452938"/>
            <a:ext cx="1841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000" i="0">
              <a:solidFill>
                <a:srgbClr val="000000"/>
              </a:solidFill>
              <a:latin typeface="Arial" charset="0"/>
              <a:ea typeface="ＭＳ Ｐゴシック" charset="0"/>
            </a:endParaRPr>
          </a:p>
        </p:txBody>
      </p:sp>
      <p:grpSp>
        <p:nvGrpSpPr>
          <p:cNvPr id="323" name="Group 391">
            <a:extLst>
              <a:ext uri="{FF2B5EF4-FFF2-40B4-BE49-F238E27FC236}">
                <a16:creationId xmlns:a16="http://schemas.microsoft.com/office/drawing/2014/main" id="{E4FC5437-EE09-5C4B-AA97-502F720D5E19}"/>
              </a:ext>
            </a:extLst>
          </p:cNvPr>
          <p:cNvGrpSpPr>
            <a:grpSpLocks/>
          </p:cNvGrpSpPr>
          <p:nvPr/>
        </p:nvGrpSpPr>
        <p:grpSpPr bwMode="auto">
          <a:xfrm>
            <a:off x="679450" y="4241800"/>
            <a:ext cx="1081087" cy="782638"/>
            <a:chOff x="2675" y="3676"/>
            <a:chExt cx="681" cy="493"/>
          </a:xfrm>
        </p:grpSpPr>
        <p:grpSp>
          <p:nvGrpSpPr>
            <p:cNvPr id="324" name="Group 361">
              <a:extLst>
                <a:ext uri="{FF2B5EF4-FFF2-40B4-BE49-F238E27FC236}">
                  <a16:creationId xmlns:a16="http://schemas.microsoft.com/office/drawing/2014/main" id="{E55C31E8-1260-F944-A19F-3C2F2DFA2722}"/>
                </a:ext>
              </a:extLst>
            </p:cNvPr>
            <p:cNvGrpSpPr>
              <a:grpSpLocks/>
            </p:cNvGrpSpPr>
            <p:nvPr/>
          </p:nvGrpSpPr>
          <p:grpSpPr bwMode="auto">
            <a:xfrm>
              <a:off x="2793" y="3855"/>
              <a:ext cx="480" cy="112"/>
              <a:chOff x="627" y="3377"/>
              <a:chExt cx="480" cy="112"/>
            </a:xfrm>
          </p:grpSpPr>
          <p:sp>
            <p:nvSpPr>
              <p:cNvPr id="342" name="Rectangle 362">
                <a:extLst>
                  <a:ext uri="{FF2B5EF4-FFF2-40B4-BE49-F238E27FC236}">
                    <a16:creationId xmlns:a16="http://schemas.microsoft.com/office/drawing/2014/main" id="{86303B24-3BE6-994D-9BDB-C0B0D95B7A5F}"/>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43" name="Rectangle 363">
                <a:extLst>
                  <a:ext uri="{FF2B5EF4-FFF2-40B4-BE49-F238E27FC236}">
                    <a16:creationId xmlns:a16="http://schemas.microsoft.com/office/drawing/2014/main" id="{9D73A5FB-C220-044D-A92A-2E821CE5228E}"/>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325" name="Group 382">
              <a:extLst>
                <a:ext uri="{FF2B5EF4-FFF2-40B4-BE49-F238E27FC236}">
                  <a16:creationId xmlns:a16="http://schemas.microsoft.com/office/drawing/2014/main" id="{6BF06F06-2035-9B48-86C9-2427DC080DB9}"/>
                </a:ext>
              </a:extLst>
            </p:cNvPr>
            <p:cNvGrpSpPr>
              <a:grpSpLocks/>
            </p:cNvGrpSpPr>
            <p:nvPr/>
          </p:nvGrpSpPr>
          <p:grpSpPr bwMode="auto">
            <a:xfrm>
              <a:off x="2855" y="3676"/>
              <a:ext cx="444" cy="154"/>
              <a:chOff x="2717" y="3676"/>
              <a:chExt cx="444" cy="154"/>
            </a:xfrm>
          </p:grpSpPr>
          <p:sp>
            <p:nvSpPr>
              <p:cNvPr id="339" name="Rectangle 365">
                <a:extLst>
                  <a:ext uri="{FF2B5EF4-FFF2-40B4-BE49-F238E27FC236}">
                    <a16:creationId xmlns:a16="http://schemas.microsoft.com/office/drawing/2014/main" id="{DD9A9092-D5F7-D546-9D5F-83E99E044156}"/>
                  </a:ext>
                </a:extLst>
              </p:cNvPr>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40" name="Rectangle 366">
                <a:extLst>
                  <a:ext uri="{FF2B5EF4-FFF2-40B4-BE49-F238E27FC236}">
                    <a16:creationId xmlns:a16="http://schemas.microsoft.com/office/drawing/2014/main" id="{9EC3A25E-1A81-AE42-8511-D0986BEBB9A2}"/>
                  </a:ext>
                </a:extLst>
              </p:cNvPr>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41" name="Text Box 367">
                <a:extLst>
                  <a:ext uri="{FF2B5EF4-FFF2-40B4-BE49-F238E27FC236}">
                    <a16:creationId xmlns:a16="http://schemas.microsoft.com/office/drawing/2014/main" id="{B6B7FDCC-CEFD-5545-8209-9A0A64B6F7C8}"/>
                  </a:ext>
                </a:extLst>
              </p:cNvPr>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SYNACK</a:t>
                </a:r>
              </a:p>
            </p:txBody>
          </p:sp>
        </p:grpSp>
        <p:sp>
          <p:nvSpPr>
            <p:cNvPr id="326" name="Rectangle 373">
              <a:extLst>
                <a:ext uri="{FF2B5EF4-FFF2-40B4-BE49-F238E27FC236}">
                  <a16:creationId xmlns:a16="http://schemas.microsoft.com/office/drawing/2014/main" id="{31280DD2-3613-2E4F-9FA0-643A6F2DBE81}"/>
                </a:ext>
              </a:extLst>
            </p:cNvPr>
            <p:cNvSpPr>
              <a:spLocks noChangeArrowheads="1"/>
            </p:cNvSpPr>
            <p:nvPr/>
          </p:nvSpPr>
          <p:spPr bwMode="auto">
            <a:xfrm>
              <a:off x="2675" y="4018"/>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27" name="Rectangle 374">
              <a:extLst>
                <a:ext uri="{FF2B5EF4-FFF2-40B4-BE49-F238E27FC236}">
                  <a16:creationId xmlns:a16="http://schemas.microsoft.com/office/drawing/2014/main" id="{4F47038A-10EB-B74C-AEBB-7B44324FF458}"/>
                </a:ext>
              </a:extLst>
            </p:cNvPr>
            <p:cNvSpPr>
              <a:spLocks noChangeArrowheads="1"/>
            </p:cNvSpPr>
            <p:nvPr/>
          </p:nvSpPr>
          <p:spPr bwMode="auto">
            <a:xfrm>
              <a:off x="2803" y="4043"/>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28" name="Rectangle 375">
              <a:extLst>
                <a:ext uri="{FF2B5EF4-FFF2-40B4-BE49-F238E27FC236}">
                  <a16:creationId xmlns:a16="http://schemas.microsoft.com/office/drawing/2014/main" id="{305906DC-FDCE-5240-9FCB-B1DF06A8C599}"/>
                </a:ext>
              </a:extLst>
            </p:cNvPr>
            <p:cNvSpPr>
              <a:spLocks noChangeArrowheads="1"/>
            </p:cNvSpPr>
            <p:nvPr/>
          </p:nvSpPr>
          <p:spPr bwMode="auto">
            <a:xfrm>
              <a:off x="2794" y="4032"/>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29" name="Rectangle 376">
              <a:extLst>
                <a:ext uri="{FF2B5EF4-FFF2-40B4-BE49-F238E27FC236}">
                  <a16:creationId xmlns:a16="http://schemas.microsoft.com/office/drawing/2014/main" id="{E9856358-34B9-A041-B1C5-54E6E246510C}"/>
                </a:ext>
              </a:extLst>
            </p:cNvPr>
            <p:cNvSpPr>
              <a:spLocks noChangeArrowheads="1"/>
            </p:cNvSpPr>
            <p:nvPr/>
          </p:nvSpPr>
          <p:spPr bwMode="auto">
            <a:xfrm>
              <a:off x="2688" y="4034"/>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30" name="Rectangle 377">
              <a:extLst>
                <a:ext uri="{FF2B5EF4-FFF2-40B4-BE49-F238E27FC236}">
                  <a16:creationId xmlns:a16="http://schemas.microsoft.com/office/drawing/2014/main" id="{397E11E9-C365-3848-A056-6BECB8B4469C}"/>
                </a:ext>
              </a:extLst>
            </p:cNvPr>
            <p:cNvSpPr>
              <a:spLocks noChangeArrowheads="1"/>
            </p:cNvSpPr>
            <p:nvPr/>
          </p:nvSpPr>
          <p:spPr bwMode="auto">
            <a:xfrm>
              <a:off x="3286" y="4033"/>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331" name="Group 383">
              <a:extLst>
                <a:ext uri="{FF2B5EF4-FFF2-40B4-BE49-F238E27FC236}">
                  <a16:creationId xmlns:a16="http://schemas.microsoft.com/office/drawing/2014/main" id="{DC2DF05D-EDEA-2F44-B286-CA1E7837A8AB}"/>
                </a:ext>
              </a:extLst>
            </p:cNvPr>
            <p:cNvGrpSpPr>
              <a:grpSpLocks/>
            </p:cNvGrpSpPr>
            <p:nvPr/>
          </p:nvGrpSpPr>
          <p:grpSpPr bwMode="auto">
            <a:xfrm>
              <a:off x="2864" y="3835"/>
              <a:ext cx="444" cy="154"/>
              <a:chOff x="2717" y="3676"/>
              <a:chExt cx="444" cy="154"/>
            </a:xfrm>
          </p:grpSpPr>
          <p:sp>
            <p:nvSpPr>
              <p:cNvPr id="336" name="Rectangle 384">
                <a:extLst>
                  <a:ext uri="{FF2B5EF4-FFF2-40B4-BE49-F238E27FC236}">
                    <a16:creationId xmlns:a16="http://schemas.microsoft.com/office/drawing/2014/main" id="{FD71F9A0-8833-664B-A0C1-FA556EBFE53F}"/>
                  </a:ext>
                </a:extLst>
              </p:cNvPr>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37" name="Rectangle 385">
                <a:extLst>
                  <a:ext uri="{FF2B5EF4-FFF2-40B4-BE49-F238E27FC236}">
                    <a16:creationId xmlns:a16="http://schemas.microsoft.com/office/drawing/2014/main" id="{1385C15A-9DA1-2442-BEDF-2A1FDC8FC276}"/>
                  </a:ext>
                </a:extLst>
              </p:cNvPr>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38" name="Text Box 386">
                <a:extLst>
                  <a:ext uri="{FF2B5EF4-FFF2-40B4-BE49-F238E27FC236}">
                    <a16:creationId xmlns:a16="http://schemas.microsoft.com/office/drawing/2014/main" id="{AD3924A5-7E89-AE48-98D8-10B2DC7ECD68}"/>
                  </a:ext>
                </a:extLst>
              </p:cNvPr>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SYNACK</a:t>
                </a:r>
              </a:p>
            </p:txBody>
          </p:sp>
        </p:grpSp>
        <p:grpSp>
          <p:nvGrpSpPr>
            <p:cNvPr id="332" name="Group 387">
              <a:extLst>
                <a:ext uri="{FF2B5EF4-FFF2-40B4-BE49-F238E27FC236}">
                  <a16:creationId xmlns:a16="http://schemas.microsoft.com/office/drawing/2014/main" id="{F7BADF0C-E36D-F14B-A3C9-5AEFAF4A42F2}"/>
                </a:ext>
              </a:extLst>
            </p:cNvPr>
            <p:cNvGrpSpPr>
              <a:grpSpLocks/>
            </p:cNvGrpSpPr>
            <p:nvPr/>
          </p:nvGrpSpPr>
          <p:grpSpPr bwMode="auto">
            <a:xfrm>
              <a:off x="2867" y="4015"/>
              <a:ext cx="444" cy="154"/>
              <a:chOff x="2717" y="3676"/>
              <a:chExt cx="444" cy="154"/>
            </a:xfrm>
          </p:grpSpPr>
          <p:sp>
            <p:nvSpPr>
              <p:cNvPr id="333" name="Rectangle 388">
                <a:extLst>
                  <a:ext uri="{FF2B5EF4-FFF2-40B4-BE49-F238E27FC236}">
                    <a16:creationId xmlns:a16="http://schemas.microsoft.com/office/drawing/2014/main" id="{C451015B-2723-BF4E-9FC6-6BD865A6AA34}"/>
                  </a:ext>
                </a:extLst>
              </p:cNvPr>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34" name="Rectangle 389">
                <a:extLst>
                  <a:ext uri="{FF2B5EF4-FFF2-40B4-BE49-F238E27FC236}">
                    <a16:creationId xmlns:a16="http://schemas.microsoft.com/office/drawing/2014/main" id="{F2D20EEC-0C85-3441-8246-3FE02D94FEE6}"/>
                  </a:ext>
                </a:extLst>
              </p:cNvPr>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35" name="Text Box 390">
                <a:extLst>
                  <a:ext uri="{FF2B5EF4-FFF2-40B4-BE49-F238E27FC236}">
                    <a16:creationId xmlns:a16="http://schemas.microsoft.com/office/drawing/2014/main" id="{06E73081-BF08-2741-986A-6AEDD4977E95}"/>
                  </a:ext>
                </a:extLst>
              </p:cNvPr>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SYNACK</a:t>
                </a:r>
              </a:p>
            </p:txBody>
          </p:sp>
        </p:grpSp>
      </p:grpSp>
      <p:grpSp>
        <p:nvGrpSpPr>
          <p:cNvPr id="344" name="Group 423">
            <a:extLst>
              <a:ext uri="{FF2B5EF4-FFF2-40B4-BE49-F238E27FC236}">
                <a16:creationId xmlns:a16="http://schemas.microsoft.com/office/drawing/2014/main" id="{6C297743-980D-8E4A-847C-C0688EA3D3D1}"/>
              </a:ext>
            </a:extLst>
          </p:cNvPr>
          <p:cNvGrpSpPr>
            <a:grpSpLocks/>
          </p:cNvGrpSpPr>
          <p:nvPr/>
        </p:nvGrpSpPr>
        <p:grpSpPr bwMode="auto">
          <a:xfrm>
            <a:off x="455612" y="1354138"/>
            <a:ext cx="1081088" cy="782637"/>
            <a:chOff x="2613" y="3554"/>
            <a:chExt cx="681" cy="493"/>
          </a:xfrm>
        </p:grpSpPr>
        <p:grpSp>
          <p:nvGrpSpPr>
            <p:cNvPr id="345" name="Group 393">
              <a:extLst>
                <a:ext uri="{FF2B5EF4-FFF2-40B4-BE49-F238E27FC236}">
                  <a16:creationId xmlns:a16="http://schemas.microsoft.com/office/drawing/2014/main" id="{5817A785-B0D7-4B47-9BC8-857BDAECF1F3}"/>
                </a:ext>
              </a:extLst>
            </p:cNvPr>
            <p:cNvGrpSpPr>
              <a:grpSpLocks/>
            </p:cNvGrpSpPr>
            <p:nvPr/>
          </p:nvGrpSpPr>
          <p:grpSpPr bwMode="auto">
            <a:xfrm>
              <a:off x="2731" y="3733"/>
              <a:ext cx="480" cy="112"/>
              <a:chOff x="627" y="3377"/>
              <a:chExt cx="480" cy="112"/>
            </a:xfrm>
          </p:grpSpPr>
          <p:sp>
            <p:nvSpPr>
              <p:cNvPr id="363" name="Rectangle 394">
                <a:extLst>
                  <a:ext uri="{FF2B5EF4-FFF2-40B4-BE49-F238E27FC236}">
                    <a16:creationId xmlns:a16="http://schemas.microsoft.com/office/drawing/2014/main" id="{FD1F4617-83DE-D248-A810-D4DC04A6EA7D}"/>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64" name="Rectangle 395">
                <a:extLst>
                  <a:ext uri="{FF2B5EF4-FFF2-40B4-BE49-F238E27FC236}">
                    <a16:creationId xmlns:a16="http://schemas.microsoft.com/office/drawing/2014/main" id="{30BCFBA9-3E25-8542-BB91-03ACE29A4824}"/>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346" name="Group 396">
              <a:extLst>
                <a:ext uri="{FF2B5EF4-FFF2-40B4-BE49-F238E27FC236}">
                  <a16:creationId xmlns:a16="http://schemas.microsoft.com/office/drawing/2014/main" id="{7483E7CE-893B-CF44-939F-8F1156E046D3}"/>
                </a:ext>
              </a:extLst>
            </p:cNvPr>
            <p:cNvGrpSpPr>
              <a:grpSpLocks/>
            </p:cNvGrpSpPr>
            <p:nvPr/>
          </p:nvGrpSpPr>
          <p:grpSpPr bwMode="auto">
            <a:xfrm>
              <a:off x="2793" y="3554"/>
              <a:ext cx="444" cy="154"/>
              <a:chOff x="2717" y="3676"/>
              <a:chExt cx="444" cy="154"/>
            </a:xfrm>
          </p:grpSpPr>
          <p:sp>
            <p:nvSpPr>
              <p:cNvPr id="360" name="Rectangle 397">
                <a:extLst>
                  <a:ext uri="{FF2B5EF4-FFF2-40B4-BE49-F238E27FC236}">
                    <a16:creationId xmlns:a16="http://schemas.microsoft.com/office/drawing/2014/main" id="{81753B7B-5F7E-AA40-B5AF-28D4558CE67E}"/>
                  </a:ext>
                </a:extLst>
              </p:cNvPr>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61" name="Rectangle 398">
                <a:extLst>
                  <a:ext uri="{FF2B5EF4-FFF2-40B4-BE49-F238E27FC236}">
                    <a16:creationId xmlns:a16="http://schemas.microsoft.com/office/drawing/2014/main" id="{7260C628-0C3C-6C4C-9DE1-C0CA61127FA7}"/>
                  </a:ext>
                </a:extLst>
              </p:cNvPr>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62" name="Text Box 399">
                <a:extLst>
                  <a:ext uri="{FF2B5EF4-FFF2-40B4-BE49-F238E27FC236}">
                    <a16:creationId xmlns:a16="http://schemas.microsoft.com/office/drawing/2014/main" id="{AF04892E-32E9-C548-8A89-3C667FD38DE3}"/>
                  </a:ext>
                </a:extLst>
              </p:cNvPr>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SYNACK</a:t>
                </a:r>
              </a:p>
            </p:txBody>
          </p:sp>
        </p:grpSp>
        <p:sp>
          <p:nvSpPr>
            <p:cNvPr id="347" name="Rectangle 400">
              <a:extLst>
                <a:ext uri="{FF2B5EF4-FFF2-40B4-BE49-F238E27FC236}">
                  <a16:creationId xmlns:a16="http://schemas.microsoft.com/office/drawing/2014/main" id="{6D11E93A-7CF5-0545-9D9E-96C847A5BA56}"/>
                </a:ext>
              </a:extLst>
            </p:cNvPr>
            <p:cNvSpPr>
              <a:spLocks noChangeArrowheads="1"/>
            </p:cNvSpPr>
            <p:nvPr/>
          </p:nvSpPr>
          <p:spPr bwMode="auto">
            <a:xfrm>
              <a:off x="2613" y="3896"/>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48" name="Rectangle 401">
              <a:extLst>
                <a:ext uri="{FF2B5EF4-FFF2-40B4-BE49-F238E27FC236}">
                  <a16:creationId xmlns:a16="http://schemas.microsoft.com/office/drawing/2014/main" id="{FC1273D4-F66B-1E48-8A12-11012EB79187}"/>
                </a:ext>
              </a:extLst>
            </p:cNvPr>
            <p:cNvSpPr>
              <a:spLocks noChangeArrowheads="1"/>
            </p:cNvSpPr>
            <p:nvPr/>
          </p:nvSpPr>
          <p:spPr bwMode="auto">
            <a:xfrm>
              <a:off x="2741" y="3921"/>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49" name="Rectangle 402">
              <a:extLst>
                <a:ext uri="{FF2B5EF4-FFF2-40B4-BE49-F238E27FC236}">
                  <a16:creationId xmlns:a16="http://schemas.microsoft.com/office/drawing/2014/main" id="{7E6DAEB8-578C-704B-9403-1C0E803EAE10}"/>
                </a:ext>
              </a:extLst>
            </p:cNvPr>
            <p:cNvSpPr>
              <a:spLocks noChangeArrowheads="1"/>
            </p:cNvSpPr>
            <p:nvPr/>
          </p:nvSpPr>
          <p:spPr bwMode="auto">
            <a:xfrm>
              <a:off x="2732" y="3910"/>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50" name="Rectangle 403">
              <a:extLst>
                <a:ext uri="{FF2B5EF4-FFF2-40B4-BE49-F238E27FC236}">
                  <a16:creationId xmlns:a16="http://schemas.microsoft.com/office/drawing/2014/main" id="{B9762238-C9BB-AC4C-9E74-9474EFAFF788}"/>
                </a:ext>
              </a:extLst>
            </p:cNvPr>
            <p:cNvSpPr>
              <a:spLocks noChangeArrowheads="1"/>
            </p:cNvSpPr>
            <p:nvPr/>
          </p:nvSpPr>
          <p:spPr bwMode="auto">
            <a:xfrm>
              <a:off x="2626" y="3912"/>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51" name="Rectangle 404">
              <a:extLst>
                <a:ext uri="{FF2B5EF4-FFF2-40B4-BE49-F238E27FC236}">
                  <a16:creationId xmlns:a16="http://schemas.microsoft.com/office/drawing/2014/main" id="{08DE20F3-FC36-604B-B5EA-17E21843D32F}"/>
                </a:ext>
              </a:extLst>
            </p:cNvPr>
            <p:cNvSpPr>
              <a:spLocks noChangeArrowheads="1"/>
            </p:cNvSpPr>
            <p:nvPr/>
          </p:nvSpPr>
          <p:spPr bwMode="auto">
            <a:xfrm>
              <a:off x="3224" y="3911"/>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352" name="Group 405">
              <a:extLst>
                <a:ext uri="{FF2B5EF4-FFF2-40B4-BE49-F238E27FC236}">
                  <a16:creationId xmlns:a16="http://schemas.microsoft.com/office/drawing/2014/main" id="{19390C23-F80E-D940-97AB-D0753311DC41}"/>
                </a:ext>
              </a:extLst>
            </p:cNvPr>
            <p:cNvGrpSpPr>
              <a:grpSpLocks/>
            </p:cNvGrpSpPr>
            <p:nvPr/>
          </p:nvGrpSpPr>
          <p:grpSpPr bwMode="auto">
            <a:xfrm>
              <a:off x="2802" y="3713"/>
              <a:ext cx="444" cy="154"/>
              <a:chOff x="2717" y="3676"/>
              <a:chExt cx="444" cy="154"/>
            </a:xfrm>
          </p:grpSpPr>
          <p:sp>
            <p:nvSpPr>
              <p:cNvPr id="357" name="Rectangle 406">
                <a:extLst>
                  <a:ext uri="{FF2B5EF4-FFF2-40B4-BE49-F238E27FC236}">
                    <a16:creationId xmlns:a16="http://schemas.microsoft.com/office/drawing/2014/main" id="{97694759-2AB8-B34D-AEFE-945BEA94FF2D}"/>
                  </a:ext>
                </a:extLst>
              </p:cNvPr>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58" name="Rectangle 407">
                <a:extLst>
                  <a:ext uri="{FF2B5EF4-FFF2-40B4-BE49-F238E27FC236}">
                    <a16:creationId xmlns:a16="http://schemas.microsoft.com/office/drawing/2014/main" id="{490C1CA4-38F7-8B49-BFC7-5FF9FEAB701F}"/>
                  </a:ext>
                </a:extLst>
              </p:cNvPr>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59" name="Text Box 408">
                <a:extLst>
                  <a:ext uri="{FF2B5EF4-FFF2-40B4-BE49-F238E27FC236}">
                    <a16:creationId xmlns:a16="http://schemas.microsoft.com/office/drawing/2014/main" id="{34CA723F-3C71-C144-BD64-3C357173D1AD}"/>
                  </a:ext>
                </a:extLst>
              </p:cNvPr>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SYNACK</a:t>
                </a:r>
              </a:p>
            </p:txBody>
          </p:sp>
        </p:grpSp>
        <p:grpSp>
          <p:nvGrpSpPr>
            <p:cNvPr id="353" name="Group 409">
              <a:extLst>
                <a:ext uri="{FF2B5EF4-FFF2-40B4-BE49-F238E27FC236}">
                  <a16:creationId xmlns:a16="http://schemas.microsoft.com/office/drawing/2014/main" id="{D10DA065-7CB2-3F4A-A2A4-B46D47B9CD7F}"/>
                </a:ext>
              </a:extLst>
            </p:cNvPr>
            <p:cNvGrpSpPr>
              <a:grpSpLocks/>
            </p:cNvGrpSpPr>
            <p:nvPr/>
          </p:nvGrpSpPr>
          <p:grpSpPr bwMode="auto">
            <a:xfrm>
              <a:off x="2805" y="3893"/>
              <a:ext cx="444" cy="154"/>
              <a:chOff x="2717" y="3676"/>
              <a:chExt cx="444" cy="154"/>
            </a:xfrm>
          </p:grpSpPr>
          <p:sp>
            <p:nvSpPr>
              <p:cNvPr id="354" name="Rectangle 410">
                <a:extLst>
                  <a:ext uri="{FF2B5EF4-FFF2-40B4-BE49-F238E27FC236}">
                    <a16:creationId xmlns:a16="http://schemas.microsoft.com/office/drawing/2014/main" id="{3373B39A-611B-A040-AAFB-0B975BEB66D5}"/>
                  </a:ext>
                </a:extLst>
              </p:cNvPr>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55" name="Rectangle 411">
                <a:extLst>
                  <a:ext uri="{FF2B5EF4-FFF2-40B4-BE49-F238E27FC236}">
                    <a16:creationId xmlns:a16="http://schemas.microsoft.com/office/drawing/2014/main" id="{88AE9CF6-7999-7C47-A1A5-2F4A80E07F3D}"/>
                  </a:ext>
                </a:extLst>
              </p:cNvPr>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56" name="Text Box 412">
                <a:extLst>
                  <a:ext uri="{FF2B5EF4-FFF2-40B4-BE49-F238E27FC236}">
                    <a16:creationId xmlns:a16="http://schemas.microsoft.com/office/drawing/2014/main" id="{CEB9C7B8-F65B-2A4B-80B3-DD2E0B1D247C}"/>
                  </a:ext>
                </a:extLst>
              </p:cNvPr>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SYNACK</a:t>
                </a:r>
              </a:p>
            </p:txBody>
          </p:sp>
        </p:grpSp>
      </p:grpSp>
      <p:grpSp>
        <p:nvGrpSpPr>
          <p:cNvPr id="365" name="Group 422">
            <a:extLst>
              <a:ext uri="{FF2B5EF4-FFF2-40B4-BE49-F238E27FC236}">
                <a16:creationId xmlns:a16="http://schemas.microsoft.com/office/drawing/2014/main" id="{6CDCA00E-4EA0-6E4C-A304-E3645C8D1D19}"/>
              </a:ext>
            </a:extLst>
          </p:cNvPr>
          <p:cNvGrpSpPr>
            <a:grpSpLocks/>
          </p:cNvGrpSpPr>
          <p:nvPr/>
        </p:nvGrpSpPr>
        <p:grpSpPr bwMode="auto">
          <a:xfrm>
            <a:off x="684212" y="4772025"/>
            <a:ext cx="1081088" cy="244475"/>
            <a:chOff x="2709" y="3989"/>
            <a:chExt cx="681" cy="154"/>
          </a:xfrm>
        </p:grpSpPr>
        <p:sp>
          <p:nvSpPr>
            <p:cNvPr id="366" name="Rectangle 413">
              <a:extLst>
                <a:ext uri="{FF2B5EF4-FFF2-40B4-BE49-F238E27FC236}">
                  <a16:creationId xmlns:a16="http://schemas.microsoft.com/office/drawing/2014/main" id="{97FFC5D8-200E-F344-8B83-A6289F85DAE2}"/>
                </a:ext>
              </a:extLst>
            </p:cNvPr>
            <p:cNvSpPr>
              <a:spLocks noChangeArrowheads="1"/>
            </p:cNvSpPr>
            <p:nvPr/>
          </p:nvSpPr>
          <p:spPr bwMode="auto">
            <a:xfrm>
              <a:off x="2709" y="3992"/>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67" name="Rectangle 414">
              <a:extLst>
                <a:ext uri="{FF2B5EF4-FFF2-40B4-BE49-F238E27FC236}">
                  <a16:creationId xmlns:a16="http://schemas.microsoft.com/office/drawing/2014/main" id="{CA51EC82-3099-3542-81AA-42880495C805}"/>
                </a:ext>
              </a:extLst>
            </p:cNvPr>
            <p:cNvSpPr>
              <a:spLocks noChangeArrowheads="1"/>
            </p:cNvSpPr>
            <p:nvPr/>
          </p:nvSpPr>
          <p:spPr bwMode="auto">
            <a:xfrm>
              <a:off x="2837" y="4017"/>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68" name="Rectangle 415">
              <a:extLst>
                <a:ext uri="{FF2B5EF4-FFF2-40B4-BE49-F238E27FC236}">
                  <a16:creationId xmlns:a16="http://schemas.microsoft.com/office/drawing/2014/main" id="{F9A119DE-928C-CE45-A80C-1E26CDCD4912}"/>
                </a:ext>
              </a:extLst>
            </p:cNvPr>
            <p:cNvSpPr>
              <a:spLocks noChangeArrowheads="1"/>
            </p:cNvSpPr>
            <p:nvPr/>
          </p:nvSpPr>
          <p:spPr bwMode="auto">
            <a:xfrm>
              <a:off x="2828" y="4006"/>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69" name="Rectangle 416">
              <a:extLst>
                <a:ext uri="{FF2B5EF4-FFF2-40B4-BE49-F238E27FC236}">
                  <a16:creationId xmlns:a16="http://schemas.microsoft.com/office/drawing/2014/main" id="{345E3BCF-E47F-344E-AA99-51648DB51B60}"/>
                </a:ext>
              </a:extLst>
            </p:cNvPr>
            <p:cNvSpPr>
              <a:spLocks noChangeArrowheads="1"/>
            </p:cNvSpPr>
            <p:nvPr/>
          </p:nvSpPr>
          <p:spPr bwMode="auto">
            <a:xfrm>
              <a:off x="2722" y="4008"/>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70" name="Rectangle 417">
              <a:extLst>
                <a:ext uri="{FF2B5EF4-FFF2-40B4-BE49-F238E27FC236}">
                  <a16:creationId xmlns:a16="http://schemas.microsoft.com/office/drawing/2014/main" id="{3C809DFC-0C18-C34F-B543-B9A60F96904B}"/>
                </a:ext>
              </a:extLst>
            </p:cNvPr>
            <p:cNvSpPr>
              <a:spLocks noChangeArrowheads="1"/>
            </p:cNvSpPr>
            <p:nvPr/>
          </p:nvSpPr>
          <p:spPr bwMode="auto">
            <a:xfrm>
              <a:off x="3320" y="4007"/>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371" name="Group 418">
              <a:extLst>
                <a:ext uri="{FF2B5EF4-FFF2-40B4-BE49-F238E27FC236}">
                  <a16:creationId xmlns:a16="http://schemas.microsoft.com/office/drawing/2014/main" id="{F6F71FD5-69E3-6845-815A-945F4D33D78F}"/>
                </a:ext>
              </a:extLst>
            </p:cNvPr>
            <p:cNvGrpSpPr>
              <a:grpSpLocks/>
            </p:cNvGrpSpPr>
            <p:nvPr/>
          </p:nvGrpSpPr>
          <p:grpSpPr bwMode="auto">
            <a:xfrm>
              <a:off x="2901" y="3989"/>
              <a:ext cx="444" cy="154"/>
              <a:chOff x="2717" y="3676"/>
              <a:chExt cx="444" cy="154"/>
            </a:xfrm>
          </p:grpSpPr>
          <p:sp>
            <p:nvSpPr>
              <p:cNvPr id="372" name="Rectangle 419">
                <a:extLst>
                  <a:ext uri="{FF2B5EF4-FFF2-40B4-BE49-F238E27FC236}">
                    <a16:creationId xmlns:a16="http://schemas.microsoft.com/office/drawing/2014/main" id="{C5080B06-FE81-FA4C-BC94-67738A36CB22}"/>
                  </a:ext>
                </a:extLst>
              </p:cNvPr>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73" name="Rectangle 420">
                <a:extLst>
                  <a:ext uri="{FF2B5EF4-FFF2-40B4-BE49-F238E27FC236}">
                    <a16:creationId xmlns:a16="http://schemas.microsoft.com/office/drawing/2014/main" id="{14C3C397-3C95-9947-85ED-04DDCB52B836}"/>
                  </a:ext>
                </a:extLst>
              </p:cNvPr>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74" name="Text Box 421">
                <a:extLst>
                  <a:ext uri="{FF2B5EF4-FFF2-40B4-BE49-F238E27FC236}">
                    <a16:creationId xmlns:a16="http://schemas.microsoft.com/office/drawing/2014/main" id="{92275E7E-45B4-C549-9F8B-8316F29BD1BD}"/>
                  </a:ext>
                </a:extLst>
              </p:cNvPr>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000000"/>
                    </a:solidFill>
                    <a:latin typeface="Arial" charset="0"/>
                  </a:rPr>
                  <a:t>SYNACK</a:t>
                </a:r>
              </a:p>
            </p:txBody>
          </p:sp>
        </p:grpSp>
      </p:grpSp>
      <p:sp>
        <p:nvSpPr>
          <p:cNvPr id="224" name="Slide Number Placeholder 3">
            <a:extLst>
              <a:ext uri="{FF2B5EF4-FFF2-40B4-BE49-F238E27FC236}">
                <a16:creationId xmlns:a16="http://schemas.microsoft.com/office/drawing/2014/main" id="{57EE6E3A-7BD8-F848-A9F1-2E7FF75463C5}"/>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31</a:t>
            </a:fld>
            <a:endParaRPr lang="en-US" dirty="0"/>
          </a:p>
        </p:txBody>
      </p:sp>
    </p:spTree>
    <p:extLst>
      <p:ext uri="{BB962C8B-B14F-4D97-AF65-F5344CB8AC3E}">
        <p14:creationId xmlns:p14="http://schemas.microsoft.com/office/powerpoint/2010/main" val="9620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down)">
                                      <p:cBhvr>
                                        <p:cTn id="7" dur="500"/>
                                        <p:tgtEl>
                                          <p:spTgt spid="15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up)">
                                      <p:cBhvr>
                                        <p:cTn id="11" dur="1000"/>
                                        <p:tgtEl>
                                          <p:spTgt spid="172"/>
                                        </p:tgtEl>
                                      </p:cBhvr>
                                    </p:animEffect>
                                  </p:childTnLst>
                                </p:cTn>
                              </p:par>
                              <p:par>
                                <p:cTn id="12" presetID="22" presetClass="entr" presetSubtype="1" fill="hold" nodeType="withEffect">
                                  <p:stCondLst>
                                    <p:cond delay="0"/>
                                  </p:stCondLst>
                                  <p:childTnLst>
                                    <p:set>
                                      <p:cBhvr>
                                        <p:cTn id="13" dur="1" fill="hold">
                                          <p:stCondLst>
                                            <p:cond delay="0"/>
                                          </p:stCondLst>
                                        </p:cTn>
                                        <p:tgtEl>
                                          <p:spTgt spid="221"/>
                                        </p:tgtEl>
                                        <p:attrNameLst>
                                          <p:attrName>style.visibility</p:attrName>
                                        </p:attrNameLst>
                                      </p:cBhvr>
                                      <p:to>
                                        <p:strVal val="visible"/>
                                      </p:to>
                                    </p:set>
                                    <p:animEffect transition="in" filter="wipe(up)">
                                      <p:cBhvr>
                                        <p:cTn id="14" dur="1000"/>
                                        <p:tgtEl>
                                          <p:spTgt spid="22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nodeType="afterEffect">
                                  <p:stCondLst>
                                    <p:cond delay="0"/>
                                  </p:stCondLst>
                                  <p:childTnLst>
                                    <p:animMotion origin="layout" path="M 0.00638 0.00625 L 0.00768 0.08472 L 0.36289 0.08773 L 0.26992 0.2287 L 0.33698 0.22731 L 0.55065 0.01875 L 0.29583 0.52199 L 0.02878 0.525 L 0.02878 0.41551 " pathEditMode="relative" rAng="0" ptsTypes="AAAAAAAAA">
                                      <p:cBhvr>
                                        <p:cTn id="21" dur="2000" fill="hold"/>
                                        <p:tgtEl>
                                          <p:spTgt spid="180"/>
                                        </p:tgtEl>
                                        <p:attrNameLst>
                                          <p:attrName>ppt_x</p:attrName>
                                          <p:attrName>ppt_y</p:attrName>
                                        </p:attrNameLst>
                                      </p:cBhvr>
                                      <p:rCtr x="27214" y="25926"/>
                                    </p:animMotion>
                                  </p:childTnLst>
                                </p:cTn>
                              </p:par>
                              <p:par>
                                <p:cTn id="22" presetID="9" presetClass="exit" presetSubtype="0" fill="hold" nodeType="withEffect">
                                  <p:stCondLst>
                                    <p:cond delay="0"/>
                                  </p:stCondLst>
                                  <p:childTnLst>
                                    <p:animEffect transition="out" filter="dissolve">
                                      <p:cBhvr>
                                        <p:cTn id="23" dur="500"/>
                                        <p:tgtEl>
                                          <p:spTgt spid="221"/>
                                        </p:tgtEl>
                                      </p:cBhvr>
                                    </p:animEffect>
                                    <p:set>
                                      <p:cBhvr>
                                        <p:cTn id="24" dur="1" fill="hold">
                                          <p:stCondLst>
                                            <p:cond delay="499"/>
                                          </p:stCondLst>
                                        </p:cTn>
                                        <p:tgtEl>
                                          <p:spTgt spid="221"/>
                                        </p:tgtEl>
                                        <p:attrNameLst>
                                          <p:attrName>style.visibility</p:attrName>
                                        </p:attrNameLst>
                                      </p:cBhvr>
                                      <p:to>
                                        <p:strVal val="hidden"/>
                                      </p:to>
                                    </p:se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12"/>
                                        </p:tgtEl>
                                        <p:attrNameLst>
                                          <p:attrName>style.visibility</p:attrName>
                                        </p:attrNameLst>
                                      </p:cBhvr>
                                      <p:to>
                                        <p:strVal val="visible"/>
                                      </p:to>
                                    </p:set>
                                    <p:animEffect transition="in" filter="wipe(down)">
                                      <p:cBhvr>
                                        <p:cTn id="28" dur="1000"/>
                                        <p:tgtEl>
                                          <p:spTgt spid="2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0"/>
                                        </p:tgtEl>
                                        <p:attrNameLst>
                                          <p:attrName>style.visibility</p:attrName>
                                        </p:attrNameLst>
                                      </p:cBhvr>
                                      <p:to>
                                        <p:strVal val="visible"/>
                                      </p:to>
                                    </p:set>
                                    <p:animEffect transition="in" filter="wipe(down)">
                                      <p:cBhvr>
                                        <p:cTn id="33" dur="500"/>
                                        <p:tgtEl>
                                          <p:spTgt spid="190"/>
                                        </p:tgtEl>
                                      </p:cBhvr>
                                    </p:animEffect>
                                  </p:childTnLst>
                                </p:cTn>
                              </p:par>
                              <p:par>
                                <p:cTn id="34" presetID="9" presetClass="exit" presetSubtype="0" fill="hold" nodeType="withEffect">
                                  <p:stCondLst>
                                    <p:cond delay="0"/>
                                  </p:stCondLst>
                                  <p:childTnLst>
                                    <p:animEffect transition="out" filter="dissolve">
                                      <p:cBhvr>
                                        <p:cTn id="35" dur="500"/>
                                        <p:tgtEl>
                                          <p:spTgt spid="180"/>
                                        </p:tgtEl>
                                      </p:cBhvr>
                                    </p:animEffect>
                                    <p:set>
                                      <p:cBhvr>
                                        <p:cTn id="36" dur="1" fill="hold">
                                          <p:stCondLst>
                                            <p:cond delay="499"/>
                                          </p:stCondLst>
                                        </p:cTn>
                                        <p:tgtEl>
                                          <p:spTgt spid="18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90"/>
                                        </p:tgtEl>
                                      </p:cBhvr>
                                    </p:animEffect>
                                    <p:set>
                                      <p:cBhvr>
                                        <p:cTn id="41" dur="1" fill="hold">
                                          <p:stCondLst>
                                            <p:cond delay="499"/>
                                          </p:stCondLst>
                                        </p:cTn>
                                        <p:tgtEl>
                                          <p:spTgt spid="19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23"/>
                                        </p:tgtEl>
                                        <p:attrNameLst>
                                          <p:attrName>style.visibility</p:attrName>
                                        </p:attrNameLst>
                                      </p:cBhvr>
                                      <p:to>
                                        <p:strVal val="visible"/>
                                      </p:to>
                                    </p:set>
                                    <p:animEffect transition="in" filter="wipe(up)">
                                      <p:cBhvr>
                                        <p:cTn id="46" dur="500"/>
                                        <p:tgtEl>
                                          <p:spTgt spid="32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65"/>
                                        </p:tgtEl>
                                        <p:attrNameLst>
                                          <p:attrName>style.visibility</p:attrName>
                                        </p:attrNameLst>
                                      </p:cBhvr>
                                      <p:to>
                                        <p:strVal val="visible"/>
                                      </p:to>
                                    </p:set>
                                    <p:animEffect transition="in" filter="dissolve">
                                      <p:cBhvr>
                                        <p:cTn id="51" dur="500"/>
                                        <p:tgtEl>
                                          <p:spTgt spid="365"/>
                                        </p:tgtEl>
                                      </p:cBhvr>
                                    </p:animEffect>
                                  </p:childTnLst>
                                </p:cTn>
                              </p:par>
                            </p:childTnLst>
                          </p:cTn>
                        </p:par>
                        <p:par>
                          <p:cTn id="52" fill="hold">
                            <p:stCondLst>
                              <p:cond delay="500"/>
                            </p:stCondLst>
                            <p:childTnLst>
                              <p:par>
                                <p:cTn id="53" presetID="0" presetClass="path" presetSubtype="0" accel="50000" decel="50000" fill="hold" nodeType="afterEffect">
                                  <p:stCondLst>
                                    <p:cond delay="0"/>
                                  </p:stCondLst>
                                  <p:childTnLst>
                                    <p:animMotion origin="layout" path="M -6.25E-7 2.59259E-6 L -6.25E-7 0.09398 L 0.28594 0.09097 L 0.5293 -0.40116 L 0.30938 -0.18172 L 0.23399 -0.19746 L 0.32122 -0.33079 L -0.01992 -0.33079 L -0.01875 -0.41852 " pathEditMode="relative" rAng="0" ptsTypes="AAAAAAAAA">
                                      <p:cBhvr>
                                        <p:cTn id="54" dur="2000" fill="hold"/>
                                        <p:tgtEl>
                                          <p:spTgt spid="365"/>
                                        </p:tgtEl>
                                        <p:attrNameLst>
                                          <p:attrName>ppt_x</p:attrName>
                                          <p:attrName>ppt_y</p:attrName>
                                        </p:attrNameLst>
                                      </p:cBhvr>
                                      <p:rCtr x="25469" y="-16227"/>
                                    </p:animMotion>
                                  </p:childTnLst>
                                </p:cTn>
                              </p:par>
                            </p:childTnLst>
                          </p:cTn>
                        </p:par>
                        <p:par>
                          <p:cTn id="55" fill="hold">
                            <p:stCondLst>
                              <p:cond delay="2500"/>
                            </p:stCondLst>
                            <p:childTnLst>
                              <p:par>
                                <p:cTn id="56" presetID="9" presetClass="exit" presetSubtype="0" fill="hold" nodeType="afterEffect">
                                  <p:stCondLst>
                                    <p:cond delay="0"/>
                                  </p:stCondLst>
                                  <p:childTnLst>
                                    <p:animEffect transition="out" filter="dissolve">
                                      <p:cBhvr>
                                        <p:cTn id="57" dur="500"/>
                                        <p:tgtEl>
                                          <p:spTgt spid="323"/>
                                        </p:tgtEl>
                                      </p:cBhvr>
                                    </p:animEffect>
                                    <p:set>
                                      <p:cBhvr>
                                        <p:cTn id="58" dur="1" fill="hold">
                                          <p:stCondLst>
                                            <p:cond delay="499"/>
                                          </p:stCondLst>
                                        </p:cTn>
                                        <p:tgtEl>
                                          <p:spTgt spid="323"/>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190"/>
                                        </p:tgtEl>
                                      </p:cBhvr>
                                    </p:animEffect>
                                    <p:set>
                                      <p:cBhvr>
                                        <p:cTn id="61" dur="1" fill="hold">
                                          <p:stCondLst>
                                            <p:cond delay="499"/>
                                          </p:stCondLst>
                                        </p:cTn>
                                        <p:tgtEl>
                                          <p:spTgt spid="19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12"/>
                                        </p:tgtEl>
                                      </p:cBhvr>
                                    </p:animEffect>
                                    <p:set>
                                      <p:cBhvr>
                                        <p:cTn id="64" dur="1" fill="hold">
                                          <p:stCondLst>
                                            <p:cond delay="499"/>
                                          </p:stCondLst>
                                        </p:cTn>
                                        <p:tgtEl>
                                          <p:spTgt spid="21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9" presetClass="exit" presetSubtype="0" fill="hold" nodeType="clickEffect">
                                  <p:stCondLst>
                                    <p:cond delay="0"/>
                                  </p:stCondLst>
                                  <p:childTnLst>
                                    <p:animEffect transition="out" filter="dissolve">
                                      <p:cBhvr>
                                        <p:cTn id="68" dur="500"/>
                                        <p:tgtEl>
                                          <p:spTgt spid="365"/>
                                        </p:tgtEl>
                                      </p:cBhvr>
                                    </p:animEffect>
                                    <p:set>
                                      <p:cBhvr>
                                        <p:cTn id="69" dur="1" fill="hold">
                                          <p:stCondLst>
                                            <p:cond delay="499"/>
                                          </p:stCondLst>
                                        </p:cTn>
                                        <p:tgtEl>
                                          <p:spTgt spid="365"/>
                                        </p:tgtEl>
                                        <p:attrNameLst>
                                          <p:attrName>style.visibility</p:attrName>
                                        </p:attrNameLst>
                                      </p:cBhvr>
                                      <p:to>
                                        <p:strVal val="hidden"/>
                                      </p:to>
                                    </p:se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344"/>
                                        </p:tgtEl>
                                        <p:attrNameLst>
                                          <p:attrName>style.visibility</p:attrName>
                                        </p:attrNameLst>
                                      </p:cBhvr>
                                      <p:to>
                                        <p:strVal val="visible"/>
                                      </p:to>
                                    </p:set>
                                    <p:animEffect transition="in" filter="wipe(down)">
                                      <p:cBhvr>
                                        <p:cTn id="73"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request/reply</a:t>
            </a:r>
          </a:p>
        </p:txBody>
      </p:sp>
      <p:grpSp>
        <p:nvGrpSpPr>
          <p:cNvPr id="310" name="Group 309">
            <a:extLst>
              <a:ext uri="{FF2B5EF4-FFF2-40B4-BE49-F238E27FC236}">
                <a16:creationId xmlns:a16="http://schemas.microsoft.com/office/drawing/2014/main" id="{5142F9B5-3BC3-D14E-98D5-691DD24BEC95}"/>
              </a:ext>
            </a:extLst>
          </p:cNvPr>
          <p:cNvGrpSpPr/>
          <p:nvPr/>
        </p:nvGrpSpPr>
        <p:grpSpPr>
          <a:xfrm>
            <a:off x="1719151" y="1551168"/>
            <a:ext cx="3446146" cy="2798327"/>
            <a:chOff x="2023196" y="1261912"/>
            <a:chExt cx="3446146" cy="2798327"/>
          </a:xfrm>
        </p:grpSpPr>
        <p:sp>
          <p:nvSpPr>
            <p:cNvPr id="304" name="Cloud 303">
              <a:extLst>
                <a:ext uri="{FF2B5EF4-FFF2-40B4-BE49-F238E27FC236}">
                  <a16:creationId xmlns:a16="http://schemas.microsoft.com/office/drawing/2014/main" id="{1DE7CD4E-ADC8-C644-A19C-2FA5F8DE4984}"/>
                </a:ext>
              </a:extLst>
            </p:cNvPr>
            <p:cNvSpPr/>
            <p:nvPr/>
          </p:nvSpPr>
          <p:spPr bwMode="auto">
            <a:xfrm>
              <a:off x="2023196" y="1261912"/>
              <a:ext cx="3446146" cy="272956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Line 36"/>
            <p:cNvSpPr>
              <a:spLocks noChangeShapeType="1"/>
            </p:cNvSpPr>
            <p:nvPr/>
          </p:nvSpPr>
          <p:spPr bwMode="auto">
            <a:xfrm flipV="1">
              <a:off x="4779942" y="2490627"/>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p:cNvSpPr>
              <a:spLocks noChangeShapeType="1"/>
            </p:cNvSpPr>
            <p:nvPr/>
          </p:nvSpPr>
          <p:spPr bwMode="auto">
            <a:xfrm flipV="1">
              <a:off x="3670280" y="2663664"/>
              <a:ext cx="695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p:cNvSpPr>
              <a:spLocks noChangeShapeType="1"/>
            </p:cNvSpPr>
            <p:nvPr/>
          </p:nvSpPr>
          <p:spPr bwMode="auto">
            <a:xfrm flipV="1">
              <a:off x="4929167" y="2347752"/>
              <a:ext cx="138113" cy="1428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8"/>
            <p:cNvSpPr>
              <a:spLocks noChangeShapeType="1"/>
            </p:cNvSpPr>
            <p:nvPr/>
          </p:nvSpPr>
          <p:spPr bwMode="auto">
            <a:xfrm flipV="1">
              <a:off x="4284642" y="2996168"/>
              <a:ext cx="315913" cy="499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 name="Group 356"/>
            <p:cNvGrpSpPr>
              <a:grpSpLocks/>
            </p:cNvGrpSpPr>
            <p:nvPr/>
          </p:nvGrpSpPr>
          <p:grpSpPr bwMode="auto">
            <a:xfrm>
              <a:off x="2678092" y="2044539"/>
              <a:ext cx="842963" cy="814388"/>
              <a:chOff x="313" y="1497"/>
              <a:chExt cx="1152" cy="1014"/>
            </a:xfrm>
          </p:grpSpPr>
          <p:pic>
            <p:nvPicPr>
              <p:cNvPr id="164"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Rectangle 43"/>
            <p:cNvSpPr>
              <a:spLocks noChangeArrowheads="1"/>
            </p:cNvSpPr>
            <p:nvPr/>
          </p:nvSpPr>
          <p:spPr bwMode="auto">
            <a:xfrm rot="16200000">
              <a:off x="4583092" y="3697127"/>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69" name="Rectangle 43"/>
            <p:cNvSpPr>
              <a:spLocks noChangeArrowheads="1"/>
            </p:cNvSpPr>
            <p:nvPr/>
          </p:nvSpPr>
          <p:spPr bwMode="auto">
            <a:xfrm rot="2460490">
              <a:off x="4241780" y="3354227"/>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sp>
          <p:nvSpPr>
            <p:cNvPr id="178" name="Rectangle 43"/>
            <p:cNvSpPr>
              <a:spLocks noChangeArrowheads="1"/>
            </p:cNvSpPr>
            <p:nvPr/>
          </p:nvSpPr>
          <p:spPr bwMode="auto">
            <a:xfrm rot="16200000">
              <a:off x="3505180" y="2511264"/>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000000"/>
                </a:solidFill>
                <a:latin typeface="Comic Sans MS" pitchFamily="66" charset="0"/>
                <a:ea typeface="+mn-ea"/>
              </a:endParaRPr>
            </a:p>
          </p:txBody>
        </p:sp>
        <p:pic>
          <p:nvPicPr>
            <p:cNvPr id="297" name="Picture 3">
              <a:extLst>
                <a:ext uri="{FF2B5EF4-FFF2-40B4-BE49-F238E27FC236}">
                  <a16:creationId xmlns:a16="http://schemas.microsoft.com/office/drawing/2014/main" id="{195605DB-BE7A-B348-99C8-9A4722BFA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283" y="2587949"/>
              <a:ext cx="753940" cy="42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8" name="Picture 297">
              <a:extLst>
                <a:ext uri="{FF2B5EF4-FFF2-40B4-BE49-F238E27FC236}">
                  <a16:creationId xmlns:a16="http://schemas.microsoft.com/office/drawing/2014/main" id="{43B01848-F661-4E4A-A457-0F877CD504A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3695891" y="3566580"/>
              <a:ext cx="865039" cy="493659"/>
            </a:xfrm>
            <a:prstGeom prst="rect">
              <a:avLst/>
            </a:prstGeom>
          </p:spPr>
        </p:pic>
      </p:grpSp>
      <p:grpSp>
        <p:nvGrpSpPr>
          <p:cNvPr id="113" name="Group 166"/>
          <p:cNvGrpSpPr>
            <a:grpSpLocks/>
          </p:cNvGrpSpPr>
          <p:nvPr/>
        </p:nvGrpSpPr>
        <p:grpSpPr bwMode="auto">
          <a:xfrm>
            <a:off x="6247268" y="3079297"/>
            <a:ext cx="400050" cy="152400"/>
            <a:chOff x="3228" y="1776"/>
            <a:chExt cx="252" cy="96"/>
          </a:xfrm>
        </p:grpSpPr>
        <p:sp>
          <p:nvSpPr>
            <p:cNvPr id="114"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6" name="Group 167"/>
          <p:cNvGrpSpPr>
            <a:grpSpLocks/>
          </p:cNvGrpSpPr>
          <p:nvPr/>
        </p:nvGrpSpPr>
        <p:grpSpPr bwMode="auto">
          <a:xfrm flipH="1">
            <a:off x="6875918" y="3093585"/>
            <a:ext cx="400050" cy="152400"/>
            <a:chOff x="3228" y="1776"/>
            <a:chExt cx="252" cy="96"/>
          </a:xfrm>
        </p:grpSpPr>
        <p:sp>
          <p:nvSpPr>
            <p:cNvPr id="117"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9" name="Group 170"/>
          <p:cNvGrpSpPr>
            <a:grpSpLocks/>
          </p:cNvGrpSpPr>
          <p:nvPr/>
        </p:nvGrpSpPr>
        <p:grpSpPr bwMode="auto">
          <a:xfrm flipH="1" flipV="1">
            <a:off x="7028318" y="2569710"/>
            <a:ext cx="400050" cy="152400"/>
            <a:chOff x="3228" y="1776"/>
            <a:chExt cx="252" cy="96"/>
          </a:xfrm>
        </p:grpSpPr>
        <p:sp>
          <p:nvSpPr>
            <p:cNvPr id="120"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99" name="Picture 298">
            <a:extLst>
              <a:ext uri="{FF2B5EF4-FFF2-40B4-BE49-F238E27FC236}">
                <a16:creationId xmlns:a16="http://schemas.microsoft.com/office/drawing/2014/main" id="{EE7DD27A-799F-0E49-A483-06EDB9EB9C12}"/>
              </a:ext>
            </a:extLst>
          </p:cNvPr>
          <p:cNvPicPr>
            <a:picLocks noChangeAspect="1"/>
          </p:cNvPicPr>
          <p:nvPr/>
        </p:nvPicPr>
        <p:blipFill rotWithShape="1">
          <a:blip r:embed="rId5">
            <a:extLst>
              <a:ext uri="{BEBA8EAE-BF5A-486C-A8C5-ECC9F3942E4B}">
                <a14:imgProps xmlns:a14="http://schemas.microsoft.com/office/drawing/2010/main">
                  <a14:imgLayer r:embed="rId7">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6378421" y="2655655"/>
            <a:ext cx="865039" cy="493659"/>
          </a:xfrm>
          <a:prstGeom prst="rect">
            <a:avLst/>
          </a:prstGeom>
        </p:spPr>
      </p:pic>
      <p:grpSp>
        <p:nvGrpSpPr>
          <p:cNvPr id="308" name="Group 307">
            <a:extLst>
              <a:ext uri="{FF2B5EF4-FFF2-40B4-BE49-F238E27FC236}">
                <a16:creationId xmlns:a16="http://schemas.microsoft.com/office/drawing/2014/main" id="{18D20F73-E1B3-F74C-83B7-2EF2ECEF3FF1}"/>
              </a:ext>
            </a:extLst>
          </p:cNvPr>
          <p:cNvGrpSpPr/>
          <p:nvPr/>
        </p:nvGrpSpPr>
        <p:grpSpPr>
          <a:xfrm>
            <a:off x="3312682" y="4200743"/>
            <a:ext cx="5499247" cy="1742857"/>
            <a:chOff x="3728571" y="5051221"/>
            <a:chExt cx="5499247" cy="1742857"/>
          </a:xfrm>
        </p:grpSpPr>
        <p:sp>
          <p:nvSpPr>
            <p:cNvPr id="306" name="Cloud 305">
              <a:extLst>
                <a:ext uri="{FF2B5EF4-FFF2-40B4-BE49-F238E27FC236}">
                  <a16:creationId xmlns:a16="http://schemas.microsoft.com/office/drawing/2014/main" id="{B4FEC0EA-E404-E548-B7B8-7E748445E730}"/>
                </a:ext>
              </a:extLst>
            </p:cNvPr>
            <p:cNvSpPr/>
            <p:nvPr/>
          </p:nvSpPr>
          <p:spPr bwMode="auto">
            <a:xfrm>
              <a:off x="4825844" y="5051221"/>
              <a:ext cx="4401974" cy="1742857"/>
            </a:xfrm>
            <a:prstGeom prst="cloud">
              <a:avLst/>
            </a:prstGeom>
            <a:solidFill>
              <a:schemeClr val="bg1">
                <a:lumMod val="85000"/>
              </a:schemeClr>
            </a:solidFill>
            <a:ln w="12700" cap="sq" cmpd="sng" algn="ctr">
              <a:solidFill>
                <a:schemeClr val="bg1">
                  <a:lumMod val="6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Text Box 135"/>
            <p:cNvSpPr txBox="1">
              <a:spLocks noChangeArrowheads="1"/>
            </p:cNvSpPr>
            <p:nvPr/>
          </p:nvSpPr>
          <p:spPr bwMode="auto">
            <a:xfrm>
              <a:off x="6839370" y="5899863"/>
              <a:ext cx="1914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Google</a:t>
              </a:r>
              <a:r>
                <a:rPr lang="ja-JP" altLang="en-US" sz="1600" i="0">
                  <a:solidFill>
                    <a:srgbClr val="000000"/>
                  </a:solidFill>
                  <a:latin typeface="Avenir Book" panose="02000503020000020003" pitchFamily="2" charset="0"/>
                </a:rPr>
                <a:t>’</a:t>
              </a:r>
              <a:r>
                <a:rPr lang="en-US" altLang="ja-JP" sz="1600" i="0" dirty="0">
                  <a:solidFill>
                    <a:srgbClr val="000000"/>
                  </a:solidFill>
                  <a:latin typeface="Avenir Book" panose="02000503020000020003" pitchFamily="2" charset="0"/>
                </a:rPr>
                <a:t>s network </a:t>
              </a:r>
            </a:p>
            <a:p>
              <a:pPr eaLnBrk="1" hangingPunct="1"/>
              <a:r>
                <a:rPr lang="en-US" altLang="en-US" sz="1600" i="0" dirty="0">
                  <a:solidFill>
                    <a:srgbClr val="000000"/>
                  </a:solidFill>
                  <a:latin typeface="Avenir Book" panose="02000503020000020003" pitchFamily="2" charset="0"/>
                </a:rPr>
                <a:t>64.233.160.0/19 </a:t>
              </a:r>
            </a:p>
          </p:txBody>
        </p:sp>
        <p:sp>
          <p:nvSpPr>
            <p:cNvPr id="94" name="Line 136"/>
            <p:cNvSpPr>
              <a:spLocks noChangeShapeType="1"/>
            </p:cNvSpPr>
            <p:nvPr/>
          </p:nvSpPr>
          <p:spPr bwMode="auto">
            <a:xfrm flipV="1">
              <a:off x="4540670" y="5776038"/>
              <a:ext cx="942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Text Box 137"/>
            <p:cNvSpPr txBox="1">
              <a:spLocks noChangeArrowheads="1"/>
            </p:cNvSpPr>
            <p:nvPr/>
          </p:nvSpPr>
          <p:spPr bwMode="auto">
            <a:xfrm>
              <a:off x="3728571" y="6201887"/>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64.233.169.105</a:t>
              </a:r>
            </a:p>
          </p:txBody>
        </p:sp>
        <p:sp>
          <p:nvSpPr>
            <p:cNvPr id="96" name="Text Box 138"/>
            <p:cNvSpPr txBox="1">
              <a:spLocks noChangeArrowheads="1"/>
            </p:cNvSpPr>
            <p:nvPr/>
          </p:nvSpPr>
          <p:spPr bwMode="auto">
            <a:xfrm>
              <a:off x="3759070" y="5993998"/>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dirty="0">
                  <a:solidFill>
                    <a:srgbClr val="000000"/>
                  </a:solidFill>
                  <a:latin typeface="Avenir Book" panose="02000503020000020003" pitchFamily="2" charset="0"/>
                </a:rPr>
                <a:t>web server</a:t>
              </a:r>
            </a:p>
          </p:txBody>
        </p:sp>
        <p:grpSp>
          <p:nvGrpSpPr>
            <p:cNvPr id="137" name="Group 188"/>
            <p:cNvGrpSpPr>
              <a:grpSpLocks/>
            </p:cNvGrpSpPr>
            <p:nvPr/>
          </p:nvGrpSpPr>
          <p:grpSpPr bwMode="auto">
            <a:xfrm>
              <a:off x="7187032" y="5625225"/>
              <a:ext cx="295275" cy="114300"/>
              <a:chOff x="3228" y="1776"/>
              <a:chExt cx="252" cy="96"/>
            </a:xfrm>
          </p:grpSpPr>
          <p:sp>
            <p:nvSpPr>
              <p:cNvPr id="138" name="Line 189"/>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90"/>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 name="Group 191"/>
            <p:cNvGrpSpPr>
              <a:grpSpLocks/>
            </p:cNvGrpSpPr>
            <p:nvPr/>
          </p:nvGrpSpPr>
          <p:grpSpPr bwMode="auto">
            <a:xfrm flipH="1">
              <a:off x="7825207" y="5625225"/>
              <a:ext cx="295275" cy="114300"/>
              <a:chOff x="3228" y="1776"/>
              <a:chExt cx="252" cy="96"/>
            </a:xfrm>
          </p:grpSpPr>
          <p:sp>
            <p:nvSpPr>
              <p:cNvPr id="141" name="Line 192"/>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93"/>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 name="Group 194"/>
            <p:cNvGrpSpPr>
              <a:grpSpLocks/>
            </p:cNvGrpSpPr>
            <p:nvPr/>
          </p:nvGrpSpPr>
          <p:grpSpPr bwMode="auto">
            <a:xfrm>
              <a:off x="5420145" y="5982413"/>
              <a:ext cx="295275" cy="114300"/>
              <a:chOff x="3228" y="1776"/>
              <a:chExt cx="252" cy="96"/>
            </a:xfrm>
          </p:grpSpPr>
          <p:sp>
            <p:nvSpPr>
              <p:cNvPr id="144"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 name="Group 197"/>
            <p:cNvGrpSpPr>
              <a:grpSpLocks/>
            </p:cNvGrpSpPr>
            <p:nvPr/>
          </p:nvGrpSpPr>
          <p:grpSpPr bwMode="auto">
            <a:xfrm flipH="1">
              <a:off x="6058320" y="5982413"/>
              <a:ext cx="295275" cy="114300"/>
              <a:chOff x="3228" y="1776"/>
              <a:chExt cx="252" cy="96"/>
            </a:xfrm>
          </p:grpSpPr>
          <p:sp>
            <p:nvSpPr>
              <p:cNvPr id="147"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9" name="Group 200"/>
            <p:cNvGrpSpPr>
              <a:grpSpLocks/>
            </p:cNvGrpSpPr>
            <p:nvPr/>
          </p:nvGrpSpPr>
          <p:grpSpPr bwMode="auto">
            <a:xfrm flipH="1" flipV="1">
              <a:off x="6263107" y="5687138"/>
              <a:ext cx="295275" cy="114300"/>
              <a:chOff x="3228" y="1776"/>
              <a:chExt cx="252" cy="96"/>
            </a:xfrm>
          </p:grpSpPr>
          <p:sp>
            <p:nvSpPr>
              <p:cNvPr id="150" name="Line 201"/>
              <p:cNvSpPr>
                <a:spLocks noChangeShapeType="1"/>
              </p:cNvSpPr>
              <p:nvPr/>
            </p:nvSpPr>
            <p:spPr bwMode="auto">
              <a:xfrm flipV="1">
                <a:off x="3339" y="1776"/>
                <a:ext cx="141" cy="5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202"/>
              <p:cNvSpPr>
                <a:spLocks noChangeShapeType="1"/>
              </p:cNvSpPr>
              <p:nvPr/>
            </p:nvSpPr>
            <p:spPr bwMode="auto">
              <a:xfrm flipV="1">
                <a:off x="3228" y="1833"/>
                <a:ext cx="102" cy="39"/>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 name="Group 248"/>
            <p:cNvGrpSpPr>
              <a:grpSpLocks/>
            </p:cNvGrpSpPr>
            <p:nvPr/>
          </p:nvGrpSpPr>
          <p:grpSpPr bwMode="auto">
            <a:xfrm>
              <a:off x="4358107" y="5336300"/>
              <a:ext cx="358775" cy="623888"/>
              <a:chOff x="4140" y="429"/>
              <a:chExt cx="1425" cy="2396"/>
            </a:xfrm>
          </p:grpSpPr>
          <p:sp>
            <p:nvSpPr>
              <p:cNvPr id="258"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0"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3" name="Group 153"/>
              <p:cNvGrpSpPr>
                <a:grpSpLocks/>
              </p:cNvGrpSpPr>
              <p:nvPr/>
            </p:nvGrpSpPr>
            <p:grpSpPr bwMode="auto">
              <a:xfrm>
                <a:off x="4749" y="668"/>
                <a:ext cx="581" cy="145"/>
                <a:chOff x="614" y="2568"/>
                <a:chExt cx="725" cy="139"/>
              </a:xfrm>
            </p:grpSpPr>
            <p:sp>
              <p:nvSpPr>
                <p:cNvPr id="288"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9"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4"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5" name="Group 157"/>
              <p:cNvGrpSpPr>
                <a:grpSpLocks/>
              </p:cNvGrpSpPr>
              <p:nvPr/>
            </p:nvGrpSpPr>
            <p:grpSpPr bwMode="auto">
              <a:xfrm>
                <a:off x="4747" y="994"/>
                <a:ext cx="581" cy="134"/>
                <a:chOff x="614" y="2568"/>
                <a:chExt cx="725" cy="139"/>
              </a:xfrm>
            </p:grpSpPr>
            <p:sp>
              <p:nvSpPr>
                <p:cNvPr id="286"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7"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6"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67"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268" name="Group 162"/>
              <p:cNvGrpSpPr>
                <a:grpSpLocks/>
              </p:cNvGrpSpPr>
              <p:nvPr/>
            </p:nvGrpSpPr>
            <p:grpSpPr bwMode="auto">
              <a:xfrm>
                <a:off x="4735" y="1627"/>
                <a:ext cx="582" cy="151"/>
                <a:chOff x="614" y="2568"/>
                <a:chExt cx="725" cy="139"/>
              </a:xfrm>
            </p:grpSpPr>
            <p:sp>
              <p:nvSpPr>
                <p:cNvPr id="284"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5"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69"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0" name="Group 166"/>
              <p:cNvGrpSpPr>
                <a:grpSpLocks/>
              </p:cNvGrpSpPr>
              <p:nvPr/>
            </p:nvGrpSpPr>
            <p:grpSpPr bwMode="auto">
              <a:xfrm>
                <a:off x="4739" y="1327"/>
                <a:ext cx="582" cy="139"/>
                <a:chOff x="614" y="2568"/>
                <a:chExt cx="725" cy="139"/>
              </a:xfrm>
            </p:grpSpPr>
            <p:sp>
              <p:nvSpPr>
                <p:cNvPr id="282"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3"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71"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2"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5"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7"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8"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79"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ea typeface="ＭＳ Ｐゴシック" charset="0"/>
                </a:endParaRPr>
              </a:p>
            </p:txBody>
          </p:sp>
          <p:sp>
            <p:nvSpPr>
              <p:cNvPr id="280"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81"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pic>
          <p:nvPicPr>
            <p:cNvPr id="302" name="Picture 301">
              <a:extLst>
                <a:ext uri="{FF2B5EF4-FFF2-40B4-BE49-F238E27FC236}">
                  <a16:creationId xmlns:a16="http://schemas.microsoft.com/office/drawing/2014/main" id="{5E31CC71-AE8E-2942-8A7C-2377DD5E882C}"/>
                </a:ext>
              </a:extLst>
            </p:cNvPr>
            <p:cNvPicPr>
              <a:picLocks noChangeAspect="1"/>
            </p:cNvPicPr>
            <p:nvPr/>
          </p:nvPicPr>
          <p:blipFill rotWithShape="1">
            <a:blip r:embed="rId5">
              <a:extLst>
                <a:ext uri="{BEBA8EAE-BF5A-486C-A8C5-ECC9F3942E4B}">
                  <a14:imgProps xmlns:a14="http://schemas.microsoft.com/office/drawing/2010/main">
                    <a14:imgLayer r:embed="rId8">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7276799" y="5285500"/>
              <a:ext cx="865039" cy="493659"/>
            </a:xfrm>
            <a:prstGeom prst="rect">
              <a:avLst/>
            </a:prstGeom>
          </p:spPr>
        </p:pic>
        <p:pic>
          <p:nvPicPr>
            <p:cNvPr id="303" name="Picture 302">
              <a:extLst>
                <a:ext uri="{FF2B5EF4-FFF2-40B4-BE49-F238E27FC236}">
                  <a16:creationId xmlns:a16="http://schemas.microsoft.com/office/drawing/2014/main" id="{077464F5-336A-1A4F-B9F8-EFDB23C1C031}"/>
                </a:ext>
              </a:extLst>
            </p:cNvPr>
            <p:cNvPicPr>
              <a:picLocks noChangeAspect="1"/>
            </p:cNvPicPr>
            <p:nvPr/>
          </p:nvPicPr>
          <p:blipFill rotWithShape="1">
            <a:blip r:embed="rId5">
              <a:extLst>
                <a:ext uri="{BEBA8EAE-BF5A-486C-A8C5-ECC9F3942E4B}">
                  <a14:imgProps xmlns:a14="http://schemas.microsoft.com/office/drawing/2010/main">
                    <a14:imgLayer r:embed="rId9">
                      <a14:imgEffect>
                        <a14:backgroundRemoval t="7678" b="89945" l="10000" r="90000">
                          <a14:foregroundMark x1="37282" y1="9744" x2="46591" y2="10238"/>
                          <a14:foregroundMark x1="46591" y1="10238" x2="52851" y2="8407"/>
                          <a14:foregroundMark x1="52907" y1="8245" x2="39773" y2="11700"/>
                          <a14:foregroundMark x1="39773" y1="11700" x2="52625" y2="9055"/>
                          <a14:foregroundMark x1="63598" y1="9646" x2="64886" y2="10238"/>
                          <a14:foregroundMark x1="54432" y1="8775" x2="54432" y2="8775"/>
                          <a14:foregroundMark x1="54659" y1="8775" x2="62159" y2="10238"/>
                          <a14:backgroundMark x1="55483" y1="6852" x2="54205" y2="6216"/>
                          <a14:backgroundMark x1="7614" y1="23400" x2="7614" y2="23400"/>
                          <a14:backgroundMark x1="35341" y1="9689" x2="37614" y2="8775"/>
                          <a14:backgroundMark x1="55328" y1="7214" x2="53295" y2="7130"/>
                          <a14:backgroundMark x1="55845" y1="6232" x2="56932" y2="5850"/>
                          <a14:backgroundMark x1="53295" y1="7130" x2="55731" y2="6273"/>
                          <a14:backgroundMark x1="62386" y1="8410" x2="64318" y2="7495"/>
                          <a14:backgroundMark x1="76818" y1="15539" x2="76818" y2="15539"/>
                        </a14:backgroundRemoval>
                      </a14:imgEffect>
                    </a14:imgLayer>
                  </a14:imgProps>
                </a:ext>
              </a:extLst>
            </a:blip>
            <a:srcRect l="16070" t="6669" r="15737" b="20357"/>
            <a:stretch/>
          </p:blipFill>
          <p:spPr>
            <a:xfrm>
              <a:off x="5399832" y="5603054"/>
              <a:ext cx="865039" cy="493659"/>
            </a:xfrm>
            <a:prstGeom prst="rect">
              <a:avLst/>
            </a:prstGeom>
          </p:spPr>
        </p:pic>
      </p:grpSp>
      <p:sp>
        <p:nvSpPr>
          <p:cNvPr id="92" name="Line 134"/>
          <p:cNvSpPr>
            <a:spLocks noChangeShapeType="1"/>
          </p:cNvSpPr>
          <p:nvPr/>
        </p:nvSpPr>
        <p:spPr bwMode="auto">
          <a:xfrm flipV="1">
            <a:off x="5545593" y="3106285"/>
            <a:ext cx="1174750" cy="16510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68"/>
          <p:cNvSpPr>
            <a:spLocks noChangeShapeType="1"/>
          </p:cNvSpPr>
          <p:nvPr/>
        </p:nvSpPr>
        <p:spPr bwMode="auto">
          <a:xfrm flipV="1">
            <a:off x="4447322" y="2961821"/>
            <a:ext cx="2026959" cy="108395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Content Placeholder 2">
            <a:extLst>
              <a:ext uri="{FF2B5EF4-FFF2-40B4-BE49-F238E27FC236}">
                <a16:creationId xmlns:a16="http://schemas.microsoft.com/office/drawing/2014/main" id="{C8949F11-E188-7B4E-A562-6187C6D38A26}"/>
              </a:ext>
            </a:extLst>
          </p:cNvPr>
          <p:cNvSpPr txBox="1">
            <a:spLocks/>
          </p:cNvSpPr>
          <p:nvPr/>
        </p:nvSpPr>
        <p:spPr bwMode="auto">
          <a:xfrm>
            <a:off x="7685288" y="885825"/>
            <a:ext cx="4442347" cy="4992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10"/>
              </a:buBlip>
              <a:defRPr sz="2800">
                <a:solidFill>
                  <a:schemeClr val="tx1"/>
                </a:solidFill>
                <a:latin typeface="Avenir Roman" panose="02000503020000020003"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enir Roman" panose="02000503020000020003" pitchFamily="2" charset="0"/>
              </a:defRPr>
            </a:lvl2pPr>
            <a:lvl3pPr marL="1143000" indent="-228600" algn="l" rtl="0" eaLnBrk="0" fontAlgn="base" hangingPunct="0">
              <a:spcBef>
                <a:spcPct val="20000"/>
              </a:spcBef>
              <a:spcAft>
                <a:spcPct val="0"/>
              </a:spcAft>
              <a:buChar char="•"/>
              <a:defRPr sz="2000">
                <a:solidFill>
                  <a:schemeClr val="tx1"/>
                </a:solidFill>
                <a:latin typeface="Avenir Roman" panose="02000503020000020003" pitchFamily="2" charset="0"/>
              </a:defRPr>
            </a:lvl3pPr>
            <a:lvl4pPr marL="1600200" indent="-228600" algn="l" rtl="0" eaLnBrk="0" fontAlgn="base" hangingPunct="0">
              <a:spcBef>
                <a:spcPct val="20000"/>
              </a:spcBef>
              <a:spcAft>
                <a:spcPct val="0"/>
              </a:spcAft>
              <a:buChar char="–"/>
              <a:defRPr>
                <a:solidFill>
                  <a:schemeClr val="tx1"/>
                </a:solidFill>
                <a:latin typeface="Avenir Roman" panose="02000503020000020003" pitchFamily="2" charset="0"/>
              </a:defRPr>
            </a:lvl4pPr>
            <a:lvl5pPr marL="2057400" indent="-228600" algn="l" rtl="0" eaLnBrk="0" fontAlgn="base" hangingPunct="0">
              <a:spcBef>
                <a:spcPct val="20000"/>
              </a:spcBef>
              <a:spcAft>
                <a:spcPct val="0"/>
              </a:spcAft>
              <a:buChar char="»"/>
              <a:defRPr sz="1600">
                <a:solidFill>
                  <a:schemeClr val="tx1"/>
                </a:solidFill>
                <a:latin typeface="Avenir Roman" panose="02000503020000020003" pitchFamily="2"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kern="0" dirty="0"/>
              <a:t>HTTP request sent into TCP socket</a:t>
            </a:r>
          </a:p>
          <a:p>
            <a:pPr lvl="1"/>
            <a:r>
              <a:rPr lang="en-US" sz="1800" kern="0" dirty="0"/>
              <a:t>IP datagram containing request routed to </a:t>
            </a:r>
            <a:r>
              <a:rPr lang="en-US" sz="1800" kern="0" dirty="0">
                <a:hlinkClick r:id="rId11">
                  <a:extLst>
                    <a:ext uri="{A12FA001-AC4F-418D-AE19-62706E023703}">
                      <ahyp:hlinkClr xmlns:ahyp="http://schemas.microsoft.com/office/drawing/2018/hyperlinkcolor" val="tx"/>
                    </a:ext>
                  </a:extLst>
                </a:hlinkClick>
              </a:rPr>
              <a:t>google.com</a:t>
            </a:r>
            <a:endParaRPr lang="en-US" sz="1800" kern="0" dirty="0"/>
          </a:p>
          <a:p>
            <a:r>
              <a:rPr lang="en-US" sz="2000" kern="0" dirty="0"/>
              <a:t>Web server replies with HTTP response (incl. web page)</a:t>
            </a:r>
          </a:p>
          <a:p>
            <a:pPr lvl="1"/>
            <a:r>
              <a:rPr lang="en-US" sz="1800" kern="0" dirty="0"/>
              <a:t>IP datagram containing response routed back to client</a:t>
            </a:r>
          </a:p>
        </p:txBody>
      </p:sp>
      <p:grpSp>
        <p:nvGrpSpPr>
          <p:cNvPr id="225" name="Group 35">
            <a:extLst>
              <a:ext uri="{FF2B5EF4-FFF2-40B4-BE49-F238E27FC236}">
                <a16:creationId xmlns:a16="http://schemas.microsoft.com/office/drawing/2014/main" id="{B84466D0-ECD3-6C44-86A1-E0F328D5730F}"/>
              </a:ext>
            </a:extLst>
          </p:cNvPr>
          <p:cNvGrpSpPr>
            <a:grpSpLocks/>
          </p:cNvGrpSpPr>
          <p:nvPr/>
        </p:nvGrpSpPr>
        <p:grpSpPr bwMode="auto">
          <a:xfrm>
            <a:off x="1382659" y="1247936"/>
            <a:ext cx="976312" cy="1460500"/>
            <a:chOff x="651" y="681"/>
            <a:chExt cx="615" cy="920"/>
          </a:xfrm>
        </p:grpSpPr>
        <p:sp>
          <p:nvSpPr>
            <p:cNvPr id="226" name="Freeform 36">
              <a:extLst>
                <a:ext uri="{FF2B5EF4-FFF2-40B4-BE49-F238E27FC236}">
                  <a16:creationId xmlns:a16="http://schemas.microsoft.com/office/drawing/2014/main" id="{F744014B-513C-9B45-A091-F3C7CB2B6030}"/>
                </a:ext>
              </a:extLst>
            </p:cNvPr>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no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27" name="Group 37">
              <a:extLst>
                <a:ext uri="{FF2B5EF4-FFF2-40B4-BE49-F238E27FC236}">
                  <a16:creationId xmlns:a16="http://schemas.microsoft.com/office/drawing/2014/main" id="{CB38C2CC-97E8-BB4C-B89A-8F78F81CEBFD}"/>
                </a:ext>
              </a:extLst>
            </p:cNvPr>
            <p:cNvGrpSpPr>
              <a:grpSpLocks/>
            </p:cNvGrpSpPr>
            <p:nvPr/>
          </p:nvGrpSpPr>
          <p:grpSpPr bwMode="auto">
            <a:xfrm>
              <a:off x="651" y="681"/>
              <a:ext cx="500" cy="828"/>
              <a:chOff x="569" y="2954"/>
              <a:chExt cx="500" cy="828"/>
            </a:xfrm>
          </p:grpSpPr>
          <p:sp>
            <p:nvSpPr>
              <p:cNvPr id="228" name="Rectangle 38">
                <a:extLst>
                  <a:ext uri="{FF2B5EF4-FFF2-40B4-BE49-F238E27FC236}">
                    <a16:creationId xmlns:a16="http://schemas.microsoft.com/office/drawing/2014/main" id="{1495D13C-DA53-8849-8EAA-2527BBF62340}"/>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29" name="Text Box 39">
                <a:extLst>
                  <a:ext uri="{FF2B5EF4-FFF2-40B4-BE49-F238E27FC236}">
                    <a16:creationId xmlns:a16="http://schemas.microsoft.com/office/drawing/2014/main" id="{F9DD58DD-032D-2442-9B30-46243D249DB5}"/>
                  </a:ext>
                </a:extLst>
              </p:cNvPr>
              <p:cNvSpPr txBox="1">
                <a:spLocks noChangeArrowheads="1"/>
              </p:cNvSpPr>
              <p:nvPr/>
            </p:nvSpPr>
            <p:spPr bwMode="auto">
              <a:xfrm>
                <a:off x="607" y="2954"/>
                <a:ext cx="449"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Arial" charset="0"/>
                  </a:rPr>
                  <a:t>HTTP</a:t>
                </a:r>
              </a:p>
              <a:p>
                <a:pPr algn="ctr">
                  <a:defRPr/>
                </a:pPr>
                <a:r>
                  <a:rPr lang="en-US" sz="1600" i="0">
                    <a:solidFill>
                      <a:srgbClr val="000000"/>
                    </a:solidFill>
                    <a:latin typeface="Arial" charset="0"/>
                  </a:rPr>
                  <a:t>TCP</a:t>
                </a:r>
              </a:p>
              <a:p>
                <a:pPr algn="ctr">
                  <a:defRPr/>
                </a:pPr>
                <a:r>
                  <a:rPr lang="en-US" sz="1600" i="0">
                    <a:solidFill>
                      <a:srgbClr val="000000"/>
                    </a:solidFill>
                    <a:latin typeface="Arial" charset="0"/>
                  </a:rPr>
                  <a:t>IP</a:t>
                </a:r>
              </a:p>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230" name="Line 40">
                <a:extLst>
                  <a:ext uri="{FF2B5EF4-FFF2-40B4-BE49-F238E27FC236}">
                    <a16:creationId xmlns:a16="http://schemas.microsoft.com/office/drawing/2014/main" id="{F512100A-EA34-B446-876F-598CE6079BFE}"/>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31" name="Line 41">
                <a:extLst>
                  <a:ext uri="{FF2B5EF4-FFF2-40B4-BE49-F238E27FC236}">
                    <a16:creationId xmlns:a16="http://schemas.microsoft.com/office/drawing/2014/main" id="{C7F2FCA1-7061-CB4D-89C6-C1C2572E8B32}"/>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32" name="Line 42">
                <a:extLst>
                  <a:ext uri="{FF2B5EF4-FFF2-40B4-BE49-F238E27FC236}">
                    <a16:creationId xmlns:a16="http://schemas.microsoft.com/office/drawing/2014/main" id="{870FCD5B-24EA-5945-9C72-CCDE6B0923B2}"/>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33" name="Line 43">
                <a:extLst>
                  <a:ext uri="{FF2B5EF4-FFF2-40B4-BE49-F238E27FC236}">
                    <a16:creationId xmlns:a16="http://schemas.microsoft.com/office/drawing/2014/main" id="{FB462419-051F-5E42-A55F-1FA65F1D657B}"/>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grpSp>
        <p:nvGrpSpPr>
          <p:cNvPr id="234" name="Group 44">
            <a:extLst>
              <a:ext uri="{FF2B5EF4-FFF2-40B4-BE49-F238E27FC236}">
                <a16:creationId xmlns:a16="http://schemas.microsoft.com/office/drawing/2014/main" id="{7AC8B88F-1A07-0C47-BEA0-F5E16F3EA40B}"/>
              </a:ext>
            </a:extLst>
          </p:cNvPr>
          <p:cNvGrpSpPr>
            <a:grpSpLocks/>
          </p:cNvGrpSpPr>
          <p:nvPr/>
        </p:nvGrpSpPr>
        <p:grpSpPr bwMode="auto">
          <a:xfrm>
            <a:off x="630184" y="1220948"/>
            <a:ext cx="515937" cy="333375"/>
            <a:chOff x="328" y="678"/>
            <a:chExt cx="325" cy="210"/>
          </a:xfrm>
        </p:grpSpPr>
        <p:grpSp>
          <p:nvGrpSpPr>
            <p:cNvPr id="235" name="Group 45">
              <a:extLst>
                <a:ext uri="{FF2B5EF4-FFF2-40B4-BE49-F238E27FC236}">
                  <a16:creationId xmlns:a16="http://schemas.microsoft.com/office/drawing/2014/main" id="{D1190495-AD9D-A642-827B-DC075BC2DB20}"/>
                </a:ext>
              </a:extLst>
            </p:cNvPr>
            <p:cNvGrpSpPr>
              <a:grpSpLocks/>
            </p:cNvGrpSpPr>
            <p:nvPr/>
          </p:nvGrpSpPr>
          <p:grpSpPr bwMode="auto">
            <a:xfrm>
              <a:off x="328" y="693"/>
              <a:ext cx="325" cy="154"/>
              <a:chOff x="844" y="3337"/>
              <a:chExt cx="325" cy="154"/>
            </a:xfrm>
          </p:grpSpPr>
          <p:sp>
            <p:nvSpPr>
              <p:cNvPr id="237" name="Rectangle 46">
                <a:extLst>
                  <a:ext uri="{FF2B5EF4-FFF2-40B4-BE49-F238E27FC236}">
                    <a16:creationId xmlns:a16="http://schemas.microsoft.com/office/drawing/2014/main" id="{C7B08D52-8483-8E4F-9AEF-20C3577EF36E}"/>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38" name="Text Box 47">
                <a:extLst>
                  <a:ext uri="{FF2B5EF4-FFF2-40B4-BE49-F238E27FC236}">
                    <a16:creationId xmlns:a16="http://schemas.microsoft.com/office/drawing/2014/main" id="{0FB764A5-D45F-0C43-8170-680A0F461ADE}"/>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sp>
          <p:nvSpPr>
            <p:cNvPr id="236" name="AutoShape 48">
              <a:extLst>
                <a:ext uri="{FF2B5EF4-FFF2-40B4-BE49-F238E27FC236}">
                  <a16:creationId xmlns:a16="http://schemas.microsoft.com/office/drawing/2014/main" id="{A69386F0-0B1C-8F4D-B2D2-06E327B76968}"/>
                </a:ext>
              </a:extLst>
            </p:cNvPr>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39" name="Line 136">
            <a:extLst>
              <a:ext uri="{FF2B5EF4-FFF2-40B4-BE49-F238E27FC236}">
                <a16:creationId xmlns:a16="http://schemas.microsoft.com/office/drawing/2014/main" id="{B2ED6A68-51DB-9B48-9196-406CE3571AE3}"/>
              </a:ext>
            </a:extLst>
          </p:cNvPr>
          <p:cNvSpPr>
            <a:spLocks noChangeShapeType="1"/>
          </p:cNvSpPr>
          <p:nvPr/>
        </p:nvSpPr>
        <p:spPr bwMode="auto">
          <a:xfrm flipV="1">
            <a:off x="2730446" y="5610386"/>
            <a:ext cx="4905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Text Box 137">
            <a:extLst>
              <a:ext uri="{FF2B5EF4-FFF2-40B4-BE49-F238E27FC236}">
                <a16:creationId xmlns:a16="http://schemas.microsoft.com/office/drawing/2014/main" id="{BC842523-1677-1747-A107-5E5CE3AF9E74}"/>
              </a:ext>
            </a:extLst>
          </p:cNvPr>
          <p:cNvSpPr txBox="1">
            <a:spLocks noChangeArrowheads="1"/>
          </p:cNvSpPr>
          <p:nvPr/>
        </p:nvSpPr>
        <p:spPr bwMode="auto">
          <a:xfrm>
            <a:off x="1190571" y="6002498"/>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a:solidFill>
                  <a:srgbClr val="000000"/>
                </a:solidFill>
                <a:latin typeface="Arial" charset="0"/>
              </a:rPr>
              <a:t>64.233.169.105</a:t>
            </a:r>
          </a:p>
        </p:txBody>
      </p:sp>
      <p:sp>
        <p:nvSpPr>
          <p:cNvPr id="241" name="Text Box 138">
            <a:extLst>
              <a:ext uri="{FF2B5EF4-FFF2-40B4-BE49-F238E27FC236}">
                <a16:creationId xmlns:a16="http://schemas.microsoft.com/office/drawing/2014/main" id="{94DB4675-0D92-8E46-9562-6334D24C993C}"/>
              </a:ext>
            </a:extLst>
          </p:cNvPr>
          <p:cNvSpPr txBox="1">
            <a:spLocks noChangeArrowheads="1"/>
          </p:cNvSpPr>
          <p:nvPr/>
        </p:nvSpPr>
        <p:spPr bwMode="auto">
          <a:xfrm>
            <a:off x="1158821" y="5708811"/>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128"/>
              </a:defRPr>
            </a:lvl1pPr>
            <a:lvl2pPr marL="742950" indent="-285750">
              <a:defRPr sz="2400" i="1">
                <a:solidFill>
                  <a:schemeClr val="tx1"/>
                </a:solidFill>
                <a:latin typeface="Comic Sans MS" charset="0"/>
                <a:ea typeface="ＭＳ Ｐゴシック" charset="-128"/>
              </a:defRPr>
            </a:lvl2pPr>
            <a:lvl3pPr marL="1143000" indent="-228600">
              <a:defRPr sz="2400" i="1">
                <a:solidFill>
                  <a:schemeClr val="tx1"/>
                </a:solidFill>
                <a:latin typeface="Comic Sans MS" charset="0"/>
                <a:ea typeface="ＭＳ Ｐゴシック" charset="-128"/>
              </a:defRPr>
            </a:lvl3pPr>
            <a:lvl4pPr marL="1600200" indent="-228600">
              <a:defRPr sz="2400" i="1">
                <a:solidFill>
                  <a:schemeClr val="tx1"/>
                </a:solidFill>
                <a:latin typeface="Comic Sans MS" charset="0"/>
                <a:ea typeface="ＭＳ Ｐゴシック" charset="-128"/>
              </a:defRPr>
            </a:lvl4pPr>
            <a:lvl5pPr marL="2057400" indent="-228600">
              <a:defRPr sz="2400" i="1">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128"/>
              </a:defRPr>
            </a:lvl9pPr>
          </a:lstStyle>
          <a:p>
            <a:pPr eaLnBrk="1" hangingPunct="1"/>
            <a:r>
              <a:rPr lang="en-US" altLang="en-US" sz="1600" i="0">
                <a:solidFill>
                  <a:srgbClr val="000000"/>
                </a:solidFill>
                <a:latin typeface="Arial" charset="0"/>
              </a:rPr>
              <a:t>web server</a:t>
            </a:r>
          </a:p>
        </p:txBody>
      </p:sp>
      <p:grpSp>
        <p:nvGrpSpPr>
          <p:cNvPr id="242" name="Group 145">
            <a:extLst>
              <a:ext uri="{FF2B5EF4-FFF2-40B4-BE49-F238E27FC236}">
                <a16:creationId xmlns:a16="http://schemas.microsoft.com/office/drawing/2014/main" id="{793FD340-8488-BF43-952B-63D717229471}"/>
              </a:ext>
            </a:extLst>
          </p:cNvPr>
          <p:cNvGrpSpPr>
            <a:grpSpLocks/>
          </p:cNvGrpSpPr>
          <p:nvPr/>
        </p:nvGrpSpPr>
        <p:grpSpPr bwMode="auto">
          <a:xfrm>
            <a:off x="1696984" y="4132423"/>
            <a:ext cx="976312" cy="1460500"/>
            <a:chOff x="4000" y="1895"/>
            <a:chExt cx="615" cy="920"/>
          </a:xfrm>
        </p:grpSpPr>
        <p:sp>
          <p:nvSpPr>
            <p:cNvPr id="243" name="Freeform 146">
              <a:extLst>
                <a:ext uri="{FF2B5EF4-FFF2-40B4-BE49-F238E27FC236}">
                  <a16:creationId xmlns:a16="http://schemas.microsoft.com/office/drawing/2014/main" id="{600EA4AB-F548-E84B-8D7B-796A0CBAE959}"/>
                </a:ext>
              </a:extLst>
            </p:cNvPr>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no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44" name="Group 147">
              <a:extLst>
                <a:ext uri="{FF2B5EF4-FFF2-40B4-BE49-F238E27FC236}">
                  <a16:creationId xmlns:a16="http://schemas.microsoft.com/office/drawing/2014/main" id="{A290D90D-CA94-A84D-B81D-C4583121D422}"/>
                </a:ext>
              </a:extLst>
            </p:cNvPr>
            <p:cNvGrpSpPr>
              <a:grpSpLocks/>
            </p:cNvGrpSpPr>
            <p:nvPr/>
          </p:nvGrpSpPr>
          <p:grpSpPr bwMode="auto">
            <a:xfrm>
              <a:off x="4000" y="1895"/>
              <a:ext cx="500" cy="828"/>
              <a:chOff x="569" y="2954"/>
              <a:chExt cx="500" cy="828"/>
            </a:xfrm>
          </p:grpSpPr>
          <p:sp>
            <p:nvSpPr>
              <p:cNvPr id="245" name="Rectangle 148">
                <a:extLst>
                  <a:ext uri="{FF2B5EF4-FFF2-40B4-BE49-F238E27FC236}">
                    <a16:creationId xmlns:a16="http://schemas.microsoft.com/office/drawing/2014/main" id="{066B022D-9A6A-7240-A540-C241D52C0A54}"/>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246" name="Text Box 149">
                <a:extLst>
                  <a:ext uri="{FF2B5EF4-FFF2-40B4-BE49-F238E27FC236}">
                    <a16:creationId xmlns:a16="http://schemas.microsoft.com/office/drawing/2014/main" id="{C09EECDD-BD26-9647-9046-4A9C76163234}"/>
                  </a:ext>
                </a:extLst>
              </p:cNvPr>
              <p:cNvSpPr txBox="1">
                <a:spLocks noChangeArrowheads="1"/>
              </p:cNvSpPr>
              <p:nvPr/>
            </p:nvSpPr>
            <p:spPr bwMode="auto">
              <a:xfrm>
                <a:off x="607" y="2954"/>
                <a:ext cx="449"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a:solidFill>
                      <a:srgbClr val="000000"/>
                    </a:solidFill>
                    <a:latin typeface="Arial" charset="0"/>
                  </a:rPr>
                  <a:t>HTTP</a:t>
                </a:r>
              </a:p>
              <a:p>
                <a:pPr algn="ctr">
                  <a:defRPr/>
                </a:pPr>
                <a:r>
                  <a:rPr lang="en-US" sz="1600" i="0">
                    <a:solidFill>
                      <a:srgbClr val="000000"/>
                    </a:solidFill>
                    <a:latin typeface="Arial" charset="0"/>
                  </a:rPr>
                  <a:t>TCP</a:t>
                </a:r>
              </a:p>
              <a:p>
                <a:pPr algn="ctr">
                  <a:defRPr/>
                </a:pPr>
                <a:r>
                  <a:rPr lang="en-US" sz="1600" i="0">
                    <a:solidFill>
                      <a:srgbClr val="000000"/>
                    </a:solidFill>
                    <a:latin typeface="Arial" charset="0"/>
                  </a:rPr>
                  <a:t>IP</a:t>
                </a:r>
              </a:p>
              <a:p>
                <a:pPr algn="ctr">
                  <a:defRPr/>
                </a:pPr>
                <a:r>
                  <a:rPr lang="en-US" sz="1600" i="0">
                    <a:solidFill>
                      <a:srgbClr val="000000"/>
                    </a:solidFill>
                    <a:latin typeface="Arial" charset="0"/>
                  </a:rPr>
                  <a:t>Eth</a:t>
                </a:r>
              </a:p>
              <a:p>
                <a:pPr algn="ctr">
                  <a:defRPr/>
                </a:pPr>
                <a:r>
                  <a:rPr lang="en-US" sz="1600" i="0">
                    <a:solidFill>
                      <a:srgbClr val="000000"/>
                    </a:solidFill>
                    <a:latin typeface="Arial" charset="0"/>
                  </a:rPr>
                  <a:t>Phy</a:t>
                </a:r>
              </a:p>
            </p:txBody>
          </p:sp>
          <p:sp>
            <p:nvSpPr>
              <p:cNvPr id="247" name="Line 150">
                <a:extLst>
                  <a:ext uri="{FF2B5EF4-FFF2-40B4-BE49-F238E27FC236}">
                    <a16:creationId xmlns:a16="http://schemas.microsoft.com/office/drawing/2014/main" id="{D4CC66B0-9CCB-FB49-B2B5-7A2F95CC4627}"/>
                  </a:ext>
                </a:extLst>
              </p:cNvPr>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48" name="Line 151">
                <a:extLst>
                  <a:ext uri="{FF2B5EF4-FFF2-40B4-BE49-F238E27FC236}">
                    <a16:creationId xmlns:a16="http://schemas.microsoft.com/office/drawing/2014/main" id="{F3750251-B453-8F44-9D56-4BC07098DDA4}"/>
                  </a:ext>
                </a:extLst>
              </p:cNvPr>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49" name="Line 152">
                <a:extLst>
                  <a:ext uri="{FF2B5EF4-FFF2-40B4-BE49-F238E27FC236}">
                    <a16:creationId xmlns:a16="http://schemas.microsoft.com/office/drawing/2014/main" id="{22869244-E442-144E-9107-AFCABE6FD372}"/>
                  </a:ext>
                </a:extLst>
              </p:cNvPr>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250" name="Line 153">
                <a:extLst>
                  <a:ext uri="{FF2B5EF4-FFF2-40B4-BE49-F238E27FC236}">
                    <a16:creationId xmlns:a16="http://schemas.microsoft.com/office/drawing/2014/main" id="{F1F21061-BFE6-7F40-AA6E-215453817A76}"/>
                  </a:ext>
                </a:extLst>
              </p:cNvPr>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grpSp>
      </p:grpSp>
      <p:grpSp>
        <p:nvGrpSpPr>
          <p:cNvPr id="251" name="Group 357">
            <a:extLst>
              <a:ext uri="{FF2B5EF4-FFF2-40B4-BE49-F238E27FC236}">
                <a16:creationId xmlns:a16="http://schemas.microsoft.com/office/drawing/2014/main" id="{5D211BAF-523D-B749-A551-65023FFD0FAC}"/>
              </a:ext>
            </a:extLst>
          </p:cNvPr>
          <p:cNvGrpSpPr>
            <a:grpSpLocks/>
          </p:cNvGrpSpPr>
          <p:nvPr/>
        </p:nvGrpSpPr>
        <p:grpSpPr bwMode="auto">
          <a:xfrm>
            <a:off x="276171" y="1530511"/>
            <a:ext cx="1081088" cy="1058862"/>
            <a:chOff x="56" y="859"/>
            <a:chExt cx="681" cy="667"/>
          </a:xfrm>
        </p:grpSpPr>
        <p:grpSp>
          <p:nvGrpSpPr>
            <p:cNvPr id="252" name="Group 230">
              <a:extLst>
                <a:ext uri="{FF2B5EF4-FFF2-40B4-BE49-F238E27FC236}">
                  <a16:creationId xmlns:a16="http://schemas.microsoft.com/office/drawing/2014/main" id="{E194E606-8078-C949-AAE4-F81FEFC811B2}"/>
                </a:ext>
              </a:extLst>
            </p:cNvPr>
            <p:cNvGrpSpPr>
              <a:grpSpLocks/>
            </p:cNvGrpSpPr>
            <p:nvPr/>
          </p:nvGrpSpPr>
          <p:grpSpPr bwMode="auto">
            <a:xfrm>
              <a:off x="290" y="874"/>
              <a:ext cx="379" cy="154"/>
              <a:chOff x="740" y="3209"/>
              <a:chExt cx="379" cy="154"/>
            </a:xfrm>
          </p:grpSpPr>
          <p:grpSp>
            <p:nvGrpSpPr>
              <p:cNvPr id="392" name="Group 231">
                <a:extLst>
                  <a:ext uri="{FF2B5EF4-FFF2-40B4-BE49-F238E27FC236}">
                    <a16:creationId xmlns:a16="http://schemas.microsoft.com/office/drawing/2014/main" id="{BF0F5856-7632-0143-A0C0-7B89108432A8}"/>
                  </a:ext>
                </a:extLst>
              </p:cNvPr>
              <p:cNvGrpSpPr>
                <a:grpSpLocks/>
              </p:cNvGrpSpPr>
              <p:nvPr/>
            </p:nvGrpSpPr>
            <p:grpSpPr bwMode="auto">
              <a:xfrm>
                <a:off x="794" y="3209"/>
                <a:ext cx="325" cy="154"/>
                <a:chOff x="844" y="3337"/>
                <a:chExt cx="325" cy="154"/>
              </a:xfrm>
            </p:grpSpPr>
            <p:sp>
              <p:nvSpPr>
                <p:cNvPr id="395" name="Rectangle 232">
                  <a:extLst>
                    <a:ext uri="{FF2B5EF4-FFF2-40B4-BE49-F238E27FC236}">
                      <a16:creationId xmlns:a16="http://schemas.microsoft.com/office/drawing/2014/main" id="{11E8645D-C66E-7C44-86FF-5DBA582288C6}"/>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96" name="Text Box 233">
                  <a:extLst>
                    <a:ext uri="{FF2B5EF4-FFF2-40B4-BE49-F238E27FC236}">
                      <a16:creationId xmlns:a16="http://schemas.microsoft.com/office/drawing/2014/main" id="{2BDF27A8-CD64-9A4B-9880-72D1DB790FCB}"/>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sp>
            <p:nvSpPr>
              <p:cNvPr id="393" name="Rectangle 234">
                <a:extLst>
                  <a:ext uri="{FF2B5EF4-FFF2-40B4-BE49-F238E27FC236}">
                    <a16:creationId xmlns:a16="http://schemas.microsoft.com/office/drawing/2014/main" id="{B8C3E4B0-D2AC-A64A-BF3F-2FCCE155AF45}"/>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94" name="Rectangle 235">
                <a:extLst>
                  <a:ext uri="{FF2B5EF4-FFF2-40B4-BE49-F238E27FC236}">
                    <a16:creationId xmlns:a16="http://schemas.microsoft.com/office/drawing/2014/main" id="{294F754C-4F30-CA42-A5C0-7FF5159783E6}"/>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253" name="Group 236">
              <a:extLst>
                <a:ext uri="{FF2B5EF4-FFF2-40B4-BE49-F238E27FC236}">
                  <a16:creationId xmlns:a16="http://schemas.microsoft.com/office/drawing/2014/main" id="{9789CEA9-221D-5949-A361-E03964C6EB43}"/>
                </a:ext>
              </a:extLst>
            </p:cNvPr>
            <p:cNvGrpSpPr>
              <a:grpSpLocks/>
            </p:cNvGrpSpPr>
            <p:nvPr/>
          </p:nvGrpSpPr>
          <p:grpSpPr bwMode="auto">
            <a:xfrm>
              <a:off x="290" y="1022"/>
              <a:ext cx="379" cy="154"/>
              <a:chOff x="836" y="3305"/>
              <a:chExt cx="379" cy="154"/>
            </a:xfrm>
          </p:grpSpPr>
          <p:grpSp>
            <p:nvGrpSpPr>
              <p:cNvPr id="386" name="Group 237">
                <a:extLst>
                  <a:ext uri="{FF2B5EF4-FFF2-40B4-BE49-F238E27FC236}">
                    <a16:creationId xmlns:a16="http://schemas.microsoft.com/office/drawing/2014/main" id="{733ED001-BEC0-0940-B15D-DE0A39DCE1EC}"/>
                  </a:ext>
                </a:extLst>
              </p:cNvPr>
              <p:cNvGrpSpPr>
                <a:grpSpLocks/>
              </p:cNvGrpSpPr>
              <p:nvPr/>
            </p:nvGrpSpPr>
            <p:grpSpPr bwMode="auto">
              <a:xfrm>
                <a:off x="890" y="3305"/>
                <a:ext cx="325" cy="154"/>
                <a:chOff x="844" y="3337"/>
                <a:chExt cx="325" cy="154"/>
              </a:xfrm>
            </p:grpSpPr>
            <p:sp>
              <p:nvSpPr>
                <p:cNvPr id="390" name="Rectangle 238">
                  <a:extLst>
                    <a:ext uri="{FF2B5EF4-FFF2-40B4-BE49-F238E27FC236}">
                      <a16:creationId xmlns:a16="http://schemas.microsoft.com/office/drawing/2014/main" id="{9E872F7D-3BE1-9C41-892B-FAD801E5760E}"/>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91" name="Text Box 239">
                  <a:extLst>
                    <a:ext uri="{FF2B5EF4-FFF2-40B4-BE49-F238E27FC236}">
                      <a16:creationId xmlns:a16="http://schemas.microsoft.com/office/drawing/2014/main" id="{ED1F377B-DA4F-BD4A-8D02-86074EC9B341}"/>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387" name="Group 240">
                <a:extLst>
                  <a:ext uri="{FF2B5EF4-FFF2-40B4-BE49-F238E27FC236}">
                    <a16:creationId xmlns:a16="http://schemas.microsoft.com/office/drawing/2014/main" id="{396F2FFD-8111-AA46-8C70-9215B2C6EE93}"/>
                  </a:ext>
                </a:extLst>
              </p:cNvPr>
              <p:cNvGrpSpPr>
                <a:grpSpLocks/>
              </p:cNvGrpSpPr>
              <p:nvPr/>
            </p:nvGrpSpPr>
            <p:grpSpPr bwMode="auto">
              <a:xfrm>
                <a:off x="836" y="3334"/>
                <a:ext cx="354" cy="94"/>
                <a:chOff x="836" y="3334"/>
                <a:chExt cx="354" cy="94"/>
              </a:xfrm>
            </p:grpSpPr>
            <p:sp>
              <p:nvSpPr>
                <p:cNvPr id="388" name="Rectangle 241">
                  <a:extLst>
                    <a:ext uri="{FF2B5EF4-FFF2-40B4-BE49-F238E27FC236}">
                      <a16:creationId xmlns:a16="http://schemas.microsoft.com/office/drawing/2014/main" id="{2F9A00CE-18A7-8249-A2CF-5FCE8D3E0B8D}"/>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89" name="Rectangle 242">
                  <a:extLst>
                    <a:ext uri="{FF2B5EF4-FFF2-40B4-BE49-F238E27FC236}">
                      <a16:creationId xmlns:a16="http://schemas.microsoft.com/office/drawing/2014/main" id="{8EC151A6-CD3D-7840-BD16-92FAE888B13D}"/>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254" name="Group 243">
              <a:extLst>
                <a:ext uri="{FF2B5EF4-FFF2-40B4-BE49-F238E27FC236}">
                  <a16:creationId xmlns:a16="http://schemas.microsoft.com/office/drawing/2014/main" id="{AC32175C-74F0-4C43-A8B9-9D1D3DADD352}"/>
                </a:ext>
              </a:extLst>
            </p:cNvPr>
            <p:cNvGrpSpPr>
              <a:grpSpLocks/>
            </p:cNvGrpSpPr>
            <p:nvPr/>
          </p:nvGrpSpPr>
          <p:grpSpPr bwMode="auto">
            <a:xfrm>
              <a:off x="177" y="1042"/>
              <a:ext cx="480" cy="112"/>
              <a:chOff x="627" y="3377"/>
              <a:chExt cx="480" cy="112"/>
            </a:xfrm>
          </p:grpSpPr>
          <p:sp>
            <p:nvSpPr>
              <p:cNvPr id="384" name="Rectangle 244">
                <a:extLst>
                  <a:ext uri="{FF2B5EF4-FFF2-40B4-BE49-F238E27FC236}">
                    <a16:creationId xmlns:a16="http://schemas.microsoft.com/office/drawing/2014/main" id="{11FF9504-BF8B-5B4F-9838-F65D5A20EBCE}"/>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85" name="Rectangle 245">
                <a:extLst>
                  <a:ext uri="{FF2B5EF4-FFF2-40B4-BE49-F238E27FC236}">
                    <a16:creationId xmlns:a16="http://schemas.microsoft.com/office/drawing/2014/main" id="{BCA3307E-1521-AE4B-8A6C-EACEA77F197D}"/>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255" name="Group 246">
              <a:extLst>
                <a:ext uri="{FF2B5EF4-FFF2-40B4-BE49-F238E27FC236}">
                  <a16:creationId xmlns:a16="http://schemas.microsoft.com/office/drawing/2014/main" id="{3AA12C89-0CF5-3548-8374-59527B27AAE1}"/>
                </a:ext>
              </a:extLst>
            </p:cNvPr>
            <p:cNvGrpSpPr>
              <a:grpSpLocks/>
            </p:cNvGrpSpPr>
            <p:nvPr/>
          </p:nvGrpSpPr>
          <p:grpSpPr bwMode="auto">
            <a:xfrm>
              <a:off x="56" y="1189"/>
              <a:ext cx="681" cy="154"/>
              <a:chOff x="504" y="3523"/>
              <a:chExt cx="681" cy="154"/>
            </a:xfrm>
          </p:grpSpPr>
          <p:grpSp>
            <p:nvGrpSpPr>
              <p:cNvPr id="300" name="Group 247">
                <a:extLst>
                  <a:ext uri="{FF2B5EF4-FFF2-40B4-BE49-F238E27FC236}">
                    <a16:creationId xmlns:a16="http://schemas.microsoft.com/office/drawing/2014/main" id="{FC640199-4313-AB47-BE5A-E7554AAAD3D7}"/>
                  </a:ext>
                </a:extLst>
              </p:cNvPr>
              <p:cNvGrpSpPr>
                <a:grpSpLocks/>
              </p:cNvGrpSpPr>
              <p:nvPr/>
            </p:nvGrpSpPr>
            <p:grpSpPr bwMode="auto">
              <a:xfrm>
                <a:off x="623" y="3523"/>
                <a:ext cx="492" cy="154"/>
                <a:chOff x="723" y="3453"/>
                <a:chExt cx="492" cy="154"/>
              </a:xfrm>
            </p:grpSpPr>
            <p:grpSp>
              <p:nvGrpSpPr>
                <p:cNvPr id="375" name="Group 248">
                  <a:extLst>
                    <a:ext uri="{FF2B5EF4-FFF2-40B4-BE49-F238E27FC236}">
                      <a16:creationId xmlns:a16="http://schemas.microsoft.com/office/drawing/2014/main" id="{BAE83FA3-9A6B-0A4D-8CE6-0C3AC05CF190}"/>
                    </a:ext>
                  </a:extLst>
                </p:cNvPr>
                <p:cNvGrpSpPr>
                  <a:grpSpLocks/>
                </p:cNvGrpSpPr>
                <p:nvPr/>
              </p:nvGrpSpPr>
              <p:grpSpPr bwMode="auto">
                <a:xfrm>
                  <a:off x="836" y="3453"/>
                  <a:ext cx="379" cy="154"/>
                  <a:chOff x="836" y="3305"/>
                  <a:chExt cx="379" cy="154"/>
                </a:xfrm>
              </p:grpSpPr>
              <p:grpSp>
                <p:nvGrpSpPr>
                  <p:cNvPr id="378" name="Group 249">
                    <a:extLst>
                      <a:ext uri="{FF2B5EF4-FFF2-40B4-BE49-F238E27FC236}">
                        <a16:creationId xmlns:a16="http://schemas.microsoft.com/office/drawing/2014/main" id="{C22F4648-0398-9F44-A044-12B98BB54772}"/>
                      </a:ext>
                    </a:extLst>
                  </p:cNvPr>
                  <p:cNvGrpSpPr>
                    <a:grpSpLocks/>
                  </p:cNvGrpSpPr>
                  <p:nvPr/>
                </p:nvGrpSpPr>
                <p:grpSpPr bwMode="auto">
                  <a:xfrm>
                    <a:off x="890" y="3305"/>
                    <a:ext cx="325" cy="154"/>
                    <a:chOff x="844" y="3337"/>
                    <a:chExt cx="325" cy="154"/>
                  </a:xfrm>
                </p:grpSpPr>
                <p:sp>
                  <p:nvSpPr>
                    <p:cNvPr id="382" name="Rectangle 250">
                      <a:extLst>
                        <a:ext uri="{FF2B5EF4-FFF2-40B4-BE49-F238E27FC236}">
                          <a16:creationId xmlns:a16="http://schemas.microsoft.com/office/drawing/2014/main" id="{AAEEFE7E-1B57-2843-8FFC-DC2B479327D2}"/>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83" name="Text Box 251">
                      <a:extLst>
                        <a:ext uri="{FF2B5EF4-FFF2-40B4-BE49-F238E27FC236}">
                          <a16:creationId xmlns:a16="http://schemas.microsoft.com/office/drawing/2014/main" id="{3DF178B9-B9C7-7F4C-AD06-6BC5C381B43B}"/>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379" name="Group 252">
                    <a:extLst>
                      <a:ext uri="{FF2B5EF4-FFF2-40B4-BE49-F238E27FC236}">
                        <a16:creationId xmlns:a16="http://schemas.microsoft.com/office/drawing/2014/main" id="{11BB20D7-8610-8F4A-ADDB-AC6D724D825F}"/>
                      </a:ext>
                    </a:extLst>
                  </p:cNvPr>
                  <p:cNvGrpSpPr>
                    <a:grpSpLocks/>
                  </p:cNvGrpSpPr>
                  <p:nvPr/>
                </p:nvGrpSpPr>
                <p:grpSpPr bwMode="auto">
                  <a:xfrm>
                    <a:off x="836" y="3334"/>
                    <a:ext cx="354" cy="94"/>
                    <a:chOff x="836" y="3334"/>
                    <a:chExt cx="354" cy="94"/>
                  </a:xfrm>
                </p:grpSpPr>
                <p:sp>
                  <p:nvSpPr>
                    <p:cNvPr id="380" name="Rectangle 253">
                      <a:extLst>
                        <a:ext uri="{FF2B5EF4-FFF2-40B4-BE49-F238E27FC236}">
                          <a16:creationId xmlns:a16="http://schemas.microsoft.com/office/drawing/2014/main" id="{007CD615-2FFF-A74C-8D2E-D256A722DB7A}"/>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81" name="Rectangle 254">
                      <a:extLst>
                        <a:ext uri="{FF2B5EF4-FFF2-40B4-BE49-F238E27FC236}">
                          <a16:creationId xmlns:a16="http://schemas.microsoft.com/office/drawing/2014/main" id="{EBADCC79-AE07-A84B-AC7F-4579DC47B45E}"/>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376" name="Rectangle 255">
                  <a:extLst>
                    <a:ext uri="{FF2B5EF4-FFF2-40B4-BE49-F238E27FC236}">
                      <a16:creationId xmlns:a16="http://schemas.microsoft.com/office/drawing/2014/main" id="{DCD2F9B0-CDA8-FE4F-BAA5-3E5121246B35}"/>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77" name="Rectangle 256">
                  <a:extLst>
                    <a:ext uri="{FF2B5EF4-FFF2-40B4-BE49-F238E27FC236}">
                      <a16:creationId xmlns:a16="http://schemas.microsoft.com/office/drawing/2014/main" id="{A16FC1B3-2671-824B-8534-61276C91F577}"/>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301" name="Rectangle 257">
                <a:extLst>
                  <a:ext uri="{FF2B5EF4-FFF2-40B4-BE49-F238E27FC236}">
                    <a16:creationId xmlns:a16="http://schemas.microsoft.com/office/drawing/2014/main" id="{F61EBB43-356A-9047-9439-BF1F0E709685}"/>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05" name="Rectangle 258">
                <a:extLst>
                  <a:ext uri="{FF2B5EF4-FFF2-40B4-BE49-F238E27FC236}">
                    <a16:creationId xmlns:a16="http://schemas.microsoft.com/office/drawing/2014/main" id="{E491B03C-CD5C-5247-974D-563BEB603A1C}"/>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307" name="Rectangle 259">
                <a:extLst>
                  <a:ext uri="{FF2B5EF4-FFF2-40B4-BE49-F238E27FC236}">
                    <a16:creationId xmlns:a16="http://schemas.microsoft.com/office/drawing/2014/main" id="{B3851D05-AAF0-4749-B684-FEA029C68526}"/>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56" name="AutoShape 356">
              <a:extLst>
                <a:ext uri="{FF2B5EF4-FFF2-40B4-BE49-F238E27FC236}">
                  <a16:creationId xmlns:a16="http://schemas.microsoft.com/office/drawing/2014/main" id="{D5035807-CAF4-B745-954B-3C1A21DFE1A0}"/>
                </a:ext>
              </a:extLst>
            </p:cNvPr>
            <p:cNvSpPr>
              <a:spLocks noChangeArrowheads="1"/>
            </p:cNvSpPr>
            <p:nvPr/>
          </p:nvSpPr>
          <p:spPr bwMode="auto">
            <a:xfrm>
              <a:off x="341" y="859"/>
              <a:ext cx="240" cy="667"/>
            </a:xfrm>
            <a:prstGeom prst="downArrow">
              <a:avLst>
                <a:gd name="adj1" fmla="val 49167"/>
                <a:gd name="adj2" fmla="val 675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397" name="Group 389">
            <a:extLst>
              <a:ext uri="{FF2B5EF4-FFF2-40B4-BE49-F238E27FC236}">
                <a16:creationId xmlns:a16="http://schemas.microsoft.com/office/drawing/2014/main" id="{3D54739D-D43E-DD46-8F69-B63B6265533C}"/>
              </a:ext>
            </a:extLst>
          </p:cNvPr>
          <p:cNvGrpSpPr>
            <a:grpSpLocks/>
          </p:cNvGrpSpPr>
          <p:nvPr/>
        </p:nvGrpSpPr>
        <p:grpSpPr bwMode="auto">
          <a:xfrm>
            <a:off x="279346" y="2057561"/>
            <a:ext cx="1081088" cy="244475"/>
            <a:chOff x="0" y="2762"/>
            <a:chExt cx="681" cy="154"/>
          </a:xfrm>
        </p:grpSpPr>
        <p:sp>
          <p:nvSpPr>
            <p:cNvPr id="398" name="Rectangle 388">
              <a:extLst>
                <a:ext uri="{FF2B5EF4-FFF2-40B4-BE49-F238E27FC236}">
                  <a16:creationId xmlns:a16="http://schemas.microsoft.com/office/drawing/2014/main" id="{F38BE592-4AB0-FB48-AB0D-607A41AEB71A}"/>
                </a:ext>
              </a:extLst>
            </p:cNvPr>
            <p:cNvSpPr>
              <a:spLocks noChangeArrowheads="1"/>
            </p:cNvSpPr>
            <p:nvPr/>
          </p:nvSpPr>
          <p:spPr bwMode="auto">
            <a:xfrm>
              <a:off x="0" y="2768"/>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399" name="Group 376">
              <a:extLst>
                <a:ext uri="{FF2B5EF4-FFF2-40B4-BE49-F238E27FC236}">
                  <a16:creationId xmlns:a16="http://schemas.microsoft.com/office/drawing/2014/main" id="{F0C08408-633B-354B-9C04-FBB7E89A0A81}"/>
                </a:ext>
              </a:extLst>
            </p:cNvPr>
            <p:cNvGrpSpPr>
              <a:grpSpLocks/>
            </p:cNvGrpSpPr>
            <p:nvPr/>
          </p:nvGrpSpPr>
          <p:grpSpPr bwMode="auto">
            <a:xfrm>
              <a:off x="119" y="2762"/>
              <a:ext cx="492" cy="154"/>
              <a:chOff x="723" y="3453"/>
              <a:chExt cx="492" cy="154"/>
            </a:xfrm>
          </p:grpSpPr>
          <p:grpSp>
            <p:nvGrpSpPr>
              <p:cNvPr id="402" name="Group 377">
                <a:extLst>
                  <a:ext uri="{FF2B5EF4-FFF2-40B4-BE49-F238E27FC236}">
                    <a16:creationId xmlns:a16="http://schemas.microsoft.com/office/drawing/2014/main" id="{4D399D67-481A-B740-AD34-43EAA9622AA4}"/>
                  </a:ext>
                </a:extLst>
              </p:cNvPr>
              <p:cNvGrpSpPr>
                <a:grpSpLocks/>
              </p:cNvGrpSpPr>
              <p:nvPr/>
            </p:nvGrpSpPr>
            <p:grpSpPr bwMode="auto">
              <a:xfrm>
                <a:off x="836" y="3453"/>
                <a:ext cx="379" cy="154"/>
                <a:chOff x="836" y="3305"/>
                <a:chExt cx="379" cy="154"/>
              </a:xfrm>
            </p:grpSpPr>
            <p:grpSp>
              <p:nvGrpSpPr>
                <p:cNvPr id="405" name="Group 378">
                  <a:extLst>
                    <a:ext uri="{FF2B5EF4-FFF2-40B4-BE49-F238E27FC236}">
                      <a16:creationId xmlns:a16="http://schemas.microsoft.com/office/drawing/2014/main" id="{32BAAA0D-BA02-3540-9D92-DA3BE212B2A0}"/>
                    </a:ext>
                  </a:extLst>
                </p:cNvPr>
                <p:cNvGrpSpPr>
                  <a:grpSpLocks/>
                </p:cNvGrpSpPr>
                <p:nvPr/>
              </p:nvGrpSpPr>
              <p:grpSpPr bwMode="auto">
                <a:xfrm>
                  <a:off x="890" y="3305"/>
                  <a:ext cx="325" cy="154"/>
                  <a:chOff x="844" y="3337"/>
                  <a:chExt cx="325" cy="154"/>
                </a:xfrm>
              </p:grpSpPr>
              <p:sp>
                <p:nvSpPr>
                  <p:cNvPr id="409" name="Rectangle 379">
                    <a:extLst>
                      <a:ext uri="{FF2B5EF4-FFF2-40B4-BE49-F238E27FC236}">
                        <a16:creationId xmlns:a16="http://schemas.microsoft.com/office/drawing/2014/main" id="{23F94F32-21FC-764E-9CCB-FB124D6F0B01}"/>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10" name="Text Box 380">
                    <a:extLst>
                      <a:ext uri="{FF2B5EF4-FFF2-40B4-BE49-F238E27FC236}">
                        <a16:creationId xmlns:a16="http://schemas.microsoft.com/office/drawing/2014/main" id="{9CFDCCB3-F118-6F49-A244-5D42314547DF}"/>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406" name="Group 381">
                  <a:extLst>
                    <a:ext uri="{FF2B5EF4-FFF2-40B4-BE49-F238E27FC236}">
                      <a16:creationId xmlns:a16="http://schemas.microsoft.com/office/drawing/2014/main" id="{DB6487EF-858A-FA4D-978F-68FF4E4C878E}"/>
                    </a:ext>
                  </a:extLst>
                </p:cNvPr>
                <p:cNvGrpSpPr>
                  <a:grpSpLocks/>
                </p:cNvGrpSpPr>
                <p:nvPr/>
              </p:nvGrpSpPr>
              <p:grpSpPr bwMode="auto">
                <a:xfrm>
                  <a:off x="836" y="3334"/>
                  <a:ext cx="354" cy="94"/>
                  <a:chOff x="836" y="3334"/>
                  <a:chExt cx="354" cy="94"/>
                </a:xfrm>
              </p:grpSpPr>
              <p:sp>
                <p:nvSpPr>
                  <p:cNvPr id="407" name="Rectangle 382">
                    <a:extLst>
                      <a:ext uri="{FF2B5EF4-FFF2-40B4-BE49-F238E27FC236}">
                        <a16:creationId xmlns:a16="http://schemas.microsoft.com/office/drawing/2014/main" id="{E7F4E1CA-584F-2241-B2CD-BF26F10B0EBE}"/>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08" name="Rectangle 383">
                    <a:extLst>
                      <a:ext uri="{FF2B5EF4-FFF2-40B4-BE49-F238E27FC236}">
                        <a16:creationId xmlns:a16="http://schemas.microsoft.com/office/drawing/2014/main" id="{0BE75CDE-E0FB-9F43-8A23-5D3F966131D0}"/>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03" name="Rectangle 384">
                <a:extLst>
                  <a:ext uri="{FF2B5EF4-FFF2-40B4-BE49-F238E27FC236}">
                    <a16:creationId xmlns:a16="http://schemas.microsoft.com/office/drawing/2014/main" id="{08CE8865-3946-1341-8C2B-C1FAE1257EF9}"/>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04" name="Rectangle 385">
                <a:extLst>
                  <a:ext uri="{FF2B5EF4-FFF2-40B4-BE49-F238E27FC236}">
                    <a16:creationId xmlns:a16="http://schemas.microsoft.com/office/drawing/2014/main" id="{43AB4A30-DAE4-5541-A094-241D0EBC6B04}"/>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400" name="Rectangle 386">
              <a:extLst>
                <a:ext uri="{FF2B5EF4-FFF2-40B4-BE49-F238E27FC236}">
                  <a16:creationId xmlns:a16="http://schemas.microsoft.com/office/drawing/2014/main" id="{D8DCCF11-F21B-9443-B4D9-CB00EEDA826E}"/>
                </a:ext>
              </a:extLst>
            </p:cNvPr>
            <p:cNvSpPr>
              <a:spLocks noChangeArrowheads="1"/>
            </p:cNvSpPr>
            <p:nvPr/>
          </p:nvSpPr>
          <p:spPr bwMode="auto">
            <a:xfrm>
              <a:off x="13" y="2784"/>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01" name="Rectangle 387">
              <a:extLst>
                <a:ext uri="{FF2B5EF4-FFF2-40B4-BE49-F238E27FC236}">
                  <a16:creationId xmlns:a16="http://schemas.microsoft.com/office/drawing/2014/main" id="{C8C53746-7CC8-F44D-A614-715BCC9B9A35}"/>
                </a:ext>
              </a:extLst>
            </p:cNvPr>
            <p:cNvSpPr>
              <a:spLocks noChangeArrowheads="1"/>
            </p:cNvSpPr>
            <p:nvPr/>
          </p:nvSpPr>
          <p:spPr bwMode="auto">
            <a:xfrm>
              <a:off x="611" y="2783"/>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11" name="Group 391">
            <a:extLst>
              <a:ext uri="{FF2B5EF4-FFF2-40B4-BE49-F238E27FC236}">
                <a16:creationId xmlns:a16="http://schemas.microsoft.com/office/drawing/2014/main" id="{3A5C57FD-2DF2-C14C-ACD6-545D222AF472}"/>
              </a:ext>
            </a:extLst>
          </p:cNvPr>
          <p:cNvGrpSpPr>
            <a:grpSpLocks/>
          </p:cNvGrpSpPr>
          <p:nvPr/>
        </p:nvGrpSpPr>
        <p:grpSpPr bwMode="auto">
          <a:xfrm>
            <a:off x="598434" y="4218148"/>
            <a:ext cx="1081087" cy="949325"/>
            <a:chOff x="2231" y="3555"/>
            <a:chExt cx="681" cy="598"/>
          </a:xfrm>
        </p:grpSpPr>
        <p:grpSp>
          <p:nvGrpSpPr>
            <p:cNvPr id="412" name="Group 392">
              <a:extLst>
                <a:ext uri="{FF2B5EF4-FFF2-40B4-BE49-F238E27FC236}">
                  <a16:creationId xmlns:a16="http://schemas.microsoft.com/office/drawing/2014/main" id="{0422FC47-765F-6041-8161-0DD1C995D0C7}"/>
                </a:ext>
              </a:extLst>
            </p:cNvPr>
            <p:cNvGrpSpPr>
              <a:grpSpLocks/>
            </p:cNvGrpSpPr>
            <p:nvPr/>
          </p:nvGrpSpPr>
          <p:grpSpPr bwMode="auto">
            <a:xfrm>
              <a:off x="2231" y="3684"/>
              <a:ext cx="681" cy="469"/>
              <a:chOff x="152" y="970"/>
              <a:chExt cx="681" cy="469"/>
            </a:xfrm>
          </p:grpSpPr>
          <p:grpSp>
            <p:nvGrpSpPr>
              <p:cNvPr id="416" name="Group 393">
                <a:extLst>
                  <a:ext uri="{FF2B5EF4-FFF2-40B4-BE49-F238E27FC236}">
                    <a16:creationId xmlns:a16="http://schemas.microsoft.com/office/drawing/2014/main" id="{DBFAF8D5-6107-BC45-B7D0-21229869BF4C}"/>
                  </a:ext>
                </a:extLst>
              </p:cNvPr>
              <p:cNvGrpSpPr>
                <a:grpSpLocks/>
              </p:cNvGrpSpPr>
              <p:nvPr/>
            </p:nvGrpSpPr>
            <p:grpSpPr bwMode="auto">
              <a:xfrm>
                <a:off x="386" y="970"/>
                <a:ext cx="379" cy="154"/>
                <a:chOff x="740" y="3209"/>
                <a:chExt cx="379" cy="154"/>
              </a:xfrm>
            </p:grpSpPr>
            <p:grpSp>
              <p:nvGrpSpPr>
                <p:cNvPr id="441" name="Group 394">
                  <a:extLst>
                    <a:ext uri="{FF2B5EF4-FFF2-40B4-BE49-F238E27FC236}">
                      <a16:creationId xmlns:a16="http://schemas.microsoft.com/office/drawing/2014/main" id="{42E1A316-C15E-9C4D-A0E8-C84F5A6B38BF}"/>
                    </a:ext>
                  </a:extLst>
                </p:cNvPr>
                <p:cNvGrpSpPr>
                  <a:grpSpLocks/>
                </p:cNvGrpSpPr>
                <p:nvPr/>
              </p:nvGrpSpPr>
              <p:grpSpPr bwMode="auto">
                <a:xfrm>
                  <a:off x="794" y="3209"/>
                  <a:ext cx="325" cy="154"/>
                  <a:chOff x="844" y="3337"/>
                  <a:chExt cx="325" cy="154"/>
                </a:xfrm>
              </p:grpSpPr>
              <p:sp>
                <p:nvSpPr>
                  <p:cNvPr id="444" name="Rectangle 395">
                    <a:extLst>
                      <a:ext uri="{FF2B5EF4-FFF2-40B4-BE49-F238E27FC236}">
                        <a16:creationId xmlns:a16="http://schemas.microsoft.com/office/drawing/2014/main" id="{4B600CF0-2A66-D540-846C-CD2D61A499CE}"/>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45" name="Text Box 396">
                    <a:extLst>
                      <a:ext uri="{FF2B5EF4-FFF2-40B4-BE49-F238E27FC236}">
                        <a16:creationId xmlns:a16="http://schemas.microsoft.com/office/drawing/2014/main" id="{83C17063-24ED-D34D-ABF7-945981CFE497}"/>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sp>
              <p:nvSpPr>
                <p:cNvPr id="442" name="Rectangle 397">
                  <a:extLst>
                    <a:ext uri="{FF2B5EF4-FFF2-40B4-BE49-F238E27FC236}">
                      <a16:creationId xmlns:a16="http://schemas.microsoft.com/office/drawing/2014/main" id="{78192FFA-F649-FC47-921A-A8F2E9D7B927}"/>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43" name="Rectangle 398">
                  <a:extLst>
                    <a:ext uri="{FF2B5EF4-FFF2-40B4-BE49-F238E27FC236}">
                      <a16:creationId xmlns:a16="http://schemas.microsoft.com/office/drawing/2014/main" id="{AAB5A024-197E-9443-93BC-4D17776FC956}"/>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17" name="Group 399">
                <a:extLst>
                  <a:ext uri="{FF2B5EF4-FFF2-40B4-BE49-F238E27FC236}">
                    <a16:creationId xmlns:a16="http://schemas.microsoft.com/office/drawing/2014/main" id="{AFBC7C3C-CE28-CF48-970D-AAFE408A050A}"/>
                  </a:ext>
                </a:extLst>
              </p:cNvPr>
              <p:cNvGrpSpPr>
                <a:grpSpLocks/>
              </p:cNvGrpSpPr>
              <p:nvPr/>
            </p:nvGrpSpPr>
            <p:grpSpPr bwMode="auto">
              <a:xfrm>
                <a:off x="386" y="1118"/>
                <a:ext cx="379" cy="154"/>
                <a:chOff x="836" y="3305"/>
                <a:chExt cx="379" cy="154"/>
              </a:xfrm>
            </p:grpSpPr>
            <p:grpSp>
              <p:nvGrpSpPr>
                <p:cNvPr id="435" name="Group 400">
                  <a:extLst>
                    <a:ext uri="{FF2B5EF4-FFF2-40B4-BE49-F238E27FC236}">
                      <a16:creationId xmlns:a16="http://schemas.microsoft.com/office/drawing/2014/main" id="{63BABD6F-0ED4-AB4B-A7B0-8DE7ECB4345A}"/>
                    </a:ext>
                  </a:extLst>
                </p:cNvPr>
                <p:cNvGrpSpPr>
                  <a:grpSpLocks/>
                </p:cNvGrpSpPr>
                <p:nvPr/>
              </p:nvGrpSpPr>
              <p:grpSpPr bwMode="auto">
                <a:xfrm>
                  <a:off x="890" y="3305"/>
                  <a:ext cx="325" cy="154"/>
                  <a:chOff x="844" y="3337"/>
                  <a:chExt cx="325" cy="154"/>
                </a:xfrm>
              </p:grpSpPr>
              <p:sp>
                <p:nvSpPr>
                  <p:cNvPr id="439" name="Rectangle 401">
                    <a:extLst>
                      <a:ext uri="{FF2B5EF4-FFF2-40B4-BE49-F238E27FC236}">
                        <a16:creationId xmlns:a16="http://schemas.microsoft.com/office/drawing/2014/main" id="{E55765A4-749A-7544-BB13-7F63E724DF19}"/>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40" name="Text Box 402">
                    <a:extLst>
                      <a:ext uri="{FF2B5EF4-FFF2-40B4-BE49-F238E27FC236}">
                        <a16:creationId xmlns:a16="http://schemas.microsoft.com/office/drawing/2014/main" id="{CD625B37-2703-1D43-B6B5-8D3709399A24}"/>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436" name="Group 403">
                  <a:extLst>
                    <a:ext uri="{FF2B5EF4-FFF2-40B4-BE49-F238E27FC236}">
                      <a16:creationId xmlns:a16="http://schemas.microsoft.com/office/drawing/2014/main" id="{680EC5AA-1280-6946-A26A-C4914275733A}"/>
                    </a:ext>
                  </a:extLst>
                </p:cNvPr>
                <p:cNvGrpSpPr>
                  <a:grpSpLocks/>
                </p:cNvGrpSpPr>
                <p:nvPr/>
              </p:nvGrpSpPr>
              <p:grpSpPr bwMode="auto">
                <a:xfrm>
                  <a:off x="836" y="3334"/>
                  <a:ext cx="354" cy="94"/>
                  <a:chOff x="836" y="3334"/>
                  <a:chExt cx="354" cy="94"/>
                </a:xfrm>
              </p:grpSpPr>
              <p:sp>
                <p:nvSpPr>
                  <p:cNvPr id="437" name="Rectangle 404">
                    <a:extLst>
                      <a:ext uri="{FF2B5EF4-FFF2-40B4-BE49-F238E27FC236}">
                        <a16:creationId xmlns:a16="http://schemas.microsoft.com/office/drawing/2014/main" id="{6FB89CDD-15D5-C247-B930-8A5DA1FACB59}"/>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8" name="Rectangle 405">
                    <a:extLst>
                      <a:ext uri="{FF2B5EF4-FFF2-40B4-BE49-F238E27FC236}">
                        <a16:creationId xmlns:a16="http://schemas.microsoft.com/office/drawing/2014/main" id="{00595606-80C0-094B-A114-5F9DC5780FAF}"/>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418" name="Group 406">
                <a:extLst>
                  <a:ext uri="{FF2B5EF4-FFF2-40B4-BE49-F238E27FC236}">
                    <a16:creationId xmlns:a16="http://schemas.microsoft.com/office/drawing/2014/main" id="{A0DB9738-F3FC-6943-92F1-B09904CEEA89}"/>
                  </a:ext>
                </a:extLst>
              </p:cNvPr>
              <p:cNvGrpSpPr>
                <a:grpSpLocks/>
              </p:cNvGrpSpPr>
              <p:nvPr/>
            </p:nvGrpSpPr>
            <p:grpSpPr bwMode="auto">
              <a:xfrm>
                <a:off x="273" y="1138"/>
                <a:ext cx="480" cy="112"/>
                <a:chOff x="627" y="3377"/>
                <a:chExt cx="480" cy="112"/>
              </a:xfrm>
            </p:grpSpPr>
            <p:sp>
              <p:nvSpPr>
                <p:cNvPr id="433" name="Rectangle 407">
                  <a:extLst>
                    <a:ext uri="{FF2B5EF4-FFF2-40B4-BE49-F238E27FC236}">
                      <a16:creationId xmlns:a16="http://schemas.microsoft.com/office/drawing/2014/main" id="{C1DCFBE3-4F70-ED46-A0CF-64F85E72269C}"/>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4" name="Rectangle 408">
                  <a:extLst>
                    <a:ext uri="{FF2B5EF4-FFF2-40B4-BE49-F238E27FC236}">
                      <a16:creationId xmlns:a16="http://schemas.microsoft.com/office/drawing/2014/main" id="{3C5CA2C4-64A9-5441-89A6-AEF3C7459325}"/>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19" name="Group 409">
                <a:extLst>
                  <a:ext uri="{FF2B5EF4-FFF2-40B4-BE49-F238E27FC236}">
                    <a16:creationId xmlns:a16="http://schemas.microsoft.com/office/drawing/2014/main" id="{DB18CB99-2FFA-844D-B803-4424B175B0DE}"/>
                  </a:ext>
                </a:extLst>
              </p:cNvPr>
              <p:cNvGrpSpPr>
                <a:grpSpLocks/>
              </p:cNvGrpSpPr>
              <p:nvPr/>
            </p:nvGrpSpPr>
            <p:grpSpPr bwMode="auto">
              <a:xfrm>
                <a:off x="152" y="1285"/>
                <a:ext cx="681" cy="154"/>
                <a:chOff x="504" y="3523"/>
                <a:chExt cx="681" cy="154"/>
              </a:xfrm>
            </p:grpSpPr>
            <p:grpSp>
              <p:nvGrpSpPr>
                <p:cNvPr id="420" name="Group 410">
                  <a:extLst>
                    <a:ext uri="{FF2B5EF4-FFF2-40B4-BE49-F238E27FC236}">
                      <a16:creationId xmlns:a16="http://schemas.microsoft.com/office/drawing/2014/main" id="{524956A5-F261-E14D-B936-B787876D273A}"/>
                    </a:ext>
                  </a:extLst>
                </p:cNvPr>
                <p:cNvGrpSpPr>
                  <a:grpSpLocks/>
                </p:cNvGrpSpPr>
                <p:nvPr/>
              </p:nvGrpSpPr>
              <p:grpSpPr bwMode="auto">
                <a:xfrm>
                  <a:off x="623" y="3523"/>
                  <a:ext cx="492" cy="154"/>
                  <a:chOff x="723" y="3453"/>
                  <a:chExt cx="492" cy="154"/>
                </a:xfrm>
              </p:grpSpPr>
              <p:grpSp>
                <p:nvGrpSpPr>
                  <p:cNvPr id="424" name="Group 411">
                    <a:extLst>
                      <a:ext uri="{FF2B5EF4-FFF2-40B4-BE49-F238E27FC236}">
                        <a16:creationId xmlns:a16="http://schemas.microsoft.com/office/drawing/2014/main" id="{08D97831-9164-0B48-BC3F-DEED7F0DAC67}"/>
                      </a:ext>
                    </a:extLst>
                  </p:cNvPr>
                  <p:cNvGrpSpPr>
                    <a:grpSpLocks/>
                  </p:cNvGrpSpPr>
                  <p:nvPr/>
                </p:nvGrpSpPr>
                <p:grpSpPr bwMode="auto">
                  <a:xfrm>
                    <a:off x="836" y="3453"/>
                    <a:ext cx="379" cy="154"/>
                    <a:chOff x="836" y="3305"/>
                    <a:chExt cx="379" cy="154"/>
                  </a:xfrm>
                </p:grpSpPr>
                <p:grpSp>
                  <p:nvGrpSpPr>
                    <p:cNvPr id="427" name="Group 412">
                      <a:extLst>
                        <a:ext uri="{FF2B5EF4-FFF2-40B4-BE49-F238E27FC236}">
                          <a16:creationId xmlns:a16="http://schemas.microsoft.com/office/drawing/2014/main" id="{5AF46259-36F8-2747-91DD-AC5001CFB42C}"/>
                        </a:ext>
                      </a:extLst>
                    </p:cNvPr>
                    <p:cNvGrpSpPr>
                      <a:grpSpLocks/>
                    </p:cNvGrpSpPr>
                    <p:nvPr/>
                  </p:nvGrpSpPr>
                  <p:grpSpPr bwMode="auto">
                    <a:xfrm>
                      <a:off x="890" y="3305"/>
                      <a:ext cx="325" cy="154"/>
                      <a:chOff x="844" y="3337"/>
                      <a:chExt cx="325" cy="154"/>
                    </a:xfrm>
                  </p:grpSpPr>
                  <p:sp>
                    <p:nvSpPr>
                      <p:cNvPr id="431" name="Rectangle 413">
                        <a:extLst>
                          <a:ext uri="{FF2B5EF4-FFF2-40B4-BE49-F238E27FC236}">
                            <a16:creationId xmlns:a16="http://schemas.microsoft.com/office/drawing/2014/main" id="{54BDBF54-76ED-6F41-B9E6-81A737E75BDF}"/>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2" name="Text Box 414">
                        <a:extLst>
                          <a:ext uri="{FF2B5EF4-FFF2-40B4-BE49-F238E27FC236}">
                            <a16:creationId xmlns:a16="http://schemas.microsoft.com/office/drawing/2014/main" id="{4C80D999-5207-274C-9FFA-6D960FFE58E6}"/>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428" name="Group 415">
                      <a:extLst>
                        <a:ext uri="{FF2B5EF4-FFF2-40B4-BE49-F238E27FC236}">
                          <a16:creationId xmlns:a16="http://schemas.microsoft.com/office/drawing/2014/main" id="{82C4B8B0-A916-474B-8290-990C02B4CF99}"/>
                        </a:ext>
                      </a:extLst>
                    </p:cNvPr>
                    <p:cNvGrpSpPr>
                      <a:grpSpLocks/>
                    </p:cNvGrpSpPr>
                    <p:nvPr/>
                  </p:nvGrpSpPr>
                  <p:grpSpPr bwMode="auto">
                    <a:xfrm>
                      <a:off x="836" y="3334"/>
                      <a:ext cx="354" cy="94"/>
                      <a:chOff x="836" y="3334"/>
                      <a:chExt cx="354" cy="94"/>
                    </a:xfrm>
                  </p:grpSpPr>
                  <p:sp>
                    <p:nvSpPr>
                      <p:cNvPr id="429" name="Rectangle 416">
                        <a:extLst>
                          <a:ext uri="{FF2B5EF4-FFF2-40B4-BE49-F238E27FC236}">
                            <a16:creationId xmlns:a16="http://schemas.microsoft.com/office/drawing/2014/main" id="{3891F92B-4439-CC49-A78B-1F20F9C6C2F7}"/>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30" name="Rectangle 417">
                        <a:extLst>
                          <a:ext uri="{FF2B5EF4-FFF2-40B4-BE49-F238E27FC236}">
                            <a16:creationId xmlns:a16="http://schemas.microsoft.com/office/drawing/2014/main" id="{8FEC3F8E-1C2B-FB46-A7AD-18226401B183}"/>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25" name="Rectangle 418">
                    <a:extLst>
                      <a:ext uri="{FF2B5EF4-FFF2-40B4-BE49-F238E27FC236}">
                        <a16:creationId xmlns:a16="http://schemas.microsoft.com/office/drawing/2014/main" id="{D5B00CA6-D377-4143-858E-9928773BE57A}"/>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26" name="Rectangle 419">
                    <a:extLst>
                      <a:ext uri="{FF2B5EF4-FFF2-40B4-BE49-F238E27FC236}">
                        <a16:creationId xmlns:a16="http://schemas.microsoft.com/office/drawing/2014/main" id="{D4591B2D-34C6-1E40-9742-D07C8A1A1509}"/>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421" name="Rectangle 420">
                  <a:extLst>
                    <a:ext uri="{FF2B5EF4-FFF2-40B4-BE49-F238E27FC236}">
                      <a16:creationId xmlns:a16="http://schemas.microsoft.com/office/drawing/2014/main" id="{0BA4BD71-FFB6-8A4B-92A0-03E276BF34A3}"/>
                    </a:ext>
                  </a:extLst>
                </p:cNvPr>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22" name="Rectangle 421">
                  <a:extLst>
                    <a:ext uri="{FF2B5EF4-FFF2-40B4-BE49-F238E27FC236}">
                      <a16:creationId xmlns:a16="http://schemas.microsoft.com/office/drawing/2014/main" id="{159026B7-BDF4-0149-B2C9-A03454CB6415}"/>
                    </a:ext>
                  </a:extLst>
                </p:cNvPr>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23" name="Rectangle 422">
                  <a:extLst>
                    <a:ext uri="{FF2B5EF4-FFF2-40B4-BE49-F238E27FC236}">
                      <a16:creationId xmlns:a16="http://schemas.microsoft.com/office/drawing/2014/main" id="{D5B5B929-F92B-4740-B14B-D14AEE5DD570}"/>
                    </a:ext>
                  </a:extLst>
                </p:cNvPr>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413" name="Group 423">
              <a:extLst>
                <a:ext uri="{FF2B5EF4-FFF2-40B4-BE49-F238E27FC236}">
                  <a16:creationId xmlns:a16="http://schemas.microsoft.com/office/drawing/2014/main" id="{A4C9EB7E-55B1-174C-B02C-939ECDA8D3EF}"/>
                </a:ext>
              </a:extLst>
            </p:cNvPr>
            <p:cNvGrpSpPr>
              <a:grpSpLocks/>
            </p:cNvGrpSpPr>
            <p:nvPr/>
          </p:nvGrpSpPr>
          <p:grpSpPr bwMode="auto">
            <a:xfrm>
              <a:off x="2517" y="3555"/>
              <a:ext cx="325" cy="154"/>
              <a:chOff x="844" y="3337"/>
              <a:chExt cx="325" cy="154"/>
            </a:xfrm>
          </p:grpSpPr>
          <p:sp>
            <p:nvSpPr>
              <p:cNvPr id="414" name="Rectangle 424">
                <a:extLst>
                  <a:ext uri="{FF2B5EF4-FFF2-40B4-BE49-F238E27FC236}">
                    <a16:creationId xmlns:a16="http://schemas.microsoft.com/office/drawing/2014/main" id="{5761B23A-88A1-974D-BA17-1FBADA68A6AC}"/>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15" name="Text Box 425">
                <a:extLst>
                  <a:ext uri="{FF2B5EF4-FFF2-40B4-BE49-F238E27FC236}">
                    <a16:creationId xmlns:a16="http://schemas.microsoft.com/office/drawing/2014/main" id="{BC1AAE3F-FB92-EF42-A67B-A8E8E4BE4842}"/>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grpSp>
        <p:nvGrpSpPr>
          <p:cNvPr id="446" name="Group 477">
            <a:extLst>
              <a:ext uri="{FF2B5EF4-FFF2-40B4-BE49-F238E27FC236}">
                <a16:creationId xmlns:a16="http://schemas.microsoft.com/office/drawing/2014/main" id="{A5A68235-CF44-9A40-88BC-83745EB64BC5}"/>
              </a:ext>
            </a:extLst>
          </p:cNvPr>
          <p:cNvGrpSpPr>
            <a:grpSpLocks/>
          </p:cNvGrpSpPr>
          <p:nvPr/>
        </p:nvGrpSpPr>
        <p:grpSpPr bwMode="auto">
          <a:xfrm>
            <a:off x="263471" y="1286036"/>
            <a:ext cx="1081088" cy="1016000"/>
            <a:chOff x="2256" y="3531"/>
            <a:chExt cx="681" cy="640"/>
          </a:xfrm>
        </p:grpSpPr>
        <p:grpSp>
          <p:nvGrpSpPr>
            <p:cNvPr id="447" name="Group 321">
              <a:extLst>
                <a:ext uri="{FF2B5EF4-FFF2-40B4-BE49-F238E27FC236}">
                  <a16:creationId xmlns:a16="http://schemas.microsoft.com/office/drawing/2014/main" id="{7DF326D7-0A36-634B-8FE4-40B1E23F3194}"/>
                </a:ext>
              </a:extLst>
            </p:cNvPr>
            <p:cNvGrpSpPr>
              <a:grpSpLocks/>
            </p:cNvGrpSpPr>
            <p:nvPr/>
          </p:nvGrpSpPr>
          <p:grpSpPr bwMode="auto">
            <a:xfrm>
              <a:off x="2482" y="3684"/>
              <a:ext cx="379" cy="154"/>
              <a:chOff x="740" y="3209"/>
              <a:chExt cx="379" cy="154"/>
            </a:xfrm>
          </p:grpSpPr>
          <p:grpSp>
            <p:nvGrpSpPr>
              <p:cNvPr id="475" name="Group 322">
                <a:extLst>
                  <a:ext uri="{FF2B5EF4-FFF2-40B4-BE49-F238E27FC236}">
                    <a16:creationId xmlns:a16="http://schemas.microsoft.com/office/drawing/2014/main" id="{D283DE52-1BA8-8646-A8AE-0A1D1EED55F8}"/>
                  </a:ext>
                </a:extLst>
              </p:cNvPr>
              <p:cNvGrpSpPr>
                <a:grpSpLocks/>
              </p:cNvGrpSpPr>
              <p:nvPr/>
            </p:nvGrpSpPr>
            <p:grpSpPr bwMode="auto">
              <a:xfrm>
                <a:off x="794" y="3209"/>
                <a:ext cx="325" cy="154"/>
                <a:chOff x="844" y="3337"/>
                <a:chExt cx="325" cy="154"/>
              </a:xfrm>
            </p:grpSpPr>
            <p:sp>
              <p:nvSpPr>
                <p:cNvPr id="478" name="Rectangle 323">
                  <a:extLst>
                    <a:ext uri="{FF2B5EF4-FFF2-40B4-BE49-F238E27FC236}">
                      <a16:creationId xmlns:a16="http://schemas.microsoft.com/office/drawing/2014/main" id="{8B68188F-8375-154C-9716-7A82D48869CF}"/>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79" name="Text Box 324">
                  <a:extLst>
                    <a:ext uri="{FF2B5EF4-FFF2-40B4-BE49-F238E27FC236}">
                      <a16:creationId xmlns:a16="http://schemas.microsoft.com/office/drawing/2014/main" id="{98D02439-36BC-554E-BC48-DB87854C2E59}"/>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sp>
            <p:nvSpPr>
              <p:cNvPr id="476" name="Rectangle 325">
                <a:extLst>
                  <a:ext uri="{FF2B5EF4-FFF2-40B4-BE49-F238E27FC236}">
                    <a16:creationId xmlns:a16="http://schemas.microsoft.com/office/drawing/2014/main" id="{52F61E49-0E59-954A-8A48-85C47E7FDC99}"/>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77" name="Rectangle 326">
                <a:extLst>
                  <a:ext uri="{FF2B5EF4-FFF2-40B4-BE49-F238E27FC236}">
                    <a16:creationId xmlns:a16="http://schemas.microsoft.com/office/drawing/2014/main" id="{9ECDD987-CB21-134C-A77E-C280DC518AD2}"/>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48" name="Group 327">
              <a:extLst>
                <a:ext uri="{FF2B5EF4-FFF2-40B4-BE49-F238E27FC236}">
                  <a16:creationId xmlns:a16="http://schemas.microsoft.com/office/drawing/2014/main" id="{C72E54AA-CB5A-FF41-B2C6-D4B2B5FC9952}"/>
                </a:ext>
              </a:extLst>
            </p:cNvPr>
            <p:cNvGrpSpPr>
              <a:grpSpLocks/>
            </p:cNvGrpSpPr>
            <p:nvPr/>
          </p:nvGrpSpPr>
          <p:grpSpPr bwMode="auto">
            <a:xfrm>
              <a:off x="2482" y="3844"/>
              <a:ext cx="379" cy="154"/>
              <a:chOff x="836" y="3305"/>
              <a:chExt cx="379" cy="154"/>
            </a:xfrm>
          </p:grpSpPr>
          <p:grpSp>
            <p:nvGrpSpPr>
              <p:cNvPr id="469" name="Group 328">
                <a:extLst>
                  <a:ext uri="{FF2B5EF4-FFF2-40B4-BE49-F238E27FC236}">
                    <a16:creationId xmlns:a16="http://schemas.microsoft.com/office/drawing/2014/main" id="{85E6758E-5CB3-0543-AD07-4F4667FCB650}"/>
                  </a:ext>
                </a:extLst>
              </p:cNvPr>
              <p:cNvGrpSpPr>
                <a:grpSpLocks/>
              </p:cNvGrpSpPr>
              <p:nvPr/>
            </p:nvGrpSpPr>
            <p:grpSpPr bwMode="auto">
              <a:xfrm>
                <a:off x="890" y="3305"/>
                <a:ext cx="325" cy="154"/>
                <a:chOff x="844" y="3337"/>
                <a:chExt cx="325" cy="154"/>
              </a:xfrm>
            </p:grpSpPr>
            <p:sp>
              <p:nvSpPr>
                <p:cNvPr id="473" name="Rectangle 329">
                  <a:extLst>
                    <a:ext uri="{FF2B5EF4-FFF2-40B4-BE49-F238E27FC236}">
                      <a16:creationId xmlns:a16="http://schemas.microsoft.com/office/drawing/2014/main" id="{A8A4F47B-1B8A-6E4E-9837-382EE648963F}"/>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74" name="Text Box 330">
                  <a:extLst>
                    <a:ext uri="{FF2B5EF4-FFF2-40B4-BE49-F238E27FC236}">
                      <a16:creationId xmlns:a16="http://schemas.microsoft.com/office/drawing/2014/main" id="{334F0FDA-9785-2848-AE2A-20C63DEF5BE2}"/>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470" name="Group 331">
                <a:extLst>
                  <a:ext uri="{FF2B5EF4-FFF2-40B4-BE49-F238E27FC236}">
                    <a16:creationId xmlns:a16="http://schemas.microsoft.com/office/drawing/2014/main" id="{5702837E-C9D5-094B-A1D0-D5BCCE6D0AB1}"/>
                  </a:ext>
                </a:extLst>
              </p:cNvPr>
              <p:cNvGrpSpPr>
                <a:grpSpLocks/>
              </p:cNvGrpSpPr>
              <p:nvPr/>
            </p:nvGrpSpPr>
            <p:grpSpPr bwMode="auto">
              <a:xfrm>
                <a:off x="836" y="3334"/>
                <a:ext cx="354" cy="94"/>
                <a:chOff x="836" y="3334"/>
                <a:chExt cx="354" cy="94"/>
              </a:xfrm>
            </p:grpSpPr>
            <p:sp>
              <p:nvSpPr>
                <p:cNvPr id="471" name="Rectangle 332">
                  <a:extLst>
                    <a:ext uri="{FF2B5EF4-FFF2-40B4-BE49-F238E27FC236}">
                      <a16:creationId xmlns:a16="http://schemas.microsoft.com/office/drawing/2014/main" id="{10246B76-134B-8346-98C3-5C225EB41A3E}"/>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72" name="Rectangle 333">
                  <a:extLst>
                    <a:ext uri="{FF2B5EF4-FFF2-40B4-BE49-F238E27FC236}">
                      <a16:creationId xmlns:a16="http://schemas.microsoft.com/office/drawing/2014/main" id="{5C31C34A-2B9F-A741-A946-D447A9680910}"/>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449" name="Group 334">
              <a:extLst>
                <a:ext uri="{FF2B5EF4-FFF2-40B4-BE49-F238E27FC236}">
                  <a16:creationId xmlns:a16="http://schemas.microsoft.com/office/drawing/2014/main" id="{7ED32B81-AA5D-5D40-83E3-3A89000DF68A}"/>
                </a:ext>
              </a:extLst>
            </p:cNvPr>
            <p:cNvGrpSpPr>
              <a:grpSpLocks/>
            </p:cNvGrpSpPr>
            <p:nvPr/>
          </p:nvGrpSpPr>
          <p:grpSpPr bwMode="auto">
            <a:xfrm>
              <a:off x="2369" y="3858"/>
              <a:ext cx="480" cy="112"/>
              <a:chOff x="627" y="3377"/>
              <a:chExt cx="480" cy="112"/>
            </a:xfrm>
          </p:grpSpPr>
          <p:sp>
            <p:nvSpPr>
              <p:cNvPr id="467" name="Rectangle 335">
                <a:extLst>
                  <a:ext uri="{FF2B5EF4-FFF2-40B4-BE49-F238E27FC236}">
                    <a16:creationId xmlns:a16="http://schemas.microsoft.com/office/drawing/2014/main" id="{AB7419E5-B025-A842-9340-FD390D23A548}"/>
                  </a:ext>
                </a:extLst>
              </p:cNvPr>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68" name="Rectangle 336">
                <a:extLst>
                  <a:ext uri="{FF2B5EF4-FFF2-40B4-BE49-F238E27FC236}">
                    <a16:creationId xmlns:a16="http://schemas.microsoft.com/office/drawing/2014/main" id="{B0BB0DBF-8D5D-E24A-98FC-30D2860F560B}"/>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nvGrpSpPr>
            <p:cNvPr id="450" name="Group 360">
              <a:extLst>
                <a:ext uri="{FF2B5EF4-FFF2-40B4-BE49-F238E27FC236}">
                  <a16:creationId xmlns:a16="http://schemas.microsoft.com/office/drawing/2014/main" id="{36297FDB-700C-B148-8740-E6C7BD3FF378}"/>
                </a:ext>
              </a:extLst>
            </p:cNvPr>
            <p:cNvGrpSpPr>
              <a:grpSpLocks/>
            </p:cNvGrpSpPr>
            <p:nvPr/>
          </p:nvGrpSpPr>
          <p:grpSpPr bwMode="auto">
            <a:xfrm>
              <a:off x="2534" y="3531"/>
              <a:ext cx="325" cy="154"/>
              <a:chOff x="844" y="3337"/>
              <a:chExt cx="325" cy="154"/>
            </a:xfrm>
          </p:grpSpPr>
          <p:sp>
            <p:nvSpPr>
              <p:cNvPr id="465" name="Rectangle 361">
                <a:extLst>
                  <a:ext uri="{FF2B5EF4-FFF2-40B4-BE49-F238E27FC236}">
                    <a16:creationId xmlns:a16="http://schemas.microsoft.com/office/drawing/2014/main" id="{FB12FEF2-51C3-714A-83DE-D36187604B26}"/>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66" name="Text Box 362">
                <a:extLst>
                  <a:ext uri="{FF2B5EF4-FFF2-40B4-BE49-F238E27FC236}">
                    <a16:creationId xmlns:a16="http://schemas.microsoft.com/office/drawing/2014/main" id="{BA711069-8141-0C4B-AF31-1FFA5001BA8A}"/>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451" name="Group 461">
              <a:extLst>
                <a:ext uri="{FF2B5EF4-FFF2-40B4-BE49-F238E27FC236}">
                  <a16:creationId xmlns:a16="http://schemas.microsoft.com/office/drawing/2014/main" id="{01676F4A-0C40-424F-9923-05EC2F55304D}"/>
                </a:ext>
              </a:extLst>
            </p:cNvPr>
            <p:cNvGrpSpPr>
              <a:grpSpLocks/>
            </p:cNvGrpSpPr>
            <p:nvPr/>
          </p:nvGrpSpPr>
          <p:grpSpPr bwMode="auto">
            <a:xfrm>
              <a:off x="2256" y="4017"/>
              <a:ext cx="681" cy="154"/>
              <a:chOff x="-341" y="3180"/>
              <a:chExt cx="681" cy="154"/>
            </a:xfrm>
          </p:grpSpPr>
          <p:sp>
            <p:nvSpPr>
              <p:cNvPr id="452" name="Rectangle 457">
                <a:extLst>
                  <a:ext uri="{FF2B5EF4-FFF2-40B4-BE49-F238E27FC236}">
                    <a16:creationId xmlns:a16="http://schemas.microsoft.com/office/drawing/2014/main" id="{45B20B5E-473C-5741-A199-3F2CDED4991D}"/>
                  </a:ext>
                </a:extLst>
              </p:cNvPr>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453" name="Group 445">
                <a:extLst>
                  <a:ext uri="{FF2B5EF4-FFF2-40B4-BE49-F238E27FC236}">
                    <a16:creationId xmlns:a16="http://schemas.microsoft.com/office/drawing/2014/main" id="{28C9FF3F-235D-134B-B674-78A6C136F03F}"/>
                  </a:ext>
                </a:extLst>
              </p:cNvPr>
              <p:cNvGrpSpPr>
                <a:grpSpLocks/>
              </p:cNvGrpSpPr>
              <p:nvPr/>
            </p:nvGrpSpPr>
            <p:grpSpPr bwMode="auto">
              <a:xfrm>
                <a:off x="-222" y="3180"/>
                <a:ext cx="492" cy="154"/>
                <a:chOff x="723" y="3453"/>
                <a:chExt cx="492" cy="154"/>
              </a:xfrm>
            </p:grpSpPr>
            <p:grpSp>
              <p:nvGrpSpPr>
                <p:cNvPr id="456" name="Group 446">
                  <a:extLst>
                    <a:ext uri="{FF2B5EF4-FFF2-40B4-BE49-F238E27FC236}">
                      <a16:creationId xmlns:a16="http://schemas.microsoft.com/office/drawing/2014/main" id="{A4D11E75-6AAF-FC41-B597-3A73A8B9895F}"/>
                    </a:ext>
                  </a:extLst>
                </p:cNvPr>
                <p:cNvGrpSpPr>
                  <a:grpSpLocks/>
                </p:cNvGrpSpPr>
                <p:nvPr/>
              </p:nvGrpSpPr>
              <p:grpSpPr bwMode="auto">
                <a:xfrm>
                  <a:off x="836" y="3453"/>
                  <a:ext cx="379" cy="154"/>
                  <a:chOff x="836" y="3305"/>
                  <a:chExt cx="379" cy="154"/>
                </a:xfrm>
              </p:grpSpPr>
              <p:grpSp>
                <p:nvGrpSpPr>
                  <p:cNvPr id="459" name="Group 447">
                    <a:extLst>
                      <a:ext uri="{FF2B5EF4-FFF2-40B4-BE49-F238E27FC236}">
                        <a16:creationId xmlns:a16="http://schemas.microsoft.com/office/drawing/2014/main" id="{0A49B734-6582-074B-8514-3490478B9B96}"/>
                      </a:ext>
                    </a:extLst>
                  </p:cNvPr>
                  <p:cNvGrpSpPr>
                    <a:grpSpLocks/>
                  </p:cNvGrpSpPr>
                  <p:nvPr/>
                </p:nvGrpSpPr>
                <p:grpSpPr bwMode="auto">
                  <a:xfrm>
                    <a:off x="890" y="3305"/>
                    <a:ext cx="325" cy="154"/>
                    <a:chOff x="844" y="3337"/>
                    <a:chExt cx="325" cy="154"/>
                  </a:xfrm>
                </p:grpSpPr>
                <p:sp>
                  <p:nvSpPr>
                    <p:cNvPr id="463" name="Rectangle 448">
                      <a:extLst>
                        <a:ext uri="{FF2B5EF4-FFF2-40B4-BE49-F238E27FC236}">
                          <a16:creationId xmlns:a16="http://schemas.microsoft.com/office/drawing/2014/main" id="{C0DD1469-315C-5944-B03C-05A8A8220654}"/>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64" name="Text Box 449">
                      <a:extLst>
                        <a:ext uri="{FF2B5EF4-FFF2-40B4-BE49-F238E27FC236}">
                          <a16:creationId xmlns:a16="http://schemas.microsoft.com/office/drawing/2014/main" id="{9C407666-58DF-5742-9427-C901CB9C04CE}"/>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460" name="Group 450">
                    <a:extLst>
                      <a:ext uri="{FF2B5EF4-FFF2-40B4-BE49-F238E27FC236}">
                        <a16:creationId xmlns:a16="http://schemas.microsoft.com/office/drawing/2014/main" id="{2F6CC334-5F9C-F844-A1CC-BE2F6B31538D}"/>
                      </a:ext>
                    </a:extLst>
                  </p:cNvPr>
                  <p:cNvGrpSpPr>
                    <a:grpSpLocks/>
                  </p:cNvGrpSpPr>
                  <p:nvPr/>
                </p:nvGrpSpPr>
                <p:grpSpPr bwMode="auto">
                  <a:xfrm>
                    <a:off x="836" y="3334"/>
                    <a:ext cx="354" cy="94"/>
                    <a:chOff x="836" y="3334"/>
                    <a:chExt cx="354" cy="94"/>
                  </a:xfrm>
                </p:grpSpPr>
                <p:sp>
                  <p:nvSpPr>
                    <p:cNvPr id="461" name="Rectangle 451">
                      <a:extLst>
                        <a:ext uri="{FF2B5EF4-FFF2-40B4-BE49-F238E27FC236}">
                          <a16:creationId xmlns:a16="http://schemas.microsoft.com/office/drawing/2014/main" id="{FF89AC04-5DDD-6D4C-8AB6-BCEBC573C14C}"/>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62" name="Rectangle 452">
                      <a:extLst>
                        <a:ext uri="{FF2B5EF4-FFF2-40B4-BE49-F238E27FC236}">
                          <a16:creationId xmlns:a16="http://schemas.microsoft.com/office/drawing/2014/main" id="{B49E1B76-1172-054F-8128-BD044A937E10}"/>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57" name="Rectangle 453">
                  <a:extLst>
                    <a:ext uri="{FF2B5EF4-FFF2-40B4-BE49-F238E27FC236}">
                      <a16:creationId xmlns:a16="http://schemas.microsoft.com/office/drawing/2014/main" id="{19996397-F95D-9146-BA72-0E827AC2C03D}"/>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58" name="Rectangle 454">
                  <a:extLst>
                    <a:ext uri="{FF2B5EF4-FFF2-40B4-BE49-F238E27FC236}">
                      <a16:creationId xmlns:a16="http://schemas.microsoft.com/office/drawing/2014/main" id="{D121E3ED-C01D-1B41-9F87-DBFCDEE60FBE}"/>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454" name="Rectangle 455">
                <a:extLst>
                  <a:ext uri="{FF2B5EF4-FFF2-40B4-BE49-F238E27FC236}">
                    <a16:creationId xmlns:a16="http://schemas.microsoft.com/office/drawing/2014/main" id="{1CC6A4DB-AD8A-A640-A011-42E37FE0D826}"/>
                  </a:ext>
                </a:extLst>
              </p:cNvPr>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55" name="Rectangle 456">
                <a:extLst>
                  <a:ext uri="{FF2B5EF4-FFF2-40B4-BE49-F238E27FC236}">
                    <a16:creationId xmlns:a16="http://schemas.microsoft.com/office/drawing/2014/main" id="{DA3A5ACF-43F5-EC48-BC98-059B32AD89C1}"/>
                  </a:ext>
                </a:extLst>
              </p:cNvPr>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grpSp>
        <p:nvGrpSpPr>
          <p:cNvPr id="480" name="Group 462">
            <a:extLst>
              <a:ext uri="{FF2B5EF4-FFF2-40B4-BE49-F238E27FC236}">
                <a16:creationId xmlns:a16="http://schemas.microsoft.com/office/drawing/2014/main" id="{D170E86F-3847-9741-A9E5-CFD60DDFBB39}"/>
              </a:ext>
            </a:extLst>
          </p:cNvPr>
          <p:cNvGrpSpPr>
            <a:grpSpLocks/>
          </p:cNvGrpSpPr>
          <p:nvPr/>
        </p:nvGrpSpPr>
        <p:grpSpPr bwMode="auto">
          <a:xfrm>
            <a:off x="601609" y="4922998"/>
            <a:ext cx="1081087" cy="244475"/>
            <a:chOff x="-341" y="3180"/>
            <a:chExt cx="681" cy="154"/>
          </a:xfrm>
        </p:grpSpPr>
        <p:sp>
          <p:nvSpPr>
            <p:cNvPr id="481" name="Rectangle 463">
              <a:extLst>
                <a:ext uri="{FF2B5EF4-FFF2-40B4-BE49-F238E27FC236}">
                  <a16:creationId xmlns:a16="http://schemas.microsoft.com/office/drawing/2014/main" id="{32FEA56C-FD2C-344B-B740-32359B73532B}"/>
                </a:ext>
              </a:extLst>
            </p:cNvPr>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482" name="Group 464">
              <a:extLst>
                <a:ext uri="{FF2B5EF4-FFF2-40B4-BE49-F238E27FC236}">
                  <a16:creationId xmlns:a16="http://schemas.microsoft.com/office/drawing/2014/main" id="{F26E4BB5-7001-1D4B-A7C0-C203C3DA5D31}"/>
                </a:ext>
              </a:extLst>
            </p:cNvPr>
            <p:cNvGrpSpPr>
              <a:grpSpLocks/>
            </p:cNvGrpSpPr>
            <p:nvPr/>
          </p:nvGrpSpPr>
          <p:grpSpPr bwMode="auto">
            <a:xfrm>
              <a:off x="-222" y="3180"/>
              <a:ext cx="492" cy="154"/>
              <a:chOff x="723" y="3453"/>
              <a:chExt cx="492" cy="154"/>
            </a:xfrm>
          </p:grpSpPr>
          <p:grpSp>
            <p:nvGrpSpPr>
              <p:cNvPr id="485" name="Group 465">
                <a:extLst>
                  <a:ext uri="{FF2B5EF4-FFF2-40B4-BE49-F238E27FC236}">
                    <a16:creationId xmlns:a16="http://schemas.microsoft.com/office/drawing/2014/main" id="{D74DEB48-099A-7744-A345-050A51CBB588}"/>
                  </a:ext>
                </a:extLst>
              </p:cNvPr>
              <p:cNvGrpSpPr>
                <a:grpSpLocks/>
              </p:cNvGrpSpPr>
              <p:nvPr/>
            </p:nvGrpSpPr>
            <p:grpSpPr bwMode="auto">
              <a:xfrm>
                <a:off x="836" y="3453"/>
                <a:ext cx="379" cy="154"/>
                <a:chOff x="836" y="3305"/>
                <a:chExt cx="379" cy="154"/>
              </a:xfrm>
            </p:grpSpPr>
            <p:grpSp>
              <p:nvGrpSpPr>
                <p:cNvPr id="488" name="Group 466">
                  <a:extLst>
                    <a:ext uri="{FF2B5EF4-FFF2-40B4-BE49-F238E27FC236}">
                      <a16:creationId xmlns:a16="http://schemas.microsoft.com/office/drawing/2014/main" id="{C18C7363-6C8E-2446-998A-4297DC6CA04A}"/>
                    </a:ext>
                  </a:extLst>
                </p:cNvPr>
                <p:cNvGrpSpPr>
                  <a:grpSpLocks/>
                </p:cNvGrpSpPr>
                <p:nvPr/>
              </p:nvGrpSpPr>
              <p:grpSpPr bwMode="auto">
                <a:xfrm>
                  <a:off x="890" y="3305"/>
                  <a:ext cx="325" cy="154"/>
                  <a:chOff x="844" y="3337"/>
                  <a:chExt cx="325" cy="154"/>
                </a:xfrm>
              </p:grpSpPr>
              <p:sp>
                <p:nvSpPr>
                  <p:cNvPr id="492" name="Rectangle 467">
                    <a:extLst>
                      <a:ext uri="{FF2B5EF4-FFF2-40B4-BE49-F238E27FC236}">
                        <a16:creationId xmlns:a16="http://schemas.microsoft.com/office/drawing/2014/main" id="{2F40F420-6B12-9744-9B01-6378F50AE1B3}"/>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93" name="Text Box 468">
                    <a:extLst>
                      <a:ext uri="{FF2B5EF4-FFF2-40B4-BE49-F238E27FC236}">
                        <a16:creationId xmlns:a16="http://schemas.microsoft.com/office/drawing/2014/main" id="{38E436F5-471A-DC47-AE03-FD50780291BC}"/>
                      </a:ext>
                    </a:extLst>
                  </p:cNvPr>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a:solidFill>
                          <a:srgbClr val="FFFFFF"/>
                        </a:solidFill>
                        <a:latin typeface="Arial" charset="0"/>
                      </a:rPr>
                      <a:t>HTTP</a:t>
                    </a:r>
                  </a:p>
                </p:txBody>
              </p:sp>
            </p:grpSp>
            <p:grpSp>
              <p:nvGrpSpPr>
                <p:cNvPr id="489" name="Group 469">
                  <a:extLst>
                    <a:ext uri="{FF2B5EF4-FFF2-40B4-BE49-F238E27FC236}">
                      <a16:creationId xmlns:a16="http://schemas.microsoft.com/office/drawing/2014/main" id="{55F6831D-B3AD-1C41-8D52-0F31E37EB4B2}"/>
                    </a:ext>
                  </a:extLst>
                </p:cNvPr>
                <p:cNvGrpSpPr>
                  <a:grpSpLocks/>
                </p:cNvGrpSpPr>
                <p:nvPr/>
              </p:nvGrpSpPr>
              <p:grpSpPr bwMode="auto">
                <a:xfrm>
                  <a:off x="836" y="3334"/>
                  <a:ext cx="354" cy="94"/>
                  <a:chOff x="836" y="3334"/>
                  <a:chExt cx="354" cy="94"/>
                </a:xfrm>
              </p:grpSpPr>
              <p:sp>
                <p:nvSpPr>
                  <p:cNvPr id="490" name="Rectangle 470">
                    <a:extLst>
                      <a:ext uri="{FF2B5EF4-FFF2-40B4-BE49-F238E27FC236}">
                        <a16:creationId xmlns:a16="http://schemas.microsoft.com/office/drawing/2014/main" id="{F6BBF204-D9E8-9846-8A0B-20CC9FDDFC58}"/>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91" name="Rectangle 471">
                    <a:extLst>
                      <a:ext uri="{FF2B5EF4-FFF2-40B4-BE49-F238E27FC236}">
                        <a16:creationId xmlns:a16="http://schemas.microsoft.com/office/drawing/2014/main" id="{D14BCF8A-27DF-4742-9610-A7D30213D945}"/>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grpSp>
          <p:sp>
            <p:nvSpPr>
              <p:cNvPr id="486" name="Rectangle 472">
                <a:extLst>
                  <a:ext uri="{FF2B5EF4-FFF2-40B4-BE49-F238E27FC236}">
                    <a16:creationId xmlns:a16="http://schemas.microsoft.com/office/drawing/2014/main" id="{600AAE76-1595-E44B-BBE4-9EB94824A7B8}"/>
                  </a:ext>
                </a:extLst>
              </p:cNvPr>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87" name="Rectangle 473">
                <a:extLst>
                  <a:ext uri="{FF2B5EF4-FFF2-40B4-BE49-F238E27FC236}">
                    <a16:creationId xmlns:a16="http://schemas.microsoft.com/office/drawing/2014/main" id="{F69E0617-0799-3344-83D4-7F49CB8D5A02}"/>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483" name="Rectangle 474">
              <a:extLst>
                <a:ext uri="{FF2B5EF4-FFF2-40B4-BE49-F238E27FC236}">
                  <a16:creationId xmlns:a16="http://schemas.microsoft.com/office/drawing/2014/main" id="{A1BCD3D4-F7CA-504A-8A48-DBCA287ACE5A}"/>
                </a:ext>
              </a:extLst>
            </p:cNvPr>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84" name="Rectangle 475">
              <a:extLst>
                <a:ext uri="{FF2B5EF4-FFF2-40B4-BE49-F238E27FC236}">
                  <a16:creationId xmlns:a16="http://schemas.microsoft.com/office/drawing/2014/main" id="{3AAB3D2C-9FE0-964A-B500-A39C8C67D3BC}"/>
                </a:ext>
              </a:extLst>
            </p:cNvPr>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pic>
        <p:nvPicPr>
          <p:cNvPr id="494" name="Picture 478">
            <a:extLst>
              <a:ext uri="{FF2B5EF4-FFF2-40B4-BE49-F238E27FC236}">
                <a16:creationId xmlns:a16="http://schemas.microsoft.com/office/drawing/2014/main" id="{A06F0FA1-D22F-C64F-B1DA-AB34AE2D3F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3884" y="1022511"/>
            <a:ext cx="1243012" cy="76835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95" name="Rectangle 480">
            <a:extLst>
              <a:ext uri="{FF2B5EF4-FFF2-40B4-BE49-F238E27FC236}">
                <a16:creationId xmlns:a16="http://schemas.microsoft.com/office/drawing/2014/main" id="{B5449CD6-8C12-E047-A40B-5ABAA3A1F2AE}"/>
              </a:ext>
            </a:extLst>
          </p:cNvPr>
          <p:cNvSpPr>
            <a:spLocks noChangeArrowheads="1"/>
          </p:cNvSpPr>
          <p:nvPr/>
        </p:nvSpPr>
        <p:spPr bwMode="auto">
          <a:xfrm>
            <a:off x="3598812" y="1135167"/>
            <a:ext cx="3865562"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buClr>
                <a:srgbClr val="000099"/>
              </a:buClr>
              <a:buSzPct val="65000"/>
              <a:defRPr/>
            </a:pPr>
            <a:r>
              <a:rPr lang="en-US" sz="2000" i="0" dirty="0">
                <a:solidFill>
                  <a:srgbClr val="000000"/>
                </a:solidFill>
                <a:latin typeface="Avenir Book" panose="02000503020000020003" pitchFamily="2" charset="0"/>
                <a:ea typeface="ＭＳ Ｐゴシック" charset="0"/>
              </a:rPr>
              <a:t>web page </a:t>
            </a:r>
            <a:r>
              <a:rPr lang="en-US" sz="2000" dirty="0">
                <a:solidFill>
                  <a:srgbClr val="C00000"/>
                </a:solidFill>
                <a:latin typeface="Avenir Book" panose="02000503020000020003" pitchFamily="2" charset="0"/>
                <a:ea typeface="ＭＳ Ｐゴシック" charset="0"/>
              </a:rPr>
              <a:t>finally (!!!)</a:t>
            </a:r>
            <a:r>
              <a:rPr lang="en-US" sz="2000" i="0" dirty="0">
                <a:solidFill>
                  <a:srgbClr val="C00000"/>
                </a:solidFill>
                <a:latin typeface="Avenir Book" panose="02000503020000020003" pitchFamily="2" charset="0"/>
                <a:ea typeface="ＭＳ Ｐゴシック" charset="0"/>
              </a:rPr>
              <a:t> </a:t>
            </a:r>
            <a:r>
              <a:rPr lang="en-US" sz="2000" i="0" dirty="0">
                <a:solidFill>
                  <a:srgbClr val="000000"/>
                </a:solidFill>
                <a:latin typeface="Avenir Book" panose="02000503020000020003" pitchFamily="2" charset="0"/>
                <a:ea typeface="ＭＳ Ｐゴシック" charset="0"/>
              </a:rPr>
              <a:t>displayed</a:t>
            </a:r>
          </a:p>
        </p:txBody>
      </p:sp>
      <p:grpSp>
        <p:nvGrpSpPr>
          <p:cNvPr id="496" name="Group 248">
            <a:extLst>
              <a:ext uri="{FF2B5EF4-FFF2-40B4-BE49-F238E27FC236}">
                <a16:creationId xmlns:a16="http://schemas.microsoft.com/office/drawing/2014/main" id="{F3130C19-3ACD-A04C-9E64-CADBAF33BFE1}"/>
              </a:ext>
            </a:extLst>
          </p:cNvPr>
          <p:cNvGrpSpPr>
            <a:grpSpLocks/>
          </p:cNvGrpSpPr>
          <p:nvPr/>
        </p:nvGrpSpPr>
        <p:grpSpPr bwMode="auto">
          <a:xfrm>
            <a:off x="2657421" y="5099211"/>
            <a:ext cx="333375" cy="581025"/>
            <a:chOff x="4140" y="429"/>
            <a:chExt cx="1425" cy="2396"/>
          </a:xfrm>
        </p:grpSpPr>
        <p:sp>
          <p:nvSpPr>
            <p:cNvPr id="497" name="Freeform 148">
              <a:extLst>
                <a:ext uri="{FF2B5EF4-FFF2-40B4-BE49-F238E27FC236}">
                  <a16:creationId xmlns:a16="http://schemas.microsoft.com/office/drawing/2014/main" id="{9474AB15-2E22-E545-9D7F-2035B8ACC1E4}"/>
                </a:ext>
              </a:extLst>
            </p:cNvPr>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8" name="Rectangle 149">
              <a:extLst>
                <a:ext uri="{FF2B5EF4-FFF2-40B4-BE49-F238E27FC236}">
                  <a16:creationId xmlns:a16="http://schemas.microsoft.com/office/drawing/2014/main" id="{0A32FD90-6697-CF41-AB86-9317B5256C06}"/>
                </a:ext>
              </a:extLst>
            </p:cNvPr>
            <p:cNvSpPr>
              <a:spLocks noChangeArrowheads="1"/>
            </p:cNvSpPr>
            <p:nvPr/>
          </p:nvSpPr>
          <p:spPr bwMode="auto">
            <a:xfrm>
              <a:off x="4208" y="429"/>
              <a:ext cx="1045"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499" name="Freeform 150">
              <a:extLst>
                <a:ext uri="{FF2B5EF4-FFF2-40B4-BE49-F238E27FC236}">
                  <a16:creationId xmlns:a16="http://schemas.microsoft.com/office/drawing/2014/main" id="{5E610084-1FA4-EC44-AE2F-C00400D5B181}"/>
                </a:ext>
              </a:extLst>
            </p:cNvPr>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 name="Freeform 151">
              <a:extLst>
                <a:ext uri="{FF2B5EF4-FFF2-40B4-BE49-F238E27FC236}">
                  <a16:creationId xmlns:a16="http://schemas.microsoft.com/office/drawing/2014/main" id="{91C40C51-1BE2-2A42-980F-12EC091DB11F}"/>
                </a:ext>
              </a:extLst>
            </p:cNvPr>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 name="Rectangle 152">
              <a:extLst>
                <a:ext uri="{FF2B5EF4-FFF2-40B4-BE49-F238E27FC236}">
                  <a16:creationId xmlns:a16="http://schemas.microsoft.com/office/drawing/2014/main" id="{730C63EB-3AD8-1148-BE80-F619B0E5505A}"/>
                </a:ext>
              </a:extLst>
            </p:cNvPr>
            <p:cNvSpPr>
              <a:spLocks noChangeArrowheads="1"/>
            </p:cNvSpPr>
            <p:nvPr/>
          </p:nvSpPr>
          <p:spPr bwMode="auto">
            <a:xfrm>
              <a:off x="4215" y="691"/>
              <a:ext cx="590"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502" name="Group 153">
              <a:extLst>
                <a:ext uri="{FF2B5EF4-FFF2-40B4-BE49-F238E27FC236}">
                  <a16:creationId xmlns:a16="http://schemas.microsoft.com/office/drawing/2014/main" id="{3A333B46-FB6D-1C44-A740-305FCE97DA84}"/>
                </a:ext>
              </a:extLst>
            </p:cNvPr>
            <p:cNvGrpSpPr>
              <a:grpSpLocks/>
            </p:cNvGrpSpPr>
            <p:nvPr/>
          </p:nvGrpSpPr>
          <p:grpSpPr bwMode="auto">
            <a:xfrm>
              <a:off x="4749" y="668"/>
              <a:ext cx="581" cy="145"/>
              <a:chOff x="614" y="2568"/>
              <a:chExt cx="725" cy="139"/>
            </a:xfrm>
          </p:grpSpPr>
          <p:sp>
            <p:nvSpPr>
              <p:cNvPr id="527" name="AutoShape 154">
                <a:extLst>
                  <a:ext uri="{FF2B5EF4-FFF2-40B4-BE49-F238E27FC236}">
                    <a16:creationId xmlns:a16="http://schemas.microsoft.com/office/drawing/2014/main" id="{7136FF48-E273-F94B-9EA2-675D0CCA8199}"/>
                  </a:ext>
                </a:extLst>
              </p:cNvPr>
              <p:cNvSpPr>
                <a:spLocks noChangeArrowheads="1"/>
              </p:cNvSpPr>
              <p:nvPr/>
            </p:nvSpPr>
            <p:spPr bwMode="auto">
              <a:xfrm>
                <a:off x="616" y="2571"/>
                <a:ext cx="720"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28" name="AutoShape 155">
                <a:extLst>
                  <a:ext uri="{FF2B5EF4-FFF2-40B4-BE49-F238E27FC236}">
                    <a16:creationId xmlns:a16="http://schemas.microsoft.com/office/drawing/2014/main" id="{29AE8C50-1E57-FD4B-A65E-CA67717C7AEB}"/>
                  </a:ext>
                </a:extLst>
              </p:cNvPr>
              <p:cNvSpPr>
                <a:spLocks noChangeArrowheads="1"/>
              </p:cNvSpPr>
              <p:nvPr/>
            </p:nvSpPr>
            <p:spPr bwMode="auto">
              <a:xfrm>
                <a:off x="633" y="2590"/>
                <a:ext cx="686"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503" name="Rectangle 156">
              <a:extLst>
                <a:ext uri="{FF2B5EF4-FFF2-40B4-BE49-F238E27FC236}">
                  <a16:creationId xmlns:a16="http://schemas.microsoft.com/office/drawing/2014/main" id="{12329CA4-6E2C-704C-968C-B3B9CFB512EB}"/>
                </a:ext>
              </a:extLst>
            </p:cNvPr>
            <p:cNvSpPr>
              <a:spLocks noChangeArrowheads="1"/>
            </p:cNvSpPr>
            <p:nvPr/>
          </p:nvSpPr>
          <p:spPr bwMode="auto">
            <a:xfrm>
              <a:off x="4221" y="1018"/>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504" name="Group 157">
              <a:extLst>
                <a:ext uri="{FF2B5EF4-FFF2-40B4-BE49-F238E27FC236}">
                  <a16:creationId xmlns:a16="http://schemas.microsoft.com/office/drawing/2014/main" id="{CCD28E84-8FA7-414F-B407-F9E11C036811}"/>
                </a:ext>
              </a:extLst>
            </p:cNvPr>
            <p:cNvGrpSpPr>
              <a:grpSpLocks/>
            </p:cNvGrpSpPr>
            <p:nvPr/>
          </p:nvGrpSpPr>
          <p:grpSpPr bwMode="auto">
            <a:xfrm>
              <a:off x="4747" y="994"/>
              <a:ext cx="581" cy="134"/>
              <a:chOff x="614" y="2568"/>
              <a:chExt cx="725" cy="139"/>
            </a:xfrm>
          </p:grpSpPr>
          <p:sp>
            <p:nvSpPr>
              <p:cNvPr id="525" name="AutoShape 158">
                <a:extLst>
                  <a:ext uri="{FF2B5EF4-FFF2-40B4-BE49-F238E27FC236}">
                    <a16:creationId xmlns:a16="http://schemas.microsoft.com/office/drawing/2014/main" id="{C4EB8405-D48E-E741-89A3-8D936DFBF253}"/>
                  </a:ext>
                </a:extLst>
              </p:cNvPr>
              <p:cNvSpPr>
                <a:spLocks noChangeArrowheads="1"/>
              </p:cNvSpPr>
              <p:nvPr/>
            </p:nvSpPr>
            <p:spPr bwMode="auto">
              <a:xfrm>
                <a:off x="610" y="2566"/>
                <a:ext cx="728" cy="14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26" name="AutoShape 159">
                <a:extLst>
                  <a:ext uri="{FF2B5EF4-FFF2-40B4-BE49-F238E27FC236}">
                    <a16:creationId xmlns:a16="http://schemas.microsoft.com/office/drawing/2014/main" id="{E2FCDE8F-8528-A647-B20E-1B6B3E04477C}"/>
                  </a:ext>
                </a:extLst>
              </p:cNvPr>
              <p:cNvSpPr>
                <a:spLocks noChangeArrowheads="1"/>
              </p:cNvSpPr>
              <p:nvPr/>
            </p:nvSpPr>
            <p:spPr bwMode="auto">
              <a:xfrm>
                <a:off x="627" y="2580"/>
                <a:ext cx="694"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505" name="Rectangle 160">
              <a:extLst>
                <a:ext uri="{FF2B5EF4-FFF2-40B4-BE49-F238E27FC236}">
                  <a16:creationId xmlns:a16="http://schemas.microsoft.com/office/drawing/2014/main" id="{6EEB4F09-8951-5C4F-B6E2-7CD3F3E29D52}"/>
                </a:ext>
              </a:extLst>
            </p:cNvPr>
            <p:cNvSpPr>
              <a:spLocks noChangeArrowheads="1"/>
            </p:cNvSpPr>
            <p:nvPr/>
          </p:nvSpPr>
          <p:spPr bwMode="auto">
            <a:xfrm>
              <a:off x="4215" y="1359"/>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06" name="Rectangle 161">
              <a:extLst>
                <a:ext uri="{FF2B5EF4-FFF2-40B4-BE49-F238E27FC236}">
                  <a16:creationId xmlns:a16="http://schemas.microsoft.com/office/drawing/2014/main" id="{77063FD9-12A3-2C42-B020-0B278D463729}"/>
                </a:ext>
              </a:extLst>
            </p:cNvPr>
            <p:cNvSpPr>
              <a:spLocks noChangeArrowheads="1"/>
            </p:cNvSpPr>
            <p:nvPr/>
          </p:nvSpPr>
          <p:spPr bwMode="auto">
            <a:xfrm>
              <a:off x="4228" y="1653"/>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nvGrpSpPr>
            <p:cNvPr id="507" name="Group 162">
              <a:extLst>
                <a:ext uri="{FF2B5EF4-FFF2-40B4-BE49-F238E27FC236}">
                  <a16:creationId xmlns:a16="http://schemas.microsoft.com/office/drawing/2014/main" id="{FC4F07A9-12D9-B347-973E-487C7D67D93B}"/>
                </a:ext>
              </a:extLst>
            </p:cNvPr>
            <p:cNvGrpSpPr>
              <a:grpSpLocks/>
            </p:cNvGrpSpPr>
            <p:nvPr/>
          </p:nvGrpSpPr>
          <p:grpSpPr bwMode="auto">
            <a:xfrm>
              <a:off x="4735" y="1627"/>
              <a:ext cx="582" cy="151"/>
              <a:chOff x="614" y="2568"/>
              <a:chExt cx="725" cy="139"/>
            </a:xfrm>
          </p:grpSpPr>
          <p:sp>
            <p:nvSpPr>
              <p:cNvPr id="523" name="AutoShape 163">
                <a:extLst>
                  <a:ext uri="{FF2B5EF4-FFF2-40B4-BE49-F238E27FC236}">
                    <a16:creationId xmlns:a16="http://schemas.microsoft.com/office/drawing/2014/main" id="{7F3E2A77-8E8E-2A42-81D2-9F2235E33136}"/>
                  </a:ext>
                </a:extLst>
              </p:cNvPr>
              <p:cNvSpPr>
                <a:spLocks noChangeArrowheads="1"/>
              </p:cNvSpPr>
              <p:nvPr/>
            </p:nvSpPr>
            <p:spPr bwMode="auto">
              <a:xfrm>
                <a:off x="617" y="2568"/>
                <a:ext cx="719"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24" name="AutoShape 164">
                <a:extLst>
                  <a:ext uri="{FF2B5EF4-FFF2-40B4-BE49-F238E27FC236}">
                    <a16:creationId xmlns:a16="http://schemas.microsoft.com/office/drawing/2014/main" id="{6F2457E1-03AC-8449-89AB-B4C3D7143564}"/>
                  </a:ext>
                </a:extLst>
              </p:cNvPr>
              <p:cNvSpPr>
                <a:spLocks noChangeArrowheads="1"/>
              </p:cNvSpPr>
              <p:nvPr/>
            </p:nvSpPr>
            <p:spPr bwMode="auto">
              <a:xfrm>
                <a:off x="634" y="2586"/>
                <a:ext cx="685"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508" name="Freeform 165">
              <a:extLst>
                <a:ext uri="{FF2B5EF4-FFF2-40B4-BE49-F238E27FC236}">
                  <a16:creationId xmlns:a16="http://schemas.microsoft.com/office/drawing/2014/main" id="{824F6B6D-85BC-7E41-BD1B-2146A3CE5775}"/>
                </a:ext>
              </a:extLst>
            </p:cNvPr>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09" name="Group 166">
              <a:extLst>
                <a:ext uri="{FF2B5EF4-FFF2-40B4-BE49-F238E27FC236}">
                  <a16:creationId xmlns:a16="http://schemas.microsoft.com/office/drawing/2014/main" id="{467D0734-C346-9F40-AEB8-FEB53A1BD08B}"/>
                </a:ext>
              </a:extLst>
            </p:cNvPr>
            <p:cNvGrpSpPr>
              <a:grpSpLocks/>
            </p:cNvGrpSpPr>
            <p:nvPr/>
          </p:nvGrpSpPr>
          <p:grpSpPr bwMode="auto">
            <a:xfrm>
              <a:off x="4739" y="1327"/>
              <a:ext cx="582" cy="139"/>
              <a:chOff x="614" y="2568"/>
              <a:chExt cx="725" cy="139"/>
            </a:xfrm>
          </p:grpSpPr>
          <p:sp>
            <p:nvSpPr>
              <p:cNvPr id="521" name="AutoShape 167">
                <a:extLst>
                  <a:ext uri="{FF2B5EF4-FFF2-40B4-BE49-F238E27FC236}">
                    <a16:creationId xmlns:a16="http://schemas.microsoft.com/office/drawing/2014/main" id="{E8972599-5DB6-A348-A6BB-39B206B05C07}"/>
                  </a:ext>
                </a:extLst>
              </p:cNvPr>
              <p:cNvSpPr>
                <a:spLocks noChangeArrowheads="1"/>
              </p:cNvSpPr>
              <p:nvPr/>
            </p:nvSpPr>
            <p:spPr bwMode="auto">
              <a:xfrm>
                <a:off x="612" y="2567"/>
                <a:ext cx="727"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22" name="AutoShape 168">
                <a:extLst>
                  <a:ext uri="{FF2B5EF4-FFF2-40B4-BE49-F238E27FC236}">
                    <a16:creationId xmlns:a16="http://schemas.microsoft.com/office/drawing/2014/main" id="{3E1D92C8-C64F-1746-BC05-5B2862416E2E}"/>
                  </a:ext>
                </a:extLst>
              </p:cNvPr>
              <p:cNvSpPr>
                <a:spLocks noChangeArrowheads="1"/>
              </p:cNvSpPr>
              <p:nvPr/>
            </p:nvSpPr>
            <p:spPr bwMode="auto">
              <a:xfrm>
                <a:off x="629" y="2580"/>
                <a:ext cx="693"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510" name="Rectangle 169">
              <a:extLst>
                <a:ext uri="{FF2B5EF4-FFF2-40B4-BE49-F238E27FC236}">
                  <a16:creationId xmlns:a16="http://schemas.microsoft.com/office/drawing/2014/main" id="{0FB1224E-EF73-0248-B8E6-4AA10BF5C89C}"/>
                </a:ext>
              </a:extLst>
            </p:cNvPr>
            <p:cNvSpPr>
              <a:spLocks noChangeArrowheads="1"/>
            </p:cNvSpPr>
            <p:nvPr/>
          </p:nvSpPr>
          <p:spPr bwMode="auto">
            <a:xfrm>
              <a:off x="5253"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11" name="Freeform 170">
              <a:extLst>
                <a:ext uri="{FF2B5EF4-FFF2-40B4-BE49-F238E27FC236}">
                  <a16:creationId xmlns:a16="http://schemas.microsoft.com/office/drawing/2014/main" id="{B70984F4-FA3C-1741-AA96-6CD22722FDC7}"/>
                </a:ext>
              </a:extLst>
            </p:cNvPr>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 name="Freeform 171">
              <a:extLst>
                <a:ext uri="{FF2B5EF4-FFF2-40B4-BE49-F238E27FC236}">
                  <a16:creationId xmlns:a16="http://schemas.microsoft.com/office/drawing/2014/main" id="{A1AF9D51-7978-DA42-B4FF-C2966CC25AE7}"/>
                </a:ext>
              </a:extLst>
            </p:cNvPr>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 name="Oval 172">
              <a:extLst>
                <a:ext uri="{FF2B5EF4-FFF2-40B4-BE49-F238E27FC236}">
                  <a16:creationId xmlns:a16="http://schemas.microsoft.com/office/drawing/2014/main" id="{DF123294-60F0-DC44-A874-22F32A44D7FB}"/>
                </a:ext>
              </a:extLst>
            </p:cNvPr>
            <p:cNvSpPr>
              <a:spLocks noChangeArrowheads="1"/>
            </p:cNvSpPr>
            <p:nvPr/>
          </p:nvSpPr>
          <p:spPr bwMode="auto">
            <a:xfrm>
              <a:off x="5518" y="2609"/>
              <a:ext cx="47"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14" name="Freeform 173">
              <a:extLst>
                <a:ext uri="{FF2B5EF4-FFF2-40B4-BE49-F238E27FC236}">
                  <a16:creationId xmlns:a16="http://schemas.microsoft.com/office/drawing/2014/main" id="{842DB1DC-395A-6B42-8B76-CD386A89643A}"/>
                </a:ext>
              </a:extLst>
            </p:cNvPr>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 name="AutoShape 174">
              <a:extLst>
                <a:ext uri="{FF2B5EF4-FFF2-40B4-BE49-F238E27FC236}">
                  <a16:creationId xmlns:a16="http://schemas.microsoft.com/office/drawing/2014/main" id="{F4745F7B-B14B-A24D-AAD7-C3F86E4B6EFD}"/>
                </a:ext>
              </a:extLst>
            </p:cNvPr>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16" name="AutoShape 175">
              <a:extLst>
                <a:ext uri="{FF2B5EF4-FFF2-40B4-BE49-F238E27FC236}">
                  <a16:creationId xmlns:a16="http://schemas.microsoft.com/office/drawing/2014/main" id="{FD5D75D6-F8B4-6649-A402-5A15F4648029}"/>
                </a:ext>
              </a:extLst>
            </p:cNvPr>
            <p:cNvSpPr>
              <a:spLocks noChangeArrowheads="1"/>
            </p:cNvSpPr>
            <p:nvPr/>
          </p:nvSpPr>
          <p:spPr bwMode="auto">
            <a:xfrm>
              <a:off x="4208" y="2714"/>
              <a:ext cx="1065"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17" name="Oval 176">
              <a:extLst>
                <a:ext uri="{FF2B5EF4-FFF2-40B4-BE49-F238E27FC236}">
                  <a16:creationId xmlns:a16="http://schemas.microsoft.com/office/drawing/2014/main" id="{51284E24-0E4B-204E-9DB9-9BC1536066AD}"/>
                </a:ext>
              </a:extLst>
            </p:cNvPr>
            <p:cNvSpPr>
              <a:spLocks noChangeArrowheads="1"/>
            </p:cNvSpPr>
            <p:nvPr/>
          </p:nvSpPr>
          <p:spPr bwMode="auto">
            <a:xfrm>
              <a:off x="4310" y="2380"/>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18" name="Oval 177">
              <a:extLst>
                <a:ext uri="{FF2B5EF4-FFF2-40B4-BE49-F238E27FC236}">
                  <a16:creationId xmlns:a16="http://schemas.microsoft.com/office/drawing/2014/main" id="{4A011F5A-F3A3-8441-B1B7-3A19B248FDB9}"/>
                </a:ext>
              </a:extLst>
            </p:cNvPr>
            <p:cNvSpPr>
              <a:spLocks noChangeArrowheads="1"/>
            </p:cNvSpPr>
            <p:nvPr/>
          </p:nvSpPr>
          <p:spPr bwMode="auto">
            <a:xfrm>
              <a:off x="4486" y="2386"/>
              <a:ext cx="163" cy="137"/>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ea typeface="ＭＳ Ｐゴシック" charset="0"/>
              </a:endParaRPr>
            </a:p>
          </p:txBody>
        </p:sp>
        <p:sp>
          <p:nvSpPr>
            <p:cNvPr id="519" name="Oval 178">
              <a:extLst>
                <a:ext uri="{FF2B5EF4-FFF2-40B4-BE49-F238E27FC236}">
                  <a16:creationId xmlns:a16="http://schemas.microsoft.com/office/drawing/2014/main" id="{09BF2BB5-6CE9-7D47-8AF3-62A380BE3DFD}"/>
                </a:ext>
              </a:extLst>
            </p:cNvPr>
            <p:cNvSpPr>
              <a:spLocks noChangeArrowheads="1"/>
            </p:cNvSpPr>
            <p:nvPr/>
          </p:nvSpPr>
          <p:spPr bwMode="auto">
            <a:xfrm>
              <a:off x="4663" y="2380"/>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sp>
          <p:nvSpPr>
            <p:cNvPr id="520" name="Rectangle 179">
              <a:extLst>
                <a:ext uri="{FF2B5EF4-FFF2-40B4-BE49-F238E27FC236}">
                  <a16:creationId xmlns:a16="http://schemas.microsoft.com/office/drawing/2014/main" id="{5D416B99-0FFE-1844-8D18-8B1BC100BF20}"/>
                </a:ext>
              </a:extLst>
            </p:cNvPr>
            <p:cNvSpPr>
              <a:spLocks noChangeArrowheads="1"/>
            </p:cNvSpPr>
            <p:nvPr/>
          </p:nvSpPr>
          <p:spPr bwMode="auto">
            <a:xfrm>
              <a:off x="5063" y="1836"/>
              <a:ext cx="81"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endParaRPr>
            </a:p>
          </p:txBody>
        </p:sp>
      </p:grpSp>
      <p:sp>
        <p:nvSpPr>
          <p:cNvPr id="290" name="Slide Number Placeholder 3">
            <a:extLst>
              <a:ext uri="{FF2B5EF4-FFF2-40B4-BE49-F238E27FC236}">
                <a16:creationId xmlns:a16="http://schemas.microsoft.com/office/drawing/2014/main" id="{864A7726-411B-FE4B-BDCE-CC0E206B8FBF}"/>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32</a:t>
            </a:fld>
            <a:endParaRPr lang="en-US" dirty="0"/>
          </a:p>
        </p:txBody>
      </p:sp>
      <p:sp>
        <p:nvSpPr>
          <p:cNvPr id="3" name="TextBox 2">
            <a:extLst>
              <a:ext uri="{FF2B5EF4-FFF2-40B4-BE49-F238E27FC236}">
                <a16:creationId xmlns:a16="http://schemas.microsoft.com/office/drawing/2014/main" id="{7D318872-D4BE-4343-AFAA-96467FD8AF69}"/>
              </a:ext>
            </a:extLst>
          </p:cNvPr>
          <p:cNvSpPr txBox="1"/>
          <p:nvPr/>
        </p:nvSpPr>
        <p:spPr>
          <a:xfrm>
            <a:off x="8934519" y="5786052"/>
            <a:ext cx="2111475" cy="769441"/>
          </a:xfrm>
          <a:prstGeom prst="rect">
            <a:avLst/>
          </a:prstGeom>
          <a:noFill/>
        </p:spPr>
        <p:txBody>
          <a:bodyPr wrap="none" rtlCol="0">
            <a:spAutoFit/>
          </a:bodyPr>
          <a:lstStyle/>
          <a:p>
            <a:r>
              <a:rPr lang="en-US" sz="4400" i="1" dirty="0"/>
              <a:t>The End</a:t>
            </a:r>
          </a:p>
        </p:txBody>
      </p:sp>
    </p:spTree>
    <p:extLst>
      <p:ext uri="{BB962C8B-B14F-4D97-AF65-F5344CB8AC3E}">
        <p14:creationId xmlns:p14="http://schemas.microsoft.com/office/powerpoint/2010/main" val="24137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wipe(up)">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97"/>
                                        </p:tgtEl>
                                        <p:attrNameLst>
                                          <p:attrName>style.visibility</p:attrName>
                                        </p:attrNameLst>
                                      </p:cBhvr>
                                      <p:to>
                                        <p:strVal val="visible"/>
                                      </p:to>
                                    </p:set>
                                  </p:childTnLst>
                                </p:cTn>
                              </p:par>
                              <p:par>
                                <p:cTn id="12" presetID="9" presetClass="exit" presetSubtype="0" fill="hold" nodeType="withEffect">
                                  <p:stCondLst>
                                    <p:cond delay="0"/>
                                  </p:stCondLst>
                                  <p:childTnLst>
                                    <p:animEffect transition="out" filter="dissolve">
                                      <p:cBhvr>
                                        <p:cTn id="13" dur="500"/>
                                        <p:tgtEl>
                                          <p:spTgt spid="251"/>
                                        </p:tgtEl>
                                      </p:cBhvr>
                                    </p:animEffect>
                                    <p:set>
                                      <p:cBhvr>
                                        <p:cTn id="14" dur="1" fill="hold">
                                          <p:stCondLst>
                                            <p:cond delay="499"/>
                                          </p:stCondLst>
                                        </p:cTn>
                                        <p:tgtEl>
                                          <p:spTgt spid="251"/>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234"/>
                                        </p:tgtEl>
                                      </p:cBhvr>
                                    </p:animEffect>
                                    <p:set>
                                      <p:cBhvr>
                                        <p:cTn id="17" dur="1" fill="hold">
                                          <p:stCondLst>
                                            <p:cond delay="499"/>
                                          </p:stCondLst>
                                        </p:cTn>
                                        <p:tgtEl>
                                          <p:spTgt spid="234"/>
                                        </p:tgtEl>
                                        <p:attrNameLst>
                                          <p:attrName>style.visibility</p:attrName>
                                        </p:attrNameLst>
                                      </p:cBhvr>
                                      <p:to>
                                        <p:strVal val="hidden"/>
                                      </p:to>
                                    </p:set>
                                  </p:childTnLst>
                                </p:cTn>
                              </p:par>
                            </p:childTnLst>
                          </p:cTn>
                        </p:par>
                        <p:par>
                          <p:cTn id="18" fill="hold">
                            <p:stCondLst>
                              <p:cond delay="500"/>
                            </p:stCondLst>
                            <p:childTnLst>
                              <p:par>
                                <p:cTn id="19" presetID="0" presetClass="path" presetSubtype="0" accel="50000" decel="50000" fill="hold" nodeType="afterEffect">
                                  <p:stCondLst>
                                    <p:cond delay="0"/>
                                  </p:stCondLst>
                                  <p:childTnLst>
                                    <p:animMotion origin="layout" path="M -1.66667E-6 6.03747E-6 L -1.66667E-6 0.07357 L 0.36771 0.07056 L 0.26545 0.23434 L 0.35625 0.23133 L 0.54826 0.0199 L 0.30347 0.51932 L 0.03437 0.51932 L 0.03437 0.41962 " pathEditMode="relative" ptsTypes="AAAAAAAAA">
                                      <p:cBhvr>
                                        <p:cTn id="20" dur="2000" fill="hold"/>
                                        <p:tgtEl>
                                          <p:spTgt spid="397"/>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11"/>
                                        </p:tgtEl>
                                        <p:attrNameLst>
                                          <p:attrName>style.visibility</p:attrName>
                                        </p:attrNameLst>
                                      </p:cBhvr>
                                      <p:to>
                                        <p:strVal val="visible"/>
                                      </p:to>
                                    </p:set>
                                    <p:animEffect transition="in" filter="wipe(down)">
                                      <p:cBhvr>
                                        <p:cTn id="25" dur="500"/>
                                        <p:tgtEl>
                                          <p:spTgt spid="411"/>
                                        </p:tgtEl>
                                      </p:cBhvr>
                                    </p:animEffect>
                                  </p:childTnLst>
                                </p:cTn>
                              </p:par>
                              <p:par>
                                <p:cTn id="26" presetID="9" presetClass="exit" presetSubtype="0" fill="hold" nodeType="withEffect">
                                  <p:stCondLst>
                                    <p:cond delay="0"/>
                                  </p:stCondLst>
                                  <p:childTnLst>
                                    <p:animEffect transition="out" filter="dissolve">
                                      <p:cBhvr>
                                        <p:cTn id="27" dur="500"/>
                                        <p:tgtEl>
                                          <p:spTgt spid="397"/>
                                        </p:tgtEl>
                                      </p:cBhvr>
                                    </p:animEffect>
                                    <p:set>
                                      <p:cBhvr>
                                        <p:cTn id="28" dur="1" fill="hold">
                                          <p:stCondLst>
                                            <p:cond delay="499"/>
                                          </p:stCondLst>
                                        </p:cTn>
                                        <p:tgtEl>
                                          <p:spTgt spid="39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411"/>
                                        </p:tgtEl>
                                      </p:cBhvr>
                                    </p:animEffect>
                                    <p:set>
                                      <p:cBhvr>
                                        <p:cTn id="33" dur="1" fill="hold">
                                          <p:stCondLst>
                                            <p:cond delay="499"/>
                                          </p:stCondLst>
                                        </p:cTn>
                                        <p:tgtEl>
                                          <p:spTgt spid="411"/>
                                        </p:tgtEl>
                                        <p:attrNameLst>
                                          <p:attrName>style.visibility</p:attrName>
                                        </p:attrNameLst>
                                      </p:cBhvr>
                                      <p:to>
                                        <p:strVal val="hidden"/>
                                      </p:to>
                                    </p:se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411"/>
                                        </p:tgtEl>
                                        <p:attrNameLst>
                                          <p:attrName>style.visibility</p:attrName>
                                        </p:attrNameLst>
                                      </p:cBhvr>
                                      <p:to>
                                        <p:strVal val="visible"/>
                                      </p:to>
                                    </p:set>
                                    <p:animEffect transition="in" filter="wipe(up)">
                                      <p:cBhvr>
                                        <p:cTn id="37" dur="500"/>
                                        <p:tgtEl>
                                          <p:spTgt spid="4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80"/>
                                        </p:tgtEl>
                                        <p:attrNameLst>
                                          <p:attrName>style.visibility</p:attrName>
                                        </p:attrNameLst>
                                      </p:cBhvr>
                                      <p:to>
                                        <p:strVal val="visible"/>
                                      </p:to>
                                    </p:set>
                                    <p:animEffect transition="in" filter="dissolve">
                                      <p:cBhvr>
                                        <p:cTn id="42" dur="500"/>
                                        <p:tgtEl>
                                          <p:spTgt spid="480"/>
                                        </p:tgtEl>
                                      </p:cBhvr>
                                    </p:animEffect>
                                  </p:childTnLst>
                                </p:cTn>
                              </p:par>
                              <p:par>
                                <p:cTn id="43" presetID="9" presetClass="exit" presetSubtype="0" fill="hold" nodeType="withEffect">
                                  <p:stCondLst>
                                    <p:cond delay="0"/>
                                  </p:stCondLst>
                                  <p:childTnLst>
                                    <p:animEffect transition="out" filter="dissolve">
                                      <p:cBhvr>
                                        <p:cTn id="44" dur="500"/>
                                        <p:tgtEl>
                                          <p:spTgt spid="411"/>
                                        </p:tgtEl>
                                      </p:cBhvr>
                                    </p:animEffect>
                                    <p:set>
                                      <p:cBhvr>
                                        <p:cTn id="45" dur="1" fill="hold">
                                          <p:stCondLst>
                                            <p:cond delay="499"/>
                                          </p:stCondLst>
                                        </p:cTn>
                                        <p:tgtEl>
                                          <p:spTgt spid="411"/>
                                        </p:tgtEl>
                                        <p:attrNameLst>
                                          <p:attrName>style.visibility</p:attrName>
                                        </p:attrNameLst>
                                      </p:cBhvr>
                                      <p:to>
                                        <p:strVal val="hidden"/>
                                      </p:to>
                                    </p:set>
                                  </p:childTnLst>
                                </p:cTn>
                              </p:par>
                            </p:childTnLst>
                          </p:cTn>
                        </p:par>
                        <p:par>
                          <p:cTn id="46" fill="hold">
                            <p:stCondLst>
                              <p:cond delay="500"/>
                            </p:stCondLst>
                            <p:childTnLst>
                              <p:par>
                                <p:cTn id="47" presetID="0" presetClass="path" presetSubtype="0" accel="50000" decel="50000" fill="hold" nodeType="afterEffect">
                                  <p:stCondLst>
                                    <p:cond delay="0"/>
                                  </p:stCondLst>
                                  <p:childTnLst>
                                    <p:animMotion origin="layout" path="M 3.33333E-6 -5.8501E-6 L 0.00573 0.09969 L 0.28159 0.09646 L 0.52534 -0.418 L 0.31614 -0.18367 L 0.22986 -0.18668 L 0.32309 -0.36295 L -0.03438 -0.36295 L -0.03334 -0.42101 " pathEditMode="relative" ptsTypes="AAAAAAAAA">
                                      <p:cBhvr>
                                        <p:cTn id="48" dur="2000" fill="hold"/>
                                        <p:tgtEl>
                                          <p:spTgt spid="480"/>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480"/>
                                        </p:tgtEl>
                                      </p:cBhvr>
                                    </p:animEffect>
                                    <p:set>
                                      <p:cBhvr>
                                        <p:cTn id="53" dur="1" fill="hold">
                                          <p:stCondLst>
                                            <p:cond delay="499"/>
                                          </p:stCondLst>
                                        </p:cTn>
                                        <p:tgtEl>
                                          <p:spTgt spid="480"/>
                                        </p:tgtEl>
                                        <p:attrNameLst>
                                          <p:attrName>style.visibility</p:attrName>
                                        </p:attrNameLst>
                                      </p:cBhvr>
                                      <p:to>
                                        <p:strVal val="hidden"/>
                                      </p:to>
                                    </p:se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446"/>
                                        </p:tgtEl>
                                        <p:attrNameLst>
                                          <p:attrName>style.visibility</p:attrName>
                                        </p:attrNameLst>
                                      </p:cBhvr>
                                      <p:to>
                                        <p:strVal val="visible"/>
                                      </p:to>
                                    </p:set>
                                    <p:animEffect transition="in" filter="wipe(down)">
                                      <p:cBhvr>
                                        <p:cTn id="57" dur="500"/>
                                        <p:tgtEl>
                                          <p:spTgt spid="446"/>
                                        </p:tgtEl>
                                      </p:cBhvr>
                                    </p:animEffect>
                                  </p:childTnLst>
                                </p:cTn>
                              </p:par>
                            </p:childTnLst>
                          </p:cTn>
                        </p:par>
                        <p:par>
                          <p:cTn id="58" fill="hold">
                            <p:stCondLst>
                              <p:cond delay="1000"/>
                            </p:stCondLst>
                            <p:childTnLst>
                              <p:par>
                                <p:cTn id="59" presetID="9" presetClass="entr" presetSubtype="0" fill="hold" nodeType="afterEffect">
                                  <p:stCondLst>
                                    <p:cond delay="0"/>
                                  </p:stCondLst>
                                  <p:childTnLst>
                                    <p:set>
                                      <p:cBhvr>
                                        <p:cTn id="60" dur="1" fill="hold">
                                          <p:stCondLst>
                                            <p:cond delay="0"/>
                                          </p:stCondLst>
                                        </p:cTn>
                                        <p:tgtEl>
                                          <p:spTgt spid="494"/>
                                        </p:tgtEl>
                                        <p:attrNameLst>
                                          <p:attrName>style.visibility</p:attrName>
                                        </p:attrNameLst>
                                      </p:cBhvr>
                                      <p:to>
                                        <p:strVal val="visible"/>
                                      </p:to>
                                    </p:set>
                                    <p:animEffect transition="in" filter="dissolve">
                                      <p:cBhvr>
                                        <p:cTn id="61" dur="1000"/>
                                        <p:tgtEl>
                                          <p:spTgt spid="494"/>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49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p:txBody>
          <a:bodyPr/>
          <a:lstStyle/>
          <a:p>
            <a:r>
              <a:rPr lang="en-US" dirty="0"/>
              <a:t>MAC address and ARP [RFC 826]</a:t>
            </a:r>
          </a:p>
        </p:txBody>
      </p:sp>
      <p:sp>
        <p:nvSpPr>
          <p:cNvPr id="41990" name="Rectangle 3"/>
          <p:cNvSpPr>
            <a:spLocks noGrp="1" noChangeArrowheads="1"/>
          </p:cNvSpPr>
          <p:nvPr>
            <p:ph idx="1"/>
          </p:nvPr>
        </p:nvSpPr>
        <p:spPr>
          <a:xfrm>
            <a:off x="609600" y="914400"/>
            <a:ext cx="10871200" cy="5486400"/>
          </a:xfrm>
        </p:spPr>
        <p:txBody>
          <a:bodyPr/>
          <a:lstStyle/>
          <a:p>
            <a:r>
              <a:rPr lang="en-US" dirty="0"/>
              <a:t>To ensure no two adapters have the same, allocation administered by IEEE</a:t>
            </a:r>
          </a:p>
          <a:p>
            <a:pPr lvl="1"/>
            <a:r>
              <a:rPr lang="en-US" dirty="0"/>
              <a:t>Manufacturer buys portion (24b) of MAC address space</a:t>
            </a:r>
          </a:p>
          <a:p>
            <a:r>
              <a:rPr lang="en-US" dirty="0"/>
              <a:t>Analogy</a:t>
            </a:r>
          </a:p>
          <a:p>
            <a:pPr lvl="1"/>
            <a:r>
              <a:rPr lang="en-US" dirty="0"/>
              <a:t>MAC address ~ Passport number – same one wherever you are</a:t>
            </a:r>
          </a:p>
          <a:p>
            <a:pPr lvl="1"/>
            <a:r>
              <a:rPr lang="en-US" dirty="0"/>
              <a:t>IP address ~ postal address – depends on IP subnet to which node is attached</a:t>
            </a:r>
          </a:p>
          <a:p>
            <a:r>
              <a:rPr lang="en-US" dirty="0"/>
              <a:t>Since we have both, we need a protocol to translate between them – Address Resolution Protocol</a:t>
            </a:r>
          </a:p>
          <a:p>
            <a:pPr lvl="1"/>
            <a:r>
              <a:rPr lang="en-US" dirty="0"/>
              <a:t>Like DNS, which translates host names to IP addresses, but within </a:t>
            </a:r>
            <a:br>
              <a:rPr lang="en-US" dirty="0"/>
            </a:br>
            <a:r>
              <a:rPr lang="en-US" dirty="0"/>
              <a:t>the same LAN</a:t>
            </a:r>
          </a:p>
          <a:p>
            <a:endParaRPr lang="en-US" dirty="0"/>
          </a:p>
        </p:txBody>
      </p:sp>
      <p:sp>
        <p:nvSpPr>
          <p:cNvPr id="4" name="Slide Number Placeholder 3">
            <a:extLst>
              <a:ext uri="{FF2B5EF4-FFF2-40B4-BE49-F238E27FC236}">
                <a16:creationId xmlns:a16="http://schemas.microsoft.com/office/drawing/2014/main" id="{B71C2009-9544-A44D-9AA5-89586B3E8B31}"/>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4</a:t>
            </a:fld>
            <a:endParaRPr lang="en-US" dirty="0"/>
          </a:p>
        </p:txBody>
      </p:sp>
    </p:spTree>
    <p:extLst>
      <p:ext uri="{BB962C8B-B14F-4D97-AF65-F5344CB8AC3E}">
        <p14:creationId xmlns:p14="http://schemas.microsoft.com/office/powerpoint/2010/main" val="34101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9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3"/>
          <p:cNvSpPr>
            <a:spLocks noGrp="1" noChangeArrowheads="1"/>
          </p:cNvSpPr>
          <p:nvPr>
            <p:ph type="title"/>
          </p:nvPr>
        </p:nvSpPr>
        <p:spPr/>
        <p:txBody>
          <a:bodyPr/>
          <a:lstStyle/>
          <a:p>
            <a:r>
              <a:rPr lang="en-US" dirty="0"/>
              <a:t>ARP: address resolution protocol</a:t>
            </a:r>
          </a:p>
        </p:txBody>
      </p:sp>
      <p:sp>
        <p:nvSpPr>
          <p:cNvPr id="399364" name="Rectangle 4"/>
          <p:cNvSpPr>
            <a:spLocks noGrp="1" noChangeArrowheads="1"/>
          </p:cNvSpPr>
          <p:nvPr>
            <p:ph idx="1"/>
          </p:nvPr>
        </p:nvSpPr>
        <p:spPr>
          <a:xfrm>
            <a:off x="609600" y="914400"/>
            <a:ext cx="10871200" cy="5486400"/>
          </a:xfrm>
        </p:spPr>
        <p:txBody>
          <a:bodyPr/>
          <a:lstStyle/>
          <a:p>
            <a:r>
              <a:rPr lang="en-US" dirty="0"/>
              <a:t>Each host and router has an ARP table in memory</a:t>
            </a:r>
          </a:p>
          <a:p>
            <a:pPr lvl="1"/>
            <a:r>
              <a:rPr lang="en-US" dirty="0"/>
              <a:t>IP/MAC address mappings for some LAN nodes: </a:t>
            </a:r>
            <a:br>
              <a:rPr lang="en-US" dirty="0"/>
            </a:br>
            <a:r>
              <a:rPr lang="en-US" dirty="0"/>
              <a:t>&lt; IP address; MAC address; TTL&gt;</a:t>
            </a:r>
          </a:p>
          <a:p>
            <a:pPr lvl="1"/>
            <a:r>
              <a:rPr lang="en-US" dirty="0"/>
              <a:t>TTL (Time To Live): time after which address mapping </a:t>
            </a:r>
            <a:br>
              <a:rPr lang="en-US" dirty="0"/>
            </a:br>
            <a:r>
              <a:rPr lang="en-US" dirty="0"/>
              <a:t>will be forgotten (typically 20 min)</a:t>
            </a:r>
          </a:p>
          <a:p>
            <a:pPr lvl="1"/>
            <a:r>
              <a:rPr lang="en-US" dirty="0"/>
              <a:t>Not necessarily includes every host and router </a:t>
            </a:r>
            <a:br>
              <a:rPr lang="en-US" dirty="0"/>
            </a:br>
            <a:r>
              <a:rPr lang="en-US" dirty="0"/>
              <a:t>on the subnet</a:t>
            </a:r>
          </a:p>
          <a:p>
            <a:pPr lvl="1"/>
            <a:endParaRPr lang="en-US" dirty="0"/>
          </a:p>
          <a:p>
            <a:pPr lvl="1"/>
            <a:endParaRPr lang="en-US" dirty="0"/>
          </a:p>
          <a:p>
            <a:pPr lvl="1"/>
            <a:endParaRPr lang="en-US" dirty="0"/>
          </a:p>
          <a:p>
            <a:r>
              <a:rPr lang="en-US" i="1" dirty="0"/>
              <a:t>So, what if it doesn’t have an entry</a:t>
            </a:r>
            <a:br>
              <a:rPr lang="en-US" i="1" dirty="0"/>
            </a:br>
            <a:r>
              <a:rPr lang="en-US" i="1" dirty="0"/>
              <a:t>for a given destination you need?</a:t>
            </a:r>
          </a:p>
        </p:txBody>
      </p:sp>
      <p:sp>
        <p:nvSpPr>
          <p:cNvPr id="43028" name="Text Box 29"/>
          <p:cNvSpPr txBox="1">
            <a:spLocks noChangeArrowheads="1"/>
          </p:cNvSpPr>
          <p:nvPr/>
        </p:nvSpPr>
        <p:spPr bwMode="auto">
          <a:xfrm>
            <a:off x="7546065" y="4841882"/>
            <a:ext cx="147187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71-65-F7-2B-08-53</a:t>
            </a:r>
          </a:p>
        </p:txBody>
      </p:sp>
      <p:grpSp>
        <p:nvGrpSpPr>
          <p:cNvPr id="4" name="Group 3">
            <a:extLst>
              <a:ext uri="{FF2B5EF4-FFF2-40B4-BE49-F238E27FC236}">
                <a16:creationId xmlns:a16="http://schemas.microsoft.com/office/drawing/2014/main" id="{8F0963F0-F171-8640-A0EC-80B727977536}"/>
              </a:ext>
            </a:extLst>
          </p:cNvPr>
          <p:cNvGrpSpPr/>
          <p:nvPr/>
        </p:nvGrpSpPr>
        <p:grpSpPr>
          <a:xfrm>
            <a:off x="7666067" y="3619500"/>
            <a:ext cx="1293944" cy="501651"/>
            <a:chOff x="1254124" y="4579938"/>
            <a:chExt cx="1293944" cy="501651"/>
          </a:xfrm>
        </p:grpSpPr>
        <p:sp>
          <p:nvSpPr>
            <p:cNvPr id="43030" name="Text Box 31"/>
            <p:cNvSpPr txBox="1">
              <a:spLocks noChangeArrowheads="1"/>
            </p:cNvSpPr>
            <p:nvPr/>
          </p:nvSpPr>
          <p:spPr bwMode="auto">
            <a:xfrm>
              <a:off x="1254124" y="4579938"/>
              <a:ext cx="129394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IP: 137.196.7.23</a:t>
              </a:r>
            </a:p>
          </p:txBody>
        </p:sp>
        <p:sp>
          <p:nvSpPr>
            <p:cNvPr id="43031" name="Line 32"/>
            <p:cNvSpPr>
              <a:spLocks noChangeShapeType="1"/>
            </p:cNvSpPr>
            <p:nvPr/>
          </p:nvSpPr>
          <p:spPr bwMode="auto">
            <a:xfrm>
              <a:off x="1900236" y="4835526"/>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2000" dirty="0">
                <a:latin typeface="Avenir Book" panose="02000503020000020003" pitchFamily="2" charset="0"/>
              </a:endParaRPr>
            </a:p>
          </p:txBody>
        </p:sp>
      </p:grpSp>
      <p:grpSp>
        <p:nvGrpSpPr>
          <p:cNvPr id="2" name="Group 1">
            <a:extLst>
              <a:ext uri="{FF2B5EF4-FFF2-40B4-BE49-F238E27FC236}">
                <a16:creationId xmlns:a16="http://schemas.microsoft.com/office/drawing/2014/main" id="{BF1F40A9-4B0B-E240-B4EB-826720386361}"/>
              </a:ext>
            </a:extLst>
          </p:cNvPr>
          <p:cNvGrpSpPr/>
          <p:nvPr/>
        </p:nvGrpSpPr>
        <p:grpSpPr>
          <a:xfrm>
            <a:off x="10198789" y="2971800"/>
            <a:ext cx="1463807" cy="276999"/>
            <a:chOff x="3665536" y="3902075"/>
            <a:chExt cx="1463807" cy="276999"/>
          </a:xfrm>
        </p:grpSpPr>
        <p:sp>
          <p:nvSpPr>
            <p:cNvPr id="43032" name="Text Box 33"/>
            <p:cNvSpPr txBox="1">
              <a:spLocks noChangeArrowheads="1"/>
            </p:cNvSpPr>
            <p:nvPr/>
          </p:nvSpPr>
          <p:spPr bwMode="auto">
            <a:xfrm>
              <a:off x="3835399" y="3902075"/>
              <a:ext cx="129394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IP: 137.196.7.78</a:t>
              </a:r>
            </a:p>
          </p:txBody>
        </p:sp>
        <p:sp>
          <p:nvSpPr>
            <p:cNvPr id="43033" name="Line 34"/>
            <p:cNvSpPr>
              <a:spLocks noChangeShapeType="1"/>
            </p:cNvSpPr>
            <p:nvPr/>
          </p:nvSpPr>
          <p:spPr bwMode="auto">
            <a:xfrm flipH="1" flipV="1">
              <a:off x="3665536" y="4040188"/>
              <a:ext cx="23495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2000" dirty="0">
                <a:latin typeface="Avenir Book" panose="02000503020000020003" pitchFamily="2" charset="0"/>
              </a:endParaRPr>
            </a:p>
          </p:txBody>
        </p:sp>
      </p:grpSp>
      <p:grpSp>
        <p:nvGrpSpPr>
          <p:cNvPr id="3" name="Group 2">
            <a:extLst>
              <a:ext uri="{FF2B5EF4-FFF2-40B4-BE49-F238E27FC236}">
                <a16:creationId xmlns:a16="http://schemas.microsoft.com/office/drawing/2014/main" id="{43514227-2BE3-0846-ABC4-AF5570B6A09B}"/>
              </a:ext>
            </a:extLst>
          </p:cNvPr>
          <p:cNvGrpSpPr/>
          <p:nvPr/>
        </p:nvGrpSpPr>
        <p:grpSpPr>
          <a:xfrm>
            <a:off x="10875915" y="3684842"/>
            <a:ext cx="1293944" cy="479426"/>
            <a:chOff x="4235449" y="4802188"/>
            <a:chExt cx="1293944" cy="479426"/>
          </a:xfrm>
        </p:grpSpPr>
        <p:sp>
          <p:nvSpPr>
            <p:cNvPr id="43034" name="Line 35"/>
            <p:cNvSpPr>
              <a:spLocks noChangeShapeType="1"/>
            </p:cNvSpPr>
            <p:nvPr/>
          </p:nvSpPr>
          <p:spPr bwMode="auto">
            <a:xfrm>
              <a:off x="4845049" y="5035551"/>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2000" dirty="0">
                <a:latin typeface="Avenir Book" panose="02000503020000020003" pitchFamily="2" charset="0"/>
              </a:endParaRPr>
            </a:p>
          </p:txBody>
        </p:sp>
        <p:sp>
          <p:nvSpPr>
            <p:cNvPr id="43035" name="Text Box 36"/>
            <p:cNvSpPr txBox="1">
              <a:spLocks noChangeArrowheads="1"/>
            </p:cNvSpPr>
            <p:nvPr/>
          </p:nvSpPr>
          <p:spPr bwMode="auto">
            <a:xfrm>
              <a:off x="4235449" y="4802188"/>
              <a:ext cx="129394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IP: 137.196.7.14</a:t>
              </a:r>
            </a:p>
          </p:txBody>
        </p:sp>
      </p:grpSp>
      <p:grpSp>
        <p:nvGrpSpPr>
          <p:cNvPr id="5" name="Group 4">
            <a:extLst>
              <a:ext uri="{FF2B5EF4-FFF2-40B4-BE49-F238E27FC236}">
                <a16:creationId xmlns:a16="http://schemas.microsoft.com/office/drawing/2014/main" id="{F2EF882A-2B2C-4E44-8612-939998CB5A35}"/>
              </a:ext>
            </a:extLst>
          </p:cNvPr>
          <p:cNvGrpSpPr/>
          <p:nvPr/>
        </p:nvGrpSpPr>
        <p:grpSpPr>
          <a:xfrm>
            <a:off x="8042313" y="5835065"/>
            <a:ext cx="1412875" cy="276999"/>
            <a:chOff x="1846262" y="6762750"/>
            <a:chExt cx="1412875" cy="276999"/>
          </a:xfrm>
        </p:grpSpPr>
        <p:sp>
          <p:nvSpPr>
            <p:cNvPr id="43036" name="Line 38"/>
            <p:cNvSpPr>
              <a:spLocks noChangeShapeType="1"/>
            </p:cNvSpPr>
            <p:nvPr/>
          </p:nvSpPr>
          <p:spPr bwMode="auto">
            <a:xfrm>
              <a:off x="3027362" y="6916738"/>
              <a:ext cx="23177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2000" dirty="0">
                <a:latin typeface="Avenir Book" panose="02000503020000020003" pitchFamily="2" charset="0"/>
              </a:endParaRPr>
            </a:p>
          </p:txBody>
        </p:sp>
        <p:sp>
          <p:nvSpPr>
            <p:cNvPr id="43037" name="Text Box 39"/>
            <p:cNvSpPr txBox="1">
              <a:spLocks noChangeArrowheads="1"/>
            </p:cNvSpPr>
            <p:nvPr/>
          </p:nvSpPr>
          <p:spPr bwMode="auto">
            <a:xfrm>
              <a:off x="1846262" y="6762750"/>
              <a:ext cx="129394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IP: 137.196.7.88</a:t>
              </a:r>
            </a:p>
          </p:txBody>
        </p:sp>
      </p:grpSp>
      <p:grpSp>
        <p:nvGrpSpPr>
          <p:cNvPr id="83" name="Group 50">
            <a:extLst>
              <a:ext uri="{FF2B5EF4-FFF2-40B4-BE49-F238E27FC236}">
                <a16:creationId xmlns:a16="http://schemas.microsoft.com/office/drawing/2014/main" id="{0C803AF5-5856-6643-969A-0C6C36CB9155}"/>
              </a:ext>
            </a:extLst>
          </p:cNvPr>
          <p:cNvGrpSpPr>
            <a:grpSpLocks/>
          </p:cNvGrpSpPr>
          <p:nvPr/>
        </p:nvGrpSpPr>
        <p:grpSpPr bwMode="auto">
          <a:xfrm>
            <a:off x="9347512" y="5383213"/>
            <a:ext cx="812800" cy="833438"/>
            <a:chOff x="1729" y="3502"/>
            <a:chExt cx="512" cy="525"/>
          </a:xfrm>
        </p:grpSpPr>
        <p:sp>
          <p:nvSpPr>
            <p:cNvPr id="84" name="Rectangle 83">
              <a:extLst>
                <a:ext uri="{FF2B5EF4-FFF2-40B4-BE49-F238E27FC236}">
                  <a16:creationId xmlns:a16="http://schemas.microsoft.com/office/drawing/2014/main" id="{F54C70D7-11C3-4A47-BEEB-CD43A8BEBC59}"/>
                </a:ext>
              </a:extLst>
            </p:cNvPr>
            <p:cNvSpPr>
              <a:spLocks noChangeArrowheads="1"/>
            </p:cNvSpPr>
            <p:nvPr/>
          </p:nvSpPr>
          <p:spPr bwMode="auto">
            <a:xfrm>
              <a:off x="2021" y="3502"/>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85" name="Group 41">
              <a:extLst>
                <a:ext uri="{FF2B5EF4-FFF2-40B4-BE49-F238E27FC236}">
                  <a16:creationId xmlns:a16="http://schemas.microsoft.com/office/drawing/2014/main" id="{D4EAD3AF-2CCC-BB44-8B0F-8BABBD9A4D21}"/>
                </a:ext>
              </a:extLst>
            </p:cNvPr>
            <p:cNvGrpSpPr>
              <a:grpSpLocks/>
            </p:cNvGrpSpPr>
            <p:nvPr/>
          </p:nvGrpSpPr>
          <p:grpSpPr bwMode="auto">
            <a:xfrm>
              <a:off x="1729" y="3612"/>
              <a:ext cx="512" cy="415"/>
              <a:chOff x="-44" y="1473"/>
              <a:chExt cx="981" cy="1105"/>
            </a:xfrm>
          </p:grpSpPr>
          <p:pic>
            <p:nvPicPr>
              <p:cNvPr id="86" name="Picture 42" descr="desktop_computer_stylized_medium">
                <a:extLst>
                  <a:ext uri="{FF2B5EF4-FFF2-40B4-BE49-F238E27FC236}">
                    <a16:creationId xmlns:a16="http://schemas.microsoft.com/office/drawing/2014/main" id="{ED78639A-FFE8-F247-8B38-54B28A249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 name="Freeform 43">
                <a:extLst>
                  <a:ext uri="{FF2B5EF4-FFF2-40B4-BE49-F238E27FC236}">
                    <a16:creationId xmlns:a16="http://schemas.microsoft.com/office/drawing/2014/main" id="{DE200C5F-1933-8D45-A896-28F9B121A60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latin typeface="Avenir Book" panose="02000503020000020003" pitchFamily="2" charset="0"/>
                </a:endParaRPr>
              </a:p>
            </p:txBody>
          </p:sp>
        </p:grpSp>
      </p:grpSp>
      <p:sp>
        <p:nvSpPr>
          <p:cNvPr id="90" name="Line 21">
            <a:extLst>
              <a:ext uri="{FF2B5EF4-FFF2-40B4-BE49-F238E27FC236}">
                <a16:creationId xmlns:a16="http://schemas.microsoft.com/office/drawing/2014/main" id="{BE0159B1-F6BE-024B-AFD9-C54E4A62293B}"/>
              </a:ext>
            </a:extLst>
          </p:cNvPr>
          <p:cNvSpPr>
            <a:spLocks noChangeShapeType="1"/>
          </p:cNvSpPr>
          <p:nvPr/>
        </p:nvSpPr>
        <p:spPr bwMode="auto">
          <a:xfrm flipH="1">
            <a:off x="10160311" y="4356355"/>
            <a:ext cx="1125537" cy="134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91" name="Line 19">
            <a:extLst>
              <a:ext uri="{FF2B5EF4-FFF2-40B4-BE49-F238E27FC236}">
                <a16:creationId xmlns:a16="http://schemas.microsoft.com/office/drawing/2014/main" id="{9AE140FD-E72A-B44E-9635-FF9060A0402E}"/>
              </a:ext>
            </a:extLst>
          </p:cNvPr>
          <p:cNvSpPr>
            <a:spLocks noChangeShapeType="1"/>
          </p:cNvSpPr>
          <p:nvPr/>
        </p:nvSpPr>
        <p:spPr bwMode="auto">
          <a:xfrm>
            <a:off x="8215623" y="4370389"/>
            <a:ext cx="1430337" cy="108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92" name="Line 20">
            <a:extLst>
              <a:ext uri="{FF2B5EF4-FFF2-40B4-BE49-F238E27FC236}">
                <a16:creationId xmlns:a16="http://schemas.microsoft.com/office/drawing/2014/main" id="{96BD7DFA-8177-214C-AB97-38ACBDF64031}"/>
              </a:ext>
            </a:extLst>
          </p:cNvPr>
          <p:cNvSpPr>
            <a:spLocks noChangeShapeType="1"/>
          </p:cNvSpPr>
          <p:nvPr/>
        </p:nvSpPr>
        <p:spPr bwMode="auto">
          <a:xfrm>
            <a:off x="9912661" y="3355977"/>
            <a:ext cx="12001" cy="9432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93" name="Line 22">
            <a:extLst>
              <a:ext uri="{FF2B5EF4-FFF2-40B4-BE49-F238E27FC236}">
                <a16:creationId xmlns:a16="http://schemas.microsoft.com/office/drawing/2014/main" id="{93FF9D16-E414-3840-8C0C-759D4930CF72}"/>
              </a:ext>
            </a:extLst>
          </p:cNvPr>
          <p:cNvSpPr>
            <a:spLocks noChangeShapeType="1"/>
          </p:cNvSpPr>
          <p:nvPr/>
        </p:nvSpPr>
        <p:spPr bwMode="auto">
          <a:xfrm flipV="1">
            <a:off x="9874562" y="4629152"/>
            <a:ext cx="15874" cy="8874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94" name="Text Box 24">
            <a:extLst>
              <a:ext uri="{FF2B5EF4-FFF2-40B4-BE49-F238E27FC236}">
                <a16:creationId xmlns:a16="http://schemas.microsoft.com/office/drawing/2014/main" id="{2D7B678B-E053-144D-A64C-46A166D25F21}"/>
              </a:ext>
            </a:extLst>
          </p:cNvPr>
          <p:cNvSpPr txBox="1">
            <a:spLocks noChangeArrowheads="1"/>
          </p:cNvSpPr>
          <p:nvPr/>
        </p:nvSpPr>
        <p:spPr bwMode="auto">
          <a:xfrm>
            <a:off x="10233338" y="3306763"/>
            <a:ext cx="1439818"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100" i="0" dirty="0">
                <a:latin typeface="Avenir Book" panose="02000503020000020003" pitchFamily="2" charset="0"/>
              </a:rPr>
              <a:t>1A-2F-BB-76-09-AD</a:t>
            </a:r>
          </a:p>
        </p:txBody>
      </p:sp>
      <p:sp>
        <p:nvSpPr>
          <p:cNvPr id="95" name="Line 25">
            <a:extLst>
              <a:ext uri="{FF2B5EF4-FFF2-40B4-BE49-F238E27FC236}">
                <a16:creationId xmlns:a16="http://schemas.microsoft.com/office/drawing/2014/main" id="{5819D1DE-E8C6-394C-A451-C3E341294E3D}"/>
              </a:ext>
            </a:extLst>
          </p:cNvPr>
          <p:cNvSpPr>
            <a:spLocks noChangeShapeType="1"/>
          </p:cNvSpPr>
          <p:nvPr/>
        </p:nvSpPr>
        <p:spPr bwMode="auto">
          <a:xfrm flipH="1" flipV="1">
            <a:off x="10052363" y="3446463"/>
            <a:ext cx="257175" cy="12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96" name="Line 26">
            <a:extLst>
              <a:ext uri="{FF2B5EF4-FFF2-40B4-BE49-F238E27FC236}">
                <a16:creationId xmlns:a16="http://schemas.microsoft.com/office/drawing/2014/main" id="{8E6EFD78-3539-A042-B8F9-9D626FF57A62}"/>
              </a:ext>
            </a:extLst>
          </p:cNvPr>
          <p:cNvSpPr>
            <a:spLocks noChangeShapeType="1"/>
          </p:cNvSpPr>
          <p:nvPr/>
        </p:nvSpPr>
        <p:spPr bwMode="auto">
          <a:xfrm flipV="1">
            <a:off x="11069947" y="4495800"/>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97" name="Text Box 27">
            <a:extLst>
              <a:ext uri="{FF2B5EF4-FFF2-40B4-BE49-F238E27FC236}">
                <a16:creationId xmlns:a16="http://schemas.microsoft.com/office/drawing/2014/main" id="{095A0901-39E9-3747-9337-4041BBE2408E}"/>
              </a:ext>
            </a:extLst>
          </p:cNvPr>
          <p:cNvSpPr txBox="1">
            <a:spLocks noChangeArrowheads="1"/>
          </p:cNvSpPr>
          <p:nvPr/>
        </p:nvSpPr>
        <p:spPr bwMode="auto">
          <a:xfrm>
            <a:off x="10550834" y="4868862"/>
            <a:ext cx="141256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100" i="0" dirty="0">
                <a:latin typeface="Avenir Book" panose="02000503020000020003" pitchFamily="2" charset="0"/>
              </a:rPr>
              <a:t>58-23-D7-FA-20-B0</a:t>
            </a:r>
          </a:p>
        </p:txBody>
      </p:sp>
      <p:sp>
        <p:nvSpPr>
          <p:cNvPr id="98" name="Line 28">
            <a:extLst>
              <a:ext uri="{FF2B5EF4-FFF2-40B4-BE49-F238E27FC236}">
                <a16:creationId xmlns:a16="http://schemas.microsoft.com/office/drawing/2014/main" id="{D7B91E5B-0A7A-9F48-B671-2390D5207CEB}"/>
              </a:ext>
            </a:extLst>
          </p:cNvPr>
          <p:cNvSpPr>
            <a:spLocks noChangeShapeType="1"/>
          </p:cNvSpPr>
          <p:nvPr/>
        </p:nvSpPr>
        <p:spPr bwMode="auto">
          <a:xfrm flipH="1">
            <a:off x="9977750" y="5491163"/>
            <a:ext cx="3603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sp>
        <p:nvSpPr>
          <p:cNvPr id="99" name="Text Box 29">
            <a:extLst>
              <a:ext uri="{FF2B5EF4-FFF2-40B4-BE49-F238E27FC236}">
                <a16:creationId xmlns:a16="http://schemas.microsoft.com/office/drawing/2014/main" id="{290AF260-470D-EA42-8920-B71B55D3F1BC}"/>
              </a:ext>
            </a:extLst>
          </p:cNvPr>
          <p:cNvSpPr txBox="1">
            <a:spLocks noChangeArrowheads="1"/>
          </p:cNvSpPr>
          <p:nvPr/>
        </p:nvSpPr>
        <p:spPr bwMode="auto">
          <a:xfrm>
            <a:off x="10400025" y="5532439"/>
            <a:ext cx="1406154"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100" i="0" dirty="0">
                <a:latin typeface="Avenir Book" panose="02000503020000020003" pitchFamily="2" charset="0"/>
              </a:rPr>
              <a:t>0C-C4-11-6F-E3-98</a:t>
            </a:r>
          </a:p>
        </p:txBody>
      </p:sp>
      <p:sp>
        <p:nvSpPr>
          <p:cNvPr id="100" name="Line 30">
            <a:extLst>
              <a:ext uri="{FF2B5EF4-FFF2-40B4-BE49-F238E27FC236}">
                <a16:creationId xmlns:a16="http://schemas.microsoft.com/office/drawing/2014/main" id="{F9D56EEE-99F9-8F4F-8847-CC9E52D0B500}"/>
              </a:ext>
            </a:extLst>
          </p:cNvPr>
          <p:cNvSpPr>
            <a:spLocks noChangeShapeType="1"/>
          </p:cNvSpPr>
          <p:nvPr/>
        </p:nvSpPr>
        <p:spPr bwMode="auto">
          <a:xfrm flipV="1">
            <a:off x="8521150" y="452596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sz="1800" dirty="0">
              <a:latin typeface="Avenir Book" panose="02000503020000020003" pitchFamily="2" charset="0"/>
            </a:endParaRPr>
          </a:p>
        </p:txBody>
      </p:sp>
      <p:grpSp>
        <p:nvGrpSpPr>
          <p:cNvPr id="101" name="Group 51">
            <a:extLst>
              <a:ext uri="{FF2B5EF4-FFF2-40B4-BE49-F238E27FC236}">
                <a16:creationId xmlns:a16="http://schemas.microsoft.com/office/drawing/2014/main" id="{D753EAE6-0279-2749-A8B6-CDE7342CEB20}"/>
              </a:ext>
            </a:extLst>
          </p:cNvPr>
          <p:cNvGrpSpPr>
            <a:grpSpLocks/>
          </p:cNvGrpSpPr>
          <p:nvPr/>
        </p:nvGrpSpPr>
        <p:grpSpPr bwMode="auto">
          <a:xfrm>
            <a:off x="7708351" y="3992565"/>
            <a:ext cx="922337" cy="658813"/>
            <a:chOff x="267" y="2244"/>
            <a:chExt cx="581" cy="415"/>
          </a:xfrm>
        </p:grpSpPr>
        <p:sp>
          <p:nvSpPr>
            <p:cNvPr id="113" name="Rectangle 36">
              <a:extLst>
                <a:ext uri="{FF2B5EF4-FFF2-40B4-BE49-F238E27FC236}">
                  <a16:creationId xmlns:a16="http://schemas.microsoft.com/office/drawing/2014/main" id="{4CE0D5D3-A010-934F-88B3-66F1CFA8D600}"/>
                </a:ext>
              </a:extLst>
            </p:cNvPr>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114" name="Group 38">
              <a:extLst>
                <a:ext uri="{FF2B5EF4-FFF2-40B4-BE49-F238E27FC236}">
                  <a16:creationId xmlns:a16="http://schemas.microsoft.com/office/drawing/2014/main" id="{9CBE1721-F543-5145-B67D-450B7C4C6A40}"/>
                </a:ext>
              </a:extLst>
            </p:cNvPr>
            <p:cNvGrpSpPr>
              <a:grpSpLocks/>
            </p:cNvGrpSpPr>
            <p:nvPr/>
          </p:nvGrpSpPr>
          <p:grpSpPr bwMode="auto">
            <a:xfrm>
              <a:off x="267" y="2244"/>
              <a:ext cx="512" cy="415"/>
              <a:chOff x="-44" y="1473"/>
              <a:chExt cx="981" cy="1105"/>
            </a:xfrm>
          </p:grpSpPr>
          <p:pic>
            <p:nvPicPr>
              <p:cNvPr id="115" name="Picture 39" descr="desktop_computer_stylized_medium">
                <a:extLst>
                  <a:ext uri="{FF2B5EF4-FFF2-40B4-BE49-F238E27FC236}">
                    <a16:creationId xmlns:a16="http://schemas.microsoft.com/office/drawing/2014/main" id="{51B8C3CA-6EEE-9748-B2FC-48EC29C47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 name="Freeform 40">
                <a:extLst>
                  <a:ext uri="{FF2B5EF4-FFF2-40B4-BE49-F238E27FC236}">
                    <a16:creationId xmlns:a16="http://schemas.microsoft.com/office/drawing/2014/main" id="{E6416C50-47B5-2C40-B96F-93A43832E6D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latin typeface="Avenir Book" panose="02000503020000020003" pitchFamily="2" charset="0"/>
                </a:endParaRPr>
              </a:p>
            </p:txBody>
          </p:sp>
        </p:grpSp>
      </p:grpSp>
      <p:grpSp>
        <p:nvGrpSpPr>
          <p:cNvPr id="102" name="Group 52">
            <a:extLst>
              <a:ext uri="{FF2B5EF4-FFF2-40B4-BE49-F238E27FC236}">
                <a16:creationId xmlns:a16="http://schemas.microsoft.com/office/drawing/2014/main" id="{8D1E0EE4-CAE6-B340-9A0D-510EAE3D76C0}"/>
              </a:ext>
            </a:extLst>
          </p:cNvPr>
          <p:cNvGrpSpPr>
            <a:grpSpLocks/>
          </p:cNvGrpSpPr>
          <p:nvPr/>
        </p:nvGrpSpPr>
        <p:grpSpPr bwMode="auto">
          <a:xfrm>
            <a:off x="9372912" y="2819400"/>
            <a:ext cx="812800" cy="776288"/>
            <a:chOff x="1745" y="1276"/>
            <a:chExt cx="512" cy="489"/>
          </a:xfrm>
        </p:grpSpPr>
        <p:sp>
          <p:nvSpPr>
            <p:cNvPr id="109" name="Rectangle 14">
              <a:extLst>
                <a:ext uri="{FF2B5EF4-FFF2-40B4-BE49-F238E27FC236}">
                  <a16:creationId xmlns:a16="http://schemas.microsoft.com/office/drawing/2014/main" id="{2B8E95FF-1CB9-A146-BB11-DBBFA5773155}"/>
                </a:ext>
              </a:extLst>
            </p:cNvPr>
            <p:cNvSpPr>
              <a:spLocks noChangeArrowheads="1"/>
            </p:cNvSpPr>
            <p:nvPr/>
          </p:nvSpPr>
          <p:spPr bwMode="auto">
            <a:xfrm>
              <a:off x="2039" y="1604"/>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110" name="Group 44">
              <a:extLst>
                <a:ext uri="{FF2B5EF4-FFF2-40B4-BE49-F238E27FC236}">
                  <a16:creationId xmlns:a16="http://schemas.microsoft.com/office/drawing/2014/main" id="{C9AE65ED-07EA-C245-8D80-8CF2C9812BF9}"/>
                </a:ext>
              </a:extLst>
            </p:cNvPr>
            <p:cNvGrpSpPr>
              <a:grpSpLocks/>
            </p:cNvGrpSpPr>
            <p:nvPr/>
          </p:nvGrpSpPr>
          <p:grpSpPr bwMode="auto">
            <a:xfrm>
              <a:off x="1745" y="1276"/>
              <a:ext cx="512" cy="415"/>
              <a:chOff x="-44" y="1473"/>
              <a:chExt cx="981" cy="1105"/>
            </a:xfrm>
          </p:grpSpPr>
          <p:pic>
            <p:nvPicPr>
              <p:cNvPr id="111" name="Picture 45" descr="desktop_computer_stylized_medium">
                <a:extLst>
                  <a:ext uri="{FF2B5EF4-FFF2-40B4-BE49-F238E27FC236}">
                    <a16:creationId xmlns:a16="http://schemas.microsoft.com/office/drawing/2014/main" id="{043512FA-CC2A-1C4B-835C-939830386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 name="Freeform 46">
                <a:extLst>
                  <a:ext uri="{FF2B5EF4-FFF2-40B4-BE49-F238E27FC236}">
                    <a16:creationId xmlns:a16="http://schemas.microsoft.com/office/drawing/2014/main" id="{8E772976-B063-6542-83FE-8C22124962E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latin typeface="Avenir Book" panose="02000503020000020003" pitchFamily="2" charset="0"/>
                </a:endParaRPr>
              </a:p>
            </p:txBody>
          </p:sp>
        </p:grpSp>
      </p:grpSp>
      <p:sp>
        <p:nvSpPr>
          <p:cNvPr id="103" name="Rectangle 35">
            <a:extLst>
              <a:ext uri="{FF2B5EF4-FFF2-40B4-BE49-F238E27FC236}">
                <a16:creationId xmlns:a16="http://schemas.microsoft.com/office/drawing/2014/main" id="{A382D70E-B768-5346-A27E-B3871A872715}"/>
              </a:ext>
            </a:extLst>
          </p:cNvPr>
          <p:cNvSpPr>
            <a:spLocks noChangeArrowheads="1"/>
          </p:cNvSpPr>
          <p:nvPr/>
        </p:nvSpPr>
        <p:spPr bwMode="auto">
          <a:xfrm rot="16200000">
            <a:off x="11046136" y="4238880"/>
            <a:ext cx="160337" cy="25558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00" dirty="0">
              <a:latin typeface="Avenir Book" panose="02000503020000020003" pitchFamily="2" charset="0"/>
            </a:endParaRPr>
          </a:p>
        </p:txBody>
      </p:sp>
      <p:grpSp>
        <p:nvGrpSpPr>
          <p:cNvPr id="104" name="Group 103">
            <a:extLst>
              <a:ext uri="{FF2B5EF4-FFF2-40B4-BE49-F238E27FC236}">
                <a16:creationId xmlns:a16="http://schemas.microsoft.com/office/drawing/2014/main" id="{9C39AEB4-54D6-BC4C-BD57-984B85758B55}"/>
              </a:ext>
            </a:extLst>
          </p:cNvPr>
          <p:cNvGrpSpPr/>
          <p:nvPr/>
        </p:nvGrpSpPr>
        <p:grpSpPr>
          <a:xfrm>
            <a:off x="8417079" y="5491163"/>
            <a:ext cx="1336833" cy="307777"/>
            <a:chOff x="2010027" y="2709277"/>
            <a:chExt cx="1336833" cy="307777"/>
          </a:xfrm>
        </p:grpSpPr>
        <p:sp>
          <p:nvSpPr>
            <p:cNvPr id="107" name="Text Box 18">
              <a:extLst>
                <a:ext uri="{FF2B5EF4-FFF2-40B4-BE49-F238E27FC236}">
                  <a16:creationId xmlns:a16="http://schemas.microsoft.com/office/drawing/2014/main" id="{F6AADCEA-9018-9D42-BE43-58C138F47900}"/>
                </a:ext>
              </a:extLst>
            </p:cNvPr>
            <p:cNvSpPr txBox="1">
              <a:spLocks noChangeArrowheads="1"/>
            </p:cNvSpPr>
            <p:nvPr/>
          </p:nvSpPr>
          <p:spPr bwMode="auto">
            <a:xfrm>
              <a:off x="2010027" y="2709277"/>
              <a:ext cx="88678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venir Book" panose="02000503020000020003" pitchFamily="2" charset="0"/>
                </a:rPr>
                <a:t>Adapter </a:t>
              </a:r>
            </a:p>
          </p:txBody>
        </p:sp>
        <p:cxnSp>
          <p:nvCxnSpPr>
            <p:cNvPr id="108" name="Straight Arrow Connector 107">
              <a:extLst>
                <a:ext uri="{FF2B5EF4-FFF2-40B4-BE49-F238E27FC236}">
                  <a16:creationId xmlns:a16="http://schemas.microsoft.com/office/drawing/2014/main" id="{90BAE4F9-08E0-0D41-8BB7-7061EAFF09AC}"/>
                </a:ext>
              </a:extLst>
            </p:cNvPr>
            <p:cNvCxnSpPr>
              <a:cxnSpLocks/>
              <a:stCxn id="107" idx="3"/>
            </p:cNvCxnSpPr>
            <p:nvPr/>
          </p:nvCxnSpPr>
          <p:spPr bwMode="auto">
            <a:xfrm flipV="1">
              <a:off x="2896808" y="2709278"/>
              <a:ext cx="450052" cy="153888"/>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pic>
        <p:nvPicPr>
          <p:cNvPr id="105" name="Picture 104">
            <a:extLst>
              <a:ext uri="{FF2B5EF4-FFF2-40B4-BE49-F238E27FC236}">
                <a16:creationId xmlns:a16="http://schemas.microsoft.com/office/drawing/2014/main" id="{B2C36F37-1AAC-7A4A-BCC9-6103A8784AE4}"/>
              </a:ext>
            </a:extLst>
          </p:cNvPr>
          <p:cNvPicPr>
            <a:picLocks noChangeAspect="1"/>
          </p:cNvPicPr>
          <p:nvPr/>
        </p:nvPicPr>
        <p:blipFill>
          <a:blip r:embed="rId4"/>
          <a:stretch>
            <a:fillRect/>
          </a:stretch>
        </p:blipFill>
        <p:spPr>
          <a:xfrm>
            <a:off x="11235625" y="4191000"/>
            <a:ext cx="553850" cy="364849"/>
          </a:xfrm>
          <a:prstGeom prst="rect">
            <a:avLst/>
          </a:prstGeom>
        </p:spPr>
      </p:pic>
      <p:sp>
        <p:nvSpPr>
          <p:cNvPr id="82" name="Freeform 8">
            <a:extLst>
              <a:ext uri="{FF2B5EF4-FFF2-40B4-BE49-F238E27FC236}">
                <a16:creationId xmlns:a16="http://schemas.microsoft.com/office/drawing/2014/main" id="{6C72CE5B-A1F0-254C-8485-24F97E3DAFAF}"/>
              </a:ext>
            </a:extLst>
          </p:cNvPr>
          <p:cNvSpPr>
            <a:spLocks/>
          </p:cNvSpPr>
          <p:nvPr/>
        </p:nvSpPr>
        <p:spPr bwMode="auto">
          <a:xfrm>
            <a:off x="9166233" y="3820277"/>
            <a:ext cx="1430338" cy="141863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6">
              <a:lumMod val="20000"/>
              <a:lumOff val="80000"/>
            </a:scheme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latin typeface="Avenir Book" panose="02000503020000020003" pitchFamily="2" charset="0"/>
            </a:endParaRPr>
          </a:p>
        </p:txBody>
      </p:sp>
      <p:sp>
        <p:nvSpPr>
          <p:cNvPr id="106" name="Rectangle 105">
            <a:extLst>
              <a:ext uri="{FF2B5EF4-FFF2-40B4-BE49-F238E27FC236}">
                <a16:creationId xmlns:a16="http://schemas.microsoft.com/office/drawing/2014/main" id="{04874CDD-254A-4440-AF49-F4B7D8D0CC64}"/>
              </a:ext>
            </a:extLst>
          </p:cNvPr>
          <p:cNvSpPr/>
          <p:nvPr/>
        </p:nvSpPr>
        <p:spPr>
          <a:xfrm>
            <a:off x="9067040" y="4152899"/>
            <a:ext cx="1500463" cy="584775"/>
          </a:xfrm>
          <a:prstGeom prst="rect">
            <a:avLst/>
          </a:prstGeom>
        </p:spPr>
        <p:txBody>
          <a:bodyPr wrap="square">
            <a:spAutoFit/>
          </a:bodyPr>
          <a:lstStyle/>
          <a:p>
            <a:pPr algn="ctr">
              <a:defRPr/>
            </a:pPr>
            <a:r>
              <a:rPr lang="en-US" sz="1600" dirty="0">
                <a:latin typeface="Avenir Book" panose="02000503020000020003" pitchFamily="2" charset="0"/>
              </a:rPr>
              <a:t> LAN (wired or </a:t>
            </a:r>
            <a:br>
              <a:rPr lang="en-US" sz="1600" dirty="0">
                <a:latin typeface="Avenir Book" panose="02000503020000020003" pitchFamily="2" charset="0"/>
              </a:rPr>
            </a:br>
            <a:r>
              <a:rPr lang="en-US" sz="1600" dirty="0">
                <a:latin typeface="Avenir Book" panose="02000503020000020003" pitchFamily="2" charset="0"/>
              </a:rPr>
              <a:t>wireless)</a:t>
            </a:r>
            <a:endParaRPr lang="en-US" sz="1600" dirty="0"/>
          </a:p>
        </p:txBody>
      </p:sp>
      <p:graphicFrame>
        <p:nvGraphicFramePr>
          <p:cNvPr id="6" name="Table 5">
            <a:extLst>
              <a:ext uri="{FF2B5EF4-FFF2-40B4-BE49-F238E27FC236}">
                <a16:creationId xmlns:a16="http://schemas.microsoft.com/office/drawing/2014/main" id="{99335821-ED9B-114C-9741-95D5A6BC412F}"/>
              </a:ext>
            </a:extLst>
          </p:cNvPr>
          <p:cNvGraphicFramePr>
            <a:graphicFrameLocks noGrp="1"/>
          </p:cNvGraphicFramePr>
          <p:nvPr>
            <p:extLst>
              <p:ext uri="{D42A27DB-BD31-4B8C-83A1-F6EECF244321}">
                <p14:modId xmlns:p14="http://schemas.microsoft.com/office/powerpoint/2010/main" val="2028334278"/>
              </p:ext>
            </p:extLst>
          </p:nvPr>
        </p:nvGraphicFramePr>
        <p:xfrm>
          <a:off x="2437836" y="3960338"/>
          <a:ext cx="4719889" cy="1112520"/>
        </p:xfrm>
        <a:graphic>
          <a:graphicData uri="http://schemas.openxmlformats.org/drawingml/2006/table">
            <a:tbl>
              <a:tblPr firstRow="1" bandRow="1">
                <a:tableStyleId>{5C22544A-7EE6-4342-B048-85BDC9FD1C3A}</a:tableStyleId>
              </a:tblPr>
              <a:tblGrid>
                <a:gridCol w="1325585">
                  <a:extLst>
                    <a:ext uri="{9D8B030D-6E8A-4147-A177-3AD203B41FA5}">
                      <a16:colId xmlns:a16="http://schemas.microsoft.com/office/drawing/2014/main" val="966981968"/>
                    </a:ext>
                  </a:extLst>
                </a:gridCol>
                <a:gridCol w="1821008">
                  <a:extLst>
                    <a:ext uri="{9D8B030D-6E8A-4147-A177-3AD203B41FA5}">
                      <a16:colId xmlns:a16="http://schemas.microsoft.com/office/drawing/2014/main" val="3365342715"/>
                    </a:ext>
                  </a:extLst>
                </a:gridCol>
                <a:gridCol w="1573296">
                  <a:extLst>
                    <a:ext uri="{9D8B030D-6E8A-4147-A177-3AD203B41FA5}">
                      <a16:colId xmlns:a16="http://schemas.microsoft.com/office/drawing/2014/main" val="698842404"/>
                    </a:ext>
                  </a:extLst>
                </a:gridCol>
              </a:tblGrid>
              <a:tr h="370840">
                <a:tc>
                  <a:txBody>
                    <a:bodyPr/>
                    <a:lstStyle/>
                    <a:p>
                      <a:r>
                        <a:rPr lang="en-US" sz="1400" dirty="0">
                          <a:latin typeface="Avenir Book" panose="02000503020000020003" pitchFamily="2" charset="0"/>
                        </a:rPr>
                        <a:t>IP</a:t>
                      </a:r>
                    </a:p>
                  </a:txBody>
                  <a:tcPr/>
                </a:tc>
                <a:tc>
                  <a:txBody>
                    <a:bodyPr/>
                    <a:lstStyle/>
                    <a:p>
                      <a:r>
                        <a:rPr lang="en-US" sz="1400" dirty="0">
                          <a:latin typeface="Avenir Book" panose="02000503020000020003" pitchFamily="2" charset="0"/>
                        </a:rPr>
                        <a:t>MAC</a:t>
                      </a:r>
                    </a:p>
                  </a:txBody>
                  <a:tcPr/>
                </a:tc>
                <a:tc>
                  <a:txBody>
                    <a:bodyPr/>
                    <a:lstStyle/>
                    <a:p>
                      <a:r>
                        <a:rPr lang="en-US" sz="1400" dirty="0">
                          <a:latin typeface="Avenir Book" panose="02000503020000020003" pitchFamily="2" charset="0"/>
                        </a:rPr>
                        <a:t>TTL</a:t>
                      </a:r>
                    </a:p>
                  </a:txBody>
                  <a:tcPr/>
                </a:tc>
                <a:extLst>
                  <a:ext uri="{0D108BD9-81ED-4DB2-BD59-A6C34878D82A}">
                    <a16:rowId xmlns:a16="http://schemas.microsoft.com/office/drawing/2014/main" val="2162662848"/>
                  </a:ext>
                </a:extLst>
              </a:tr>
              <a:tr h="370840">
                <a:tc>
                  <a:txBody>
                    <a:bodyPr/>
                    <a:lstStyle/>
                    <a:p>
                      <a:r>
                        <a:rPr lang="en-US" sz="1400" dirty="0">
                          <a:latin typeface="Avenir Book" panose="02000503020000020003" pitchFamily="2" charset="0"/>
                        </a:rPr>
                        <a:t>137.196.7.78</a:t>
                      </a:r>
                    </a:p>
                  </a:txBody>
                  <a:tcPr/>
                </a:tc>
                <a:tc>
                  <a:txBody>
                    <a:bodyPr/>
                    <a:lstStyle/>
                    <a:p>
                      <a:r>
                        <a:rPr lang="en-US" sz="1400" dirty="0">
                          <a:latin typeface="Avenir Book" panose="02000503020000020003" pitchFamily="2" charset="0"/>
                        </a:rPr>
                        <a:t>1A-2F-BB-76-09-AD</a:t>
                      </a:r>
                    </a:p>
                  </a:txBody>
                  <a:tcPr/>
                </a:tc>
                <a:tc>
                  <a:txBody>
                    <a:bodyPr/>
                    <a:lstStyle/>
                    <a:p>
                      <a:r>
                        <a:rPr lang="en-US" sz="1400" dirty="0">
                          <a:latin typeface="Avenir Book" panose="02000503020000020003" pitchFamily="2" charset="0"/>
                        </a:rPr>
                        <a:t>12:45:00</a:t>
                      </a:r>
                    </a:p>
                  </a:txBody>
                  <a:tcPr/>
                </a:tc>
                <a:extLst>
                  <a:ext uri="{0D108BD9-81ED-4DB2-BD59-A6C34878D82A}">
                    <a16:rowId xmlns:a16="http://schemas.microsoft.com/office/drawing/2014/main" val="347570091"/>
                  </a:ext>
                </a:extLst>
              </a:tr>
              <a:tr h="370840">
                <a:tc>
                  <a:txBody>
                    <a:bodyPr/>
                    <a:lstStyle/>
                    <a:p>
                      <a:r>
                        <a:rPr lang="en-US" sz="1400" dirty="0">
                          <a:latin typeface="Avenir Book" panose="02000503020000020003" pitchFamily="2" charset="0"/>
                        </a:rPr>
                        <a:t>137.196.7.14</a:t>
                      </a:r>
                    </a:p>
                  </a:txBody>
                  <a:tcPr/>
                </a:tc>
                <a:tc>
                  <a:txBody>
                    <a:bodyPr/>
                    <a:lstStyle/>
                    <a:p>
                      <a:r>
                        <a:rPr lang="en-US" sz="1400" dirty="0">
                          <a:latin typeface="Avenir Book" panose="02000503020000020003" pitchFamily="2" charset="0"/>
                        </a:rPr>
                        <a:t>58-23-D7-FA-20-89</a:t>
                      </a:r>
                    </a:p>
                  </a:txBody>
                  <a:tcPr/>
                </a:tc>
                <a:tc>
                  <a:txBody>
                    <a:bodyPr/>
                    <a:lstStyle/>
                    <a:p>
                      <a:r>
                        <a:rPr lang="en-US" sz="1400" dirty="0">
                          <a:latin typeface="Avenir Book" panose="02000503020000020003" pitchFamily="2" charset="0"/>
                        </a:rPr>
                        <a:t>17:52:00</a:t>
                      </a:r>
                    </a:p>
                  </a:txBody>
                  <a:tcPr/>
                </a:tc>
                <a:extLst>
                  <a:ext uri="{0D108BD9-81ED-4DB2-BD59-A6C34878D82A}">
                    <a16:rowId xmlns:a16="http://schemas.microsoft.com/office/drawing/2014/main" val="3190848653"/>
                  </a:ext>
                </a:extLst>
              </a:tr>
            </a:tbl>
          </a:graphicData>
        </a:graphic>
      </p:graphicFrame>
      <p:sp>
        <p:nvSpPr>
          <p:cNvPr id="51" name="Slide Number Placeholder 3">
            <a:extLst>
              <a:ext uri="{FF2B5EF4-FFF2-40B4-BE49-F238E27FC236}">
                <a16:creationId xmlns:a16="http://schemas.microsoft.com/office/drawing/2014/main" id="{03577A19-80F7-AF49-B880-4092353742D2}"/>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5</a:t>
            </a:fld>
            <a:endParaRPr lang="en-US" dirty="0"/>
          </a:p>
        </p:txBody>
      </p:sp>
    </p:spTree>
    <p:extLst>
      <p:ext uri="{BB962C8B-B14F-4D97-AF65-F5344CB8AC3E}">
        <p14:creationId xmlns:p14="http://schemas.microsoft.com/office/powerpoint/2010/main" val="12179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dirty="0"/>
              <a:t>ARP protocol (in the same LAN)</a:t>
            </a:r>
          </a:p>
        </p:txBody>
      </p:sp>
      <p:sp>
        <p:nvSpPr>
          <p:cNvPr id="44037" name="Rectangle 3"/>
          <p:cNvSpPr>
            <a:spLocks noGrp="1" noChangeArrowheads="1"/>
          </p:cNvSpPr>
          <p:nvPr>
            <p:ph idx="1"/>
          </p:nvPr>
        </p:nvSpPr>
        <p:spPr/>
        <p:txBody>
          <a:bodyPr/>
          <a:lstStyle/>
          <a:p>
            <a:r>
              <a:rPr lang="en-US" dirty="0"/>
              <a:t>A wants to send datagram to B</a:t>
            </a:r>
          </a:p>
          <a:p>
            <a:pPr lvl="1"/>
            <a:r>
              <a:rPr lang="en-US" dirty="0"/>
              <a:t>B</a:t>
            </a:r>
            <a:r>
              <a:rPr lang="ja-JP" altLang="en-US" dirty="0"/>
              <a:t>’</a:t>
            </a:r>
            <a:r>
              <a:rPr lang="en-US" dirty="0"/>
              <a:t>s MAC address not in A</a:t>
            </a:r>
            <a:r>
              <a:rPr lang="ja-JP" altLang="en-US" dirty="0"/>
              <a:t>’</a:t>
            </a:r>
            <a:r>
              <a:rPr lang="en-US" dirty="0"/>
              <a:t>s ARP table</a:t>
            </a:r>
          </a:p>
          <a:p>
            <a:pPr lvl="1"/>
            <a:r>
              <a:rPr lang="en-US" dirty="0"/>
              <a:t>A broadcasts ARP query packet, containing B's IP address </a:t>
            </a:r>
          </a:p>
          <a:p>
            <a:pPr lvl="2"/>
            <a:r>
              <a:rPr lang="en-US" dirty="0"/>
              <a:t>Destination MAC address = FF-FF-FF-FF-FF-FF</a:t>
            </a:r>
          </a:p>
          <a:p>
            <a:pPr lvl="2"/>
            <a:r>
              <a:rPr lang="en-US" dirty="0"/>
              <a:t>All nodes on LAN receive ARP query </a:t>
            </a:r>
          </a:p>
          <a:p>
            <a:pPr lvl="1"/>
            <a:r>
              <a:rPr lang="en-US" dirty="0"/>
              <a:t>B receives ARP packet, replies to A with its (B's) MAC address</a:t>
            </a:r>
          </a:p>
          <a:p>
            <a:pPr lvl="2"/>
            <a:r>
              <a:rPr lang="en-US" dirty="0"/>
              <a:t>Response frame sent to A</a:t>
            </a:r>
            <a:r>
              <a:rPr lang="ja-JP" altLang="en-US" dirty="0"/>
              <a:t>’</a:t>
            </a:r>
            <a:r>
              <a:rPr lang="en-US" dirty="0"/>
              <a:t>s MAC address (unicast)</a:t>
            </a:r>
          </a:p>
          <a:p>
            <a:pPr lvl="1"/>
            <a:r>
              <a:rPr lang="en-US" dirty="0"/>
              <a:t>A caches IP-to-MAC address pair in its ARP table until info is too old</a:t>
            </a:r>
          </a:p>
          <a:p>
            <a:r>
              <a:rPr lang="en-US" dirty="0"/>
              <a:t>ARP is </a:t>
            </a:r>
            <a:r>
              <a:rPr lang="ja-JP" altLang="en-US"/>
              <a:t>“</a:t>
            </a:r>
            <a:r>
              <a:rPr lang="en-US" dirty="0"/>
              <a:t>plug-and-play</a:t>
            </a:r>
            <a:r>
              <a:rPr lang="ja-JP" altLang="en-US"/>
              <a:t>”</a:t>
            </a:r>
            <a:r>
              <a:rPr lang="en-US" altLang="ja-JP" dirty="0"/>
              <a:t> – </a:t>
            </a:r>
            <a:r>
              <a:rPr lang="en-US" dirty="0"/>
              <a:t>nodes create their ARP tables without intervention from net administrator</a:t>
            </a:r>
          </a:p>
          <a:p>
            <a:r>
              <a:rPr lang="en-US" dirty="0"/>
              <a:t>ARP logically straddles between the link and network layers</a:t>
            </a:r>
          </a:p>
          <a:p>
            <a:pPr lvl="1"/>
            <a:r>
              <a:rPr lang="en-US" dirty="0"/>
              <a:t>Encapsulated within a frame, with link-layer addresses in it …</a:t>
            </a:r>
          </a:p>
          <a:p>
            <a:endParaRPr lang="en-US" dirty="0"/>
          </a:p>
        </p:txBody>
      </p:sp>
      <p:sp>
        <p:nvSpPr>
          <p:cNvPr id="4" name="Slide Number Placeholder 3">
            <a:extLst>
              <a:ext uri="{FF2B5EF4-FFF2-40B4-BE49-F238E27FC236}">
                <a16:creationId xmlns:a16="http://schemas.microsoft.com/office/drawing/2014/main" id="{EAE145D2-2B90-744F-B585-DC07A47C87CA}"/>
              </a:ext>
            </a:extLst>
          </p:cNvPr>
          <p:cNvSpPr>
            <a:spLocks noGrp="1"/>
          </p:cNvSpPr>
          <p:nvPr>
            <p:ph type="sldNum" sz="quarter" idx="11"/>
          </p:nvPr>
        </p:nvSpPr>
        <p:spPr>
          <a:xfrm>
            <a:off x="11645901" y="6400800"/>
            <a:ext cx="546100" cy="457200"/>
          </a:xfrm>
        </p:spPr>
        <p:txBody>
          <a:bodyPr/>
          <a:lstStyle/>
          <a:p>
            <a:pPr>
              <a:defRPr/>
            </a:pPr>
            <a:fld id="{1B331470-48E3-4A15-875E-860FBDD65B60}" type="slidenum">
              <a:rPr lang="en-US" smtClean="0"/>
              <a:pPr>
                <a:defRPr/>
              </a:pPr>
              <a:t>6</a:t>
            </a:fld>
            <a:endParaRPr lang="en-US" dirty="0"/>
          </a:p>
        </p:txBody>
      </p:sp>
    </p:spTree>
    <p:extLst>
      <p:ext uri="{BB962C8B-B14F-4D97-AF65-F5344CB8AC3E}">
        <p14:creationId xmlns:p14="http://schemas.microsoft.com/office/powerpoint/2010/main" val="12782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3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3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8873-9A09-6C42-87FC-F0CFB06B7A82}"/>
              </a:ext>
            </a:extLst>
          </p:cNvPr>
          <p:cNvSpPr>
            <a:spLocks noGrp="1"/>
          </p:cNvSpPr>
          <p:nvPr>
            <p:ph type="title"/>
          </p:nvPr>
        </p:nvSpPr>
        <p:spPr/>
        <p:txBody>
          <a:bodyPr/>
          <a:lstStyle/>
          <a:p>
            <a:r>
              <a:rPr lang="en-US" dirty="0"/>
              <a:t>Addressing: routing to another LAN</a:t>
            </a:r>
          </a:p>
        </p:txBody>
      </p:sp>
      <p:sp>
        <p:nvSpPr>
          <p:cNvPr id="3" name="Content Placeholder 2">
            <a:extLst>
              <a:ext uri="{FF2B5EF4-FFF2-40B4-BE49-F238E27FC236}">
                <a16:creationId xmlns:a16="http://schemas.microsoft.com/office/drawing/2014/main" id="{EBB441D0-7602-B54B-9BDC-776F93CF3DD7}"/>
              </a:ext>
            </a:extLst>
          </p:cNvPr>
          <p:cNvSpPr>
            <a:spLocks noGrp="1"/>
          </p:cNvSpPr>
          <p:nvPr>
            <p:ph idx="1"/>
          </p:nvPr>
        </p:nvSpPr>
        <p:spPr/>
        <p:txBody>
          <a:bodyPr/>
          <a:lstStyle/>
          <a:p>
            <a:r>
              <a:rPr lang="en-US" dirty="0"/>
              <a:t>A creates IP datagram with IP source A, destination B </a:t>
            </a:r>
          </a:p>
          <a:p>
            <a:pPr lvl="1"/>
            <a:r>
              <a:rPr lang="en-US" dirty="0"/>
              <a:t>Needs a MAC but can’t be that of B or the local devices won’t pick it up and pass it to their network layer </a:t>
            </a:r>
          </a:p>
          <a:p>
            <a:r>
              <a:rPr lang="en-US" dirty="0"/>
              <a:t>To get to B, datagram must get to router R</a:t>
            </a:r>
          </a:p>
          <a:p>
            <a:pPr lvl="1"/>
            <a:r>
              <a:rPr lang="en-US" dirty="0"/>
              <a:t>A creates link-layer frame with R's MAC address as destination address, frame contains A-to-B IP datagram</a:t>
            </a:r>
          </a:p>
          <a:p>
            <a:endParaRPr lang="en-US" dirty="0"/>
          </a:p>
        </p:txBody>
      </p:sp>
      <p:sp>
        <p:nvSpPr>
          <p:cNvPr id="4" name="Slide Number Placeholder 3">
            <a:extLst>
              <a:ext uri="{FF2B5EF4-FFF2-40B4-BE49-F238E27FC236}">
                <a16:creationId xmlns:a16="http://schemas.microsoft.com/office/drawing/2014/main" id="{CB80096D-CFF0-3E44-BC32-49E9BEEE0906}"/>
              </a:ext>
            </a:extLst>
          </p:cNvPr>
          <p:cNvSpPr>
            <a:spLocks noGrp="1"/>
          </p:cNvSpPr>
          <p:nvPr>
            <p:ph type="sldNum" sz="quarter" idx="11"/>
          </p:nvPr>
        </p:nvSpPr>
        <p:spPr/>
        <p:txBody>
          <a:bodyPr/>
          <a:lstStyle/>
          <a:p>
            <a:fld id="{1B331470-48E3-4A15-875E-860FBDD65B60}" type="slidenum">
              <a:rPr lang="en-US" smtClean="0"/>
              <a:pPr/>
              <a:t>7</a:t>
            </a:fld>
            <a:endParaRPr lang="en-US"/>
          </a:p>
        </p:txBody>
      </p:sp>
      <p:grpSp>
        <p:nvGrpSpPr>
          <p:cNvPr id="5" name="Group 4">
            <a:extLst>
              <a:ext uri="{FF2B5EF4-FFF2-40B4-BE49-F238E27FC236}">
                <a16:creationId xmlns:a16="http://schemas.microsoft.com/office/drawing/2014/main" id="{9E342B6E-68EA-FF40-A6B9-2377140A4023}"/>
              </a:ext>
            </a:extLst>
          </p:cNvPr>
          <p:cNvGrpSpPr/>
          <p:nvPr/>
        </p:nvGrpSpPr>
        <p:grpSpPr>
          <a:xfrm>
            <a:off x="3651248" y="3962400"/>
            <a:ext cx="8235952" cy="2362200"/>
            <a:chOff x="2233613" y="3962400"/>
            <a:chExt cx="8235952" cy="2362200"/>
          </a:xfrm>
        </p:grpSpPr>
        <p:grpSp>
          <p:nvGrpSpPr>
            <p:cNvPr id="6" name="Group 95">
              <a:extLst>
                <a:ext uri="{FF2B5EF4-FFF2-40B4-BE49-F238E27FC236}">
                  <a16:creationId xmlns:a16="http://schemas.microsoft.com/office/drawing/2014/main" id="{96EDF4C1-7D1B-A541-B45B-DC37FEAA5163}"/>
                </a:ext>
              </a:extLst>
            </p:cNvPr>
            <p:cNvGrpSpPr>
              <a:grpSpLocks/>
            </p:cNvGrpSpPr>
            <p:nvPr/>
          </p:nvGrpSpPr>
          <p:grpSpPr bwMode="auto">
            <a:xfrm>
              <a:off x="8503920" y="5354320"/>
              <a:ext cx="711200" cy="601028"/>
              <a:chOff x="7179310" y="4033520"/>
              <a:chExt cx="1009650" cy="855028"/>
            </a:xfrm>
          </p:grpSpPr>
          <p:grpSp>
            <p:nvGrpSpPr>
              <p:cNvPr id="56" name="Group 44">
                <a:extLst>
                  <a:ext uri="{FF2B5EF4-FFF2-40B4-BE49-F238E27FC236}">
                    <a16:creationId xmlns:a16="http://schemas.microsoft.com/office/drawing/2014/main" id="{6ED0A479-DD18-324C-A44D-9C7C0C831351}"/>
                  </a:ext>
                </a:extLst>
              </p:cNvPr>
              <p:cNvGrpSpPr>
                <a:grpSpLocks/>
              </p:cNvGrpSpPr>
              <p:nvPr/>
            </p:nvGrpSpPr>
            <p:grpSpPr bwMode="auto">
              <a:xfrm>
                <a:off x="7179310" y="4033520"/>
                <a:ext cx="1009650" cy="855028"/>
                <a:chOff x="-44" y="1473"/>
                <a:chExt cx="981" cy="1105"/>
              </a:xfrm>
            </p:grpSpPr>
            <p:pic>
              <p:nvPicPr>
                <p:cNvPr id="58" name="Picture 45" descr="desktop_computer_stylized_medium">
                  <a:extLst>
                    <a:ext uri="{FF2B5EF4-FFF2-40B4-BE49-F238E27FC236}">
                      <a16:creationId xmlns:a16="http://schemas.microsoft.com/office/drawing/2014/main" id="{B8A328E6-5D2C-D543-80A2-30554566C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Freeform 46">
                  <a:extLst>
                    <a:ext uri="{FF2B5EF4-FFF2-40B4-BE49-F238E27FC236}">
                      <a16:creationId xmlns:a16="http://schemas.microsoft.com/office/drawing/2014/main" id="{95475029-C7A7-0D42-B596-D9A1A75E016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57" name="Rectangle 43">
                <a:extLst>
                  <a:ext uri="{FF2B5EF4-FFF2-40B4-BE49-F238E27FC236}">
                    <a16:creationId xmlns:a16="http://schemas.microsoft.com/office/drawing/2014/main" id="{384AEF34-3C94-B941-85EB-DC6224AD594A}"/>
                  </a:ext>
                </a:extLst>
              </p:cNvPr>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grpSp>
          <p:nvGrpSpPr>
            <p:cNvPr id="7" name="Group 96">
              <a:extLst>
                <a:ext uri="{FF2B5EF4-FFF2-40B4-BE49-F238E27FC236}">
                  <a16:creationId xmlns:a16="http://schemas.microsoft.com/office/drawing/2014/main" id="{0022F9E9-08CD-0E42-9CB4-7953BEC95DEB}"/>
                </a:ext>
              </a:extLst>
            </p:cNvPr>
            <p:cNvGrpSpPr>
              <a:grpSpLocks/>
            </p:cNvGrpSpPr>
            <p:nvPr/>
          </p:nvGrpSpPr>
          <p:grpSpPr bwMode="auto">
            <a:xfrm>
              <a:off x="2570480" y="3962400"/>
              <a:ext cx="1026163" cy="761428"/>
              <a:chOff x="1046480" y="3962400"/>
              <a:chExt cx="1026163" cy="761428"/>
            </a:xfrm>
          </p:grpSpPr>
          <p:sp>
            <p:nvSpPr>
              <p:cNvPr id="52" name="Rectangle 48">
                <a:extLst>
                  <a:ext uri="{FF2B5EF4-FFF2-40B4-BE49-F238E27FC236}">
                    <a16:creationId xmlns:a16="http://schemas.microsoft.com/office/drawing/2014/main" id="{E0B4C1A7-62D1-D24F-A05D-2CBA9FC75B67}"/>
                  </a:ext>
                </a:extLst>
              </p:cNvPr>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53" name="Group 49">
                <a:extLst>
                  <a:ext uri="{FF2B5EF4-FFF2-40B4-BE49-F238E27FC236}">
                    <a16:creationId xmlns:a16="http://schemas.microsoft.com/office/drawing/2014/main" id="{06FC7C3E-B84F-C54A-8F3D-018291779057}"/>
                  </a:ext>
                </a:extLst>
              </p:cNvPr>
              <p:cNvGrpSpPr>
                <a:grpSpLocks/>
              </p:cNvGrpSpPr>
              <p:nvPr/>
            </p:nvGrpSpPr>
            <p:grpSpPr bwMode="auto">
              <a:xfrm>
                <a:off x="1046480" y="3962400"/>
                <a:ext cx="936071" cy="761428"/>
                <a:chOff x="-44" y="1473"/>
                <a:chExt cx="981" cy="1105"/>
              </a:xfrm>
            </p:grpSpPr>
            <p:pic>
              <p:nvPicPr>
                <p:cNvPr id="54" name="Picture 50" descr="desktop_computer_stylized_medium">
                  <a:extLst>
                    <a:ext uri="{FF2B5EF4-FFF2-40B4-BE49-F238E27FC236}">
                      <a16:creationId xmlns:a16="http://schemas.microsoft.com/office/drawing/2014/main" id="{747FF536-A72F-6841-B1AD-EE88522D8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Freeform 51">
                  <a:extLst>
                    <a:ext uri="{FF2B5EF4-FFF2-40B4-BE49-F238E27FC236}">
                      <a16:creationId xmlns:a16="http://schemas.microsoft.com/office/drawing/2014/main" id="{B33EC852-E1E1-F844-B8C4-FA6A1FC6EDA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sp>
          <p:nvSpPr>
            <p:cNvPr id="8" name="Text Box 4">
              <a:extLst>
                <a:ext uri="{FF2B5EF4-FFF2-40B4-BE49-F238E27FC236}">
                  <a16:creationId xmlns:a16="http://schemas.microsoft.com/office/drawing/2014/main" id="{D3F6CE41-41BD-774F-933B-D846F5716287}"/>
                </a:ext>
              </a:extLst>
            </p:cNvPr>
            <p:cNvSpPr txBox="1">
              <a:spLocks noChangeArrowheads="1"/>
            </p:cNvSpPr>
            <p:nvPr/>
          </p:nvSpPr>
          <p:spPr bwMode="auto">
            <a:xfrm>
              <a:off x="5804792" y="4267200"/>
              <a:ext cx="336952"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000" dirty="0">
                  <a:latin typeface="Avenir Book" panose="02000503020000020003" pitchFamily="2" charset="0"/>
                </a:rPr>
                <a:t>R</a:t>
              </a:r>
            </a:p>
          </p:txBody>
        </p:sp>
        <p:sp>
          <p:nvSpPr>
            <p:cNvPr id="9" name="Text Box 21">
              <a:extLst>
                <a:ext uri="{FF2B5EF4-FFF2-40B4-BE49-F238E27FC236}">
                  <a16:creationId xmlns:a16="http://schemas.microsoft.com/office/drawing/2014/main" id="{EF9F1BBE-4A08-5547-A608-62FC43789389}"/>
                </a:ext>
              </a:extLst>
            </p:cNvPr>
            <p:cNvSpPr txBox="1">
              <a:spLocks noChangeArrowheads="1"/>
            </p:cNvSpPr>
            <p:nvPr/>
          </p:nvSpPr>
          <p:spPr bwMode="auto">
            <a:xfrm>
              <a:off x="5392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1A-23-F9-CD-06-9B</a:t>
              </a:r>
            </a:p>
          </p:txBody>
        </p:sp>
        <p:sp>
          <p:nvSpPr>
            <p:cNvPr id="10" name="Text Box 22">
              <a:extLst>
                <a:ext uri="{FF2B5EF4-FFF2-40B4-BE49-F238E27FC236}">
                  <a16:creationId xmlns:a16="http://schemas.microsoft.com/office/drawing/2014/main" id="{0F838C64-6653-884A-8134-D7E9162B7141}"/>
                </a:ext>
              </a:extLst>
            </p:cNvPr>
            <p:cNvSpPr txBox="1">
              <a:spLocks noChangeArrowheads="1"/>
            </p:cNvSpPr>
            <p:nvPr/>
          </p:nvSpPr>
          <p:spPr bwMode="auto">
            <a:xfrm>
              <a:off x="5540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222.222.222.220</a:t>
              </a:r>
            </a:p>
          </p:txBody>
        </p:sp>
        <p:grpSp>
          <p:nvGrpSpPr>
            <p:cNvPr id="11" name="Group 23">
              <a:extLst>
                <a:ext uri="{FF2B5EF4-FFF2-40B4-BE49-F238E27FC236}">
                  <a16:creationId xmlns:a16="http://schemas.microsoft.com/office/drawing/2014/main" id="{0860AA41-FE04-3D40-A86F-D5CE7DE4CF7D}"/>
                </a:ext>
              </a:extLst>
            </p:cNvPr>
            <p:cNvGrpSpPr>
              <a:grpSpLocks/>
            </p:cNvGrpSpPr>
            <p:nvPr/>
          </p:nvGrpSpPr>
          <p:grpSpPr bwMode="auto">
            <a:xfrm>
              <a:off x="4568825" y="5794375"/>
              <a:ext cx="1541463" cy="449263"/>
              <a:chOff x="1934" y="2405"/>
              <a:chExt cx="971" cy="283"/>
            </a:xfrm>
          </p:grpSpPr>
          <p:sp>
            <p:nvSpPr>
              <p:cNvPr id="50" name="Text Box 24">
                <a:extLst>
                  <a:ext uri="{FF2B5EF4-FFF2-40B4-BE49-F238E27FC236}">
                    <a16:creationId xmlns:a16="http://schemas.microsoft.com/office/drawing/2014/main" id="{B68E4D3C-AF36-E34F-977D-91A58030C847}"/>
                  </a:ext>
                </a:extLst>
              </p:cNvPr>
              <p:cNvSpPr txBox="1">
                <a:spLocks noChangeArrowheads="1"/>
              </p:cNvSpPr>
              <p:nvPr/>
            </p:nvSpPr>
            <p:spPr bwMode="auto">
              <a:xfrm>
                <a:off x="1934" y="2405"/>
                <a:ext cx="840"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111.111.111.110</a:t>
                </a:r>
              </a:p>
            </p:txBody>
          </p:sp>
          <p:sp>
            <p:nvSpPr>
              <p:cNvPr id="51" name="Text Box 25">
                <a:extLst>
                  <a:ext uri="{FF2B5EF4-FFF2-40B4-BE49-F238E27FC236}">
                    <a16:creationId xmlns:a16="http://schemas.microsoft.com/office/drawing/2014/main" id="{FD8ACF51-9681-B647-A3CD-590E9909476C}"/>
                  </a:ext>
                </a:extLst>
              </p:cNvPr>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E6-E9-00-17-BB-4B</a:t>
                </a:r>
              </a:p>
            </p:txBody>
          </p:sp>
        </p:grpSp>
        <p:sp>
          <p:nvSpPr>
            <p:cNvPr id="12" name="Text Box 26">
              <a:extLst>
                <a:ext uri="{FF2B5EF4-FFF2-40B4-BE49-F238E27FC236}">
                  <a16:creationId xmlns:a16="http://schemas.microsoft.com/office/drawing/2014/main" id="{5FF39E93-9CFE-594E-BA86-1CDB34B311F0}"/>
                </a:ext>
              </a:extLst>
            </p:cNvPr>
            <p:cNvSpPr txBox="1">
              <a:spLocks noChangeArrowheads="1"/>
            </p:cNvSpPr>
            <p:nvPr/>
          </p:nvSpPr>
          <p:spPr bwMode="auto">
            <a:xfrm>
              <a:off x="2476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CC-49-DE-D0-AB-7D</a:t>
              </a:r>
            </a:p>
          </p:txBody>
        </p:sp>
        <p:sp>
          <p:nvSpPr>
            <p:cNvPr id="13" name="Text Box 27">
              <a:extLst>
                <a:ext uri="{FF2B5EF4-FFF2-40B4-BE49-F238E27FC236}">
                  <a16:creationId xmlns:a16="http://schemas.microsoft.com/office/drawing/2014/main" id="{3AB878D3-94F2-A840-BF0D-0B5D12AA2C95}"/>
                </a:ext>
              </a:extLst>
            </p:cNvPr>
            <p:cNvSpPr txBox="1">
              <a:spLocks noChangeArrowheads="1"/>
            </p:cNvSpPr>
            <p:nvPr/>
          </p:nvSpPr>
          <p:spPr bwMode="auto">
            <a:xfrm>
              <a:off x="2466975" y="5854700"/>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111.111.111.112</a:t>
              </a:r>
            </a:p>
          </p:txBody>
        </p:sp>
        <p:sp>
          <p:nvSpPr>
            <p:cNvPr id="14" name="Text Box 30">
              <a:extLst>
                <a:ext uri="{FF2B5EF4-FFF2-40B4-BE49-F238E27FC236}">
                  <a16:creationId xmlns:a16="http://schemas.microsoft.com/office/drawing/2014/main" id="{5337D25A-79B3-894A-AF56-6A3773CD22CB}"/>
                </a:ext>
              </a:extLst>
            </p:cNvPr>
            <p:cNvSpPr txBox="1">
              <a:spLocks noChangeArrowheads="1"/>
            </p:cNvSpPr>
            <p:nvPr/>
          </p:nvSpPr>
          <p:spPr bwMode="auto">
            <a:xfrm>
              <a:off x="2233613" y="4741863"/>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111.111.111.111</a:t>
              </a:r>
            </a:p>
          </p:txBody>
        </p:sp>
        <p:sp>
          <p:nvSpPr>
            <p:cNvPr id="15" name="Text Box 33">
              <a:extLst>
                <a:ext uri="{FF2B5EF4-FFF2-40B4-BE49-F238E27FC236}">
                  <a16:creationId xmlns:a16="http://schemas.microsoft.com/office/drawing/2014/main" id="{21026657-4E76-0144-BE23-E9C5D2282AD5}"/>
                </a:ext>
              </a:extLst>
            </p:cNvPr>
            <p:cNvSpPr txBox="1">
              <a:spLocks noChangeArrowheads="1"/>
            </p:cNvSpPr>
            <p:nvPr/>
          </p:nvSpPr>
          <p:spPr bwMode="auto">
            <a:xfrm>
              <a:off x="2254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74-29-9C-E8-FF-55</a:t>
              </a:r>
            </a:p>
          </p:txBody>
        </p:sp>
        <p:sp>
          <p:nvSpPr>
            <p:cNvPr id="16" name="Freeform 39">
              <a:extLst>
                <a:ext uri="{FF2B5EF4-FFF2-40B4-BE49-F238E27FC236}">
                  <a16:creationId xmlns:a16="http://schemas.microsoft.com/office/drawing/2014/main" id="{36B88D87-301A-E94C-9E2B-B3F765DF67D1}"/>
                </a:ext>
              </a:extLst>
            </p:cNvPr>
            <p:cNvSpPr>
              <a:spLocks/>
            </p:cNvSpPr>
            <p:nvPr/>
          </p:nvSpPr>
          <p:spPr bwMode="auto">
            <a:xfrm>
              <a:off x="3889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17" name="Line 40">
              <a:extLst>
                <a:ext uri="{FF2B5EF4-FFF2-40B4-BE49-F238E27FC236}">
                  <a16:creationId xmlns:a16="http://schemas.microsoft.com/office/drawing/2014/main" id="{C84EA036-8AEE-294C-8052-04BB246C5F3B}"/>
                </a:ext>
              </a:extLst>
            </p:cNvPr>
            <p:cNvSpPr>
              <a:spLocks noChangeShapeType="1"/>
            </p:cNvSpPr>
            <p:nvPr/>
          </p:nvSpPr>
          <p:spPr bwMode="auto">
            <a:xfrm>
              <a:off x="3586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8" name="Line 41">
              <a:extLst>
                <a:ext uri="{FF2B5EF4-FFF2-40B4-BE49-F238E27FC236}">
                  <a16:creationId xmlns:a16="http://schemas.microsoft.com/office/drawing/2014/main" id="{E5C51EDE-4D81-694B-996C-5B221D9FAD6D}"/>
                </a:ext>
              </a:extLst>
            </p:cNvPr>
            <p:cNvSpPr>
              <a:spLocks noChangeShapeType="1"/>
            </p:cNvSpPr>
            <p:nvPr/>
          </p:nvSpPr>
          <p:spPr bwMode="auto">
            <a:xfrm flipV="1">
              <a:off x="3709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9" name="Line 42">
              <a:extLst>
                <a:ext uri="{FF2B5EF4-FFF2-40B4-BE49-F238E27FC236}">
                  <a16:creationId xmlns:a16="http://schemas.microsoft.com/office/drawing/2014/main" id="{E1072986-0FB0-2B44-AA27-97B1065B2B31}"/>
                </a:ext>
              </a:extLst>
            </p:cNvPr>
            <p:cNvSpPr>
              <a:spLocks noChangeShapeType="1"/>
            </p:cNvSpPr>
            <p:nvPr/>
          </p:nvSpPr>
          <p:spPr bwMode="auto">
            <a:xfrm>
              <a:off x="4708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0" name="Line 44">
              <a:extLst>
                <a:ext uri="{FF2B5EF4-FFF2-40B4-BE49-F238E27FC236}">
                  <a16:creationId xmlns:a16="http://schemas.microsoft.com/office/drawing/2014/main" id="{2F6AF509-E7D9-FD44-9B7B-693623029888}"/>
                </a:ext>
              </a:extLst>
            </p:cNvPr>
            <p:cNvSpPr>
              <a:spLocks noChangeShapeType="1"/>
            </p:cNvSpPr>
            <p:nvPr/>
          </p:nvSpPr>
          <p:spPr bwMode="auto">
            <a:xfrm flipV="1">
              <a:off x="3625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1" name="Line 45">
              <a:extLst>
                <a:ext uri="{FF2B5EF4-FFF2-40B4-BE49-F238E27FC236}">
                  <a16:creationId xmlns:a16="http://schemas.microsoft.com/office/drawing/2014/main" id="{79EB6158-A01E-C14B-A03A-4870C2A69864}"/>
                </a:ext>
              </a:extLst>
            </p:cNvPr>
            <p:cNvSpPr>
              <a:spLocks noChangeShapeType="1"/>
            </p:cNvSpPr>
            <p:nvPr/>
          </p:nvSpPr>
          <p:spPr bwMode="auto">
            <a:xfrm flipH="1" flipV="1">
              <a:off x="3500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2" name="Line 46">
              <a:extLst>
                <a:ext uri="{FF2B5EF4-FFF2-40B4-BE49-F238E27FC236}">
                  <a16:creationId xmlns:a16="http://schemas.microsoft.com/office/drawing/2014/main" id="{8FFA0AE7-CD7F-EF45-BF18-97CAE03B545B}"/>
                </a:ext>
              </a:extLst>
            </p:cNvPr>
            <p:cNvSpPr>
              <a:spLocks noChangeShapeType="1"/>
            </p:cNvSpPr>
            <p:nvPr/>
          </p:nvSpPr>
          <p:spPr bwMode="auto">
            <a:xfrm>
              <a:off x="5378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3" name="Line 47">
              <a:extLst>
                <a:ext uri="{FF2B5EF4-FFF2-40B4-BE49-F238E27FC236}">
                  <a16:creationId xmlns:a16="http://schemas.microsoft.com/office/drawing/2014/main" id="{250D02BF-705A-9940-9F21-AC62F46B5332}"/>
                </a:ext>
              </a:extLst>
            </p:cNvPr>
            <p:cNvSpPr>
              <a:spLocks noChangeShapeType="1"/>
            </p:cNvSpPr>
            <p:nvPr/>
          </p:nvSpPr>
          <p:spPr bwMode="auto">
            <a:xfrm flipH="1" flipV="1">
              <a:off x="6459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4" name="Text Box 58">
              <a:extLst>
                <a:ext uri="{FF2B5EF4-FFF2-40B4-BE49-F238E27FC236}">
                  <a16:creationId xmlns:a16="http://schemas.microsoft.com/office/drawing/2014/main" id="{B6DE4570-6F52-644F-B4BB-992C1D96D1DA}"/>
                </a:ext>
              </a:extLst>
            </p:cNvPr>
            <p:cNvSpPr txBox="1">
              <a:spLocks noChangeArrowheads="1"/>
            </p:cNvSpPr>
            <p:nvPr/>
          </p:nvSpPr>
          <p:spPr bwMode="auto">
            <a:xfrm>
              <a:off x="2243138" y="4156075"/>
              <a:ext cx="36099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A</a:t>
              </a:r>
            </a:p>
          </p:txBody>
        </p:sp>
        <p:sp>
          <p:nvSpPr>
            <p:cNvPr id="25" name="Line 60">
              <a:extLst>
                <a:ext uri="{FF2B5EF4-FFF2-40B4-BE49-F238E27FC236}">
                  <a16:creationId xmlns:a16="http://schemas.microsoft.com/office/drawing/2014/main" id="{6D926DB0-272F-7D40-A9CF-E3B25BC82487}"/>
                </a:ext>
              </a:extLst>
            </p:cNvPr>
            <p:cNvSpPr>
              <a:spLocks noChangeShapeType="1"/>
            </p:cNvSpPr>
            <p:nvPr/>
          </p:nvSpPr>
          <p:spPr bwMode="auto">
            <a:xfrm>
              <a:off x="6569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nvGrpSpPr>
            <p:cNvPr id="26" name="Group 63">
              <a:extLst>
                <a:ext uri="{FF2B5EF4-FFF2-40B4-BE49-F238E27FC236}">
                  <a16:creationId xmlns:a16="http://schemas.microsoft.com/office/drawing/2014/main" id="{AF6B3418-62CE-274D-B313-3180EA3BDCB1}"/>
                </a:ext>
              </a:extLst>
            </p:cNvPr>
            <p:cNvGrpSpPr>
              <a:grpSpLocks/>
            </p:cNvGrpSpPr>
            <p:nvPr/>
          </p:nvGrpSpPr>
          <p:grpSpPr bwMode="auto">
            <a:xfrm>
              <a:off x="8896352" y="4845060"/>
              <a:ext cx="1573213" cy="463551"/>
              <a:chOff x="4351" y="2786"/>
              <a:chExt cx="991" cy="292"/>
            </a:xfrm>
          </p:grpSpPr>
          <p:sp>
            <p:nvSpPr>
              <p:cNvPr id="48" name="Text Box 64">
                <a:extLst>
                  <a:ext uri="{FF2B5EF4-FFF2-40B4-BE49-F238E27FC236}">
                    <a16:creationId xmlns:a16="http://schemas.microsoft.com/office/drawing/2014/main" id="{01B6A4A1-03D7-EA4D-8052-B0FB3159B6EA}"/>
                  </a:ext>
                </a:extLst>
              </p:cNvPr>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222.222.222.222</a:t>
                </a:r>
              </a:p>
            </p:txBody>
          </p:sp>
          <p:sp>
            <p:nvSpPr>
              <p:cNvPr id="49" name="Text Box 65">
                <a:extLst>
                  <a:ext uri="{FF2B5EF4-FFF2-40B4-BE49-F238E27FC236}">
                    <a16:creationId xmlns:a16="http://schemas.microsoft.com/office/drawing/2014/main" id="{5E5740AB-9178-EB4D-9D2B-0BE0E5E8C9F0}"/>
                  </a:ext>
                </a:extLst>
              </p:cNvPr>
              <p:cNvSpPr txBox="1">
                <a:spLocks noChangeArrowheads="1"/>
              </p:cNvSpPr>
              <p:nvPr/>
            </p:nvSpPr>
            <p:spPr bwMode="auto">
              <a:xfrm>
                <a:off x="4351" y="2904"/>
                <a:ext cx="991"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49-BD-D2-C7-56-2A</a:t>
                </a:r>
              </a:p>
            </p:txBody>
          </p:sp>
        </p:grpSp>
        <p:sp>
          <p:nvSpPr>
            <p:cNvPr id="27" name="Line 67">
              <a:extLst>
                <a:ext uri="{FF2B5EF4-FFF2-40B4-BE49-F238E27FC236}">
                  <a16:creationId xmlns:a16="http://schemas.microsoft.com/office/drawing/2014/main" id="{3C481B1E-0348-A04E-BBB3-06F872F7C8E4}"/>
                </a:ext>
              </a:extLst>
            </p:cNvPr>
            <p:cNvSpPr>
              <a:spLocks noChangeShapeType="1"/>
            </p:cNvSpPr>
            <p:nvPr/>
          </p:nvSpPr>
          <p:spPr bwMode="auto">
            <a:xfrm flipV="1">
              <a:off x="8467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8" name="Line 68">
              <a:extLst>
                <a:ext uri="{FF2B5EF4-FFF2-40B4-BE49-F238E27FC236}">
                  <a16:creationId xmlns:a16="http://schemas.microsoft.com/office/drawing/2014/main" id="{113923F5-7F22-B747-B3CF-B6B863EE73BF}"/>
                </a:ext>
              </a:extLst>
            </p:cNvPr>
            <p:cNvSpPr>
              <a:spLocks noChangeShapeType="1"/>
            </p:cNvSpPr>
            <p:nvPr/>
          </p:nvSpPr>
          <p:spPr bwMode="auto">
            <a:xfrm flipH="1" flipV="1">
              <a:off x="8993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9" name="Text Box 71">
              <a:extLst>
                <a:ext uri="{FF2B5EF4-FFF2-40B4-BE49-F238E27FC236}">
                  <a16:creationId xmlns:a16="http://schemas.microsoft.com/office/drawing/2014/main" id="{C201633A-4514-8345-B688-5C262E16515E}"/>
                </a:ext>
              </a:extLst>
            </p:cNvPr>
            <p:cNvSpPr txBox="1">
              <a:spLocks noChangeArrowheads="1"/>
            </p:cNvSpPr>
            <p:nvPr/>
          </p:nvSpPr>
          <p:spPr bwMode="auto">
            <a:xfrm>
              <a:off x="8597900" y="58753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222.222.222.221</a:t>
              </a:r>
            </a:p>
          </p:txBody>
        </p:sp>
        <p:sp>
          <p:nvSpPr>
            <p:cNvPr id="30" name="Text Box 72">
              <a:extLst>
                <a:ext uri="{FF2B5EF4-FFF2-40B4-BE49-F238E27FC236}">
                  <a16:creationId xmlns:a16="http://schemas.microsoft.com/office/drawing/2014/main" id="{9E1C0278-9F74-1044-BE1F-D7D4E602049F}"/>
                </a:ext>
              </a:extLst>
            </p:cNvPr>
            <p:cNvSpPr txBox="1">
              <a:spLocks noChangeArrowheads="1"/>
            </p:cNvSpPr>
            <p:nvPr/>
          </p:nvSpPr>
          <p:spPr bwMode="auto">
            <a:xfrm>
              <a:off x="8601075" y="60499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88-B2-2F-54-1A-0F</a:t>
              </a:r>
            </a:p>
          </p:txBody>
        </p:sp>
        <p:sp>
          <p:nvSpPr>
            <p:cNvPr id="31" name="Line 73">
              <a:extLst>
                <a:ext uri="{FF2B5EF4-FFF2-40B4-BE49-F238E27FC236}">
                  <a16:creationId xmlns:a16="http://schemas.microsoft.com/office/drawing/2014/main" id="{CCDAA20F-57E0-2A45-8D5C-61BC4DD4A5CB}"/>
                </a:ext>
              </a:extLst>
            </p:cNvPr>
            <p:cNvSpPr>
              <a:spLocks noChangeShapeType="1"/>
            </p:cNvSpPr>
            <p:nvPr/>
          </p:nvSpPr>
          <p:spPr bwMode="auto">
            <a:xfrm flipH="1" flipV="1">
              <a:off x="8397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32" name="Line 74">
              <a:extLst>
                <a:ext uri="{FF2B5EF4-FFF2-40B4-BE49-F238E27FC236}">
                  <a16:creationId xmlns:a16="http://schemas.microsoft.com/office/drawing/2014/main" id="{5893412E-DA71-9A4F-B1BC-416848919346}"/>
                </a:ext>
              </a:extLst>
            </p:cNvPr>
            <p:cNvSpPr>
              <a:spLocks noChangeShapeType="1"/>
            </p:cNvSpPr>
            <p:nvPr/>
          </p:nvSpPr>
          <p:spPr bwMode="auto">
            <a:xfrm flipH="1">
              <a:off x="8732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33" name="Freeform 75">
              <a:extLst>
                <a:ext uri="{FF2B5EF4-FFF2-40B4-BE49-F238E27FC236}">
                  <a16:creationId xmlns:a16="http://schemas.microsoft.com/office/drawing/2014/main" id="{581AFA3A-EE45-4143-A042-EFEFA31745AE}"/>
                </a:ext>
              </a:extLst>
            </p:cNvPr>
            <p:cNvSpPr>
              <a:spLocks/>
            </p:cNvSpPr>
            <p:nvPr/>
          </p:nvSpPr>
          <p:spPr bwMode="auto">
            <a:xfrm>
              <a:off x="7727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34" name="Text Box 76">
              <a:extLst>
                <a:ext uri="{FF2B5EF4-FFF2-40B4-BE49-F238E27FC236}">
                  <a16:creationId xmlns:a16="http://schemas.microsoft.com/office/drawing/2014/main" id="{3B44211D-D116-5F4D-9DB0-EFEDD5B8168C}"/>
                </a:ext>
              </a:extLst>
            </p:cNvPr>
            <p:cNvSpPr txBox="1">
              <a:spLocks noChangeArrowheads="1"/>
            </p:cNvSpPr>
            <p:nvPr/>
          </p:nvSpPr>
          <p:spPr bwMode="auto">
            <a:xfrm>
              <a:off x="9831388" y="4073525"/>
              <a:ext cx="34657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B</a:t>
              </a:r>
            </a:p>
          </p:txBody>
        </p:sp>
        <p:grpSp>
          <p:nvGrpSpPr>
            <p:cNvPr id="35" name="Group 124">
              <a:extLst>
                <a:ext uri="{FF2B5EF4-FFF2-40B4-BE49-F238E27FC236}">
                  <a16:creationId xmlns:a16="http://schemas.microsoft.com/office/drawing/2014/main" id="{F897B9C1-0297-AE4F-B4C5-F541F09C7D0A}"/>
                </a:ext>
              </a:extLst>
            </p:cNvPr>
            <p:cNvGrpSpPr>
              <a:grpSpLocks/>
            </p:cNvGrpSpPr>
            <p:nvPr/>
          </p:nvGrpSpPr>
          <p:grpSpPr bwMode="auto">
            <a:xfrm>
              <a:off x="8703310" y="4033520"/>
              <a:ext cx="1009650" cy="855028"/>
              <a:chOff x="7179310" y="4033520"/>
              <a:chExt cx="1009650" cy="855028"/>
            </a:xfrm>
          </p:grpSpPr>
          <p:grpSp>
            <p:nvGrpSpPr>
              <p:cNvPr id="44" name="Group 44">
                <a:extLst>
                  <a:ext uri="{FF2B5EF4-FFF2-40B4-BE49-F238E27FC236}">
                    <a16:creationId xmlns:a16="http://schemas.microsoft.com/office/drawing/2014/main" id="{E70B45E6-92EA-3E43-AD55-EBD2D334EC81}"/>
                  </a:ext>
                </a:extLst>
              </p:cNvPr>
              <p:cNvGrpSpPr>
                <a:grpSpLocks/>
              </p:cNvGrpSpPr>
              <p:nvPr/>
            </p:nvGrpSpPr>
            <p:grpSpPr bwMode="auto">
              <a:xfrm>
                <a:off x="7179310" y="4033520"/>
                <a:ext cx="1009650" cy="855028"/>
                <a:chOff x="-44" y="1473"/>
                <a:chExt cx="981" cy="1105"/>
              </a:xfrm>
            </p:grpSpPr>
            <p:pic>
              <p:nvPicPr>
                <p:cNvPr id="46" name="Picture 45" descr="desktop_computer_stylized_medium">
                  <a:extLst>
                    <a:ext uri="{FF2B5EF4-FFF2-40B4-BE49-F238E27FC236}">
                      <a16:creationId xmlns:a16="http://schemas.microsoft.com/office/drawing/2014/main" id="{A1CF31E5-6C32-9441-8AD0-2564E2B26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Freeform 46">
                  <a:extLst>
                    <a:ext uri="{FF2B5EF4-FFF2-40B4-BE49-F238E27FC236}">
                      <a16:creationId xmlns:a16="http://schemas.microsoft.com/office/drawing/2014/main" id="{426ECEF1-6EF0-404D-AF0F-642FC5B536F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45" name="Rectangle 43">
                <a:extLst>
                  <a:ext uri="{FF2B5EF4-FFF2-40B4-BE49-F238E27FC236}">
                    <a16:creationId xmlns:a16="http://schemas.microsoft.com/office/drawing/2014/main" id="{45E56874-F689-D94D-8873-97E4D64460A8}"/>
                  </a:ext>
                </a:extLst>
              </p:cNvPr>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sp>
          <p:nvSpPr>
            <p:cNvPr id="36" name="Rectangle 43">
              <a:extLst>
                <a:ext uri="{FF2B5EF4-FFF2-40B4-BE49-F238E27FC236}">
                  <a16:creationId xmlns:a16="http://schemas.microsoft.com/office/drawing/2014/main" id="{BBAAC2B8-A16C-3D40-8DE5-97161CDA1A42}"/>
                </a:ext>
              </a:extLst>
            </p:cNvPr>
            <p:cNvSpPr>
              <a:spLocks noChangeArrowheads="1"/>
            </p:cNvSpPr>
            <p:nvPr/>
          </p:nvSpPr>
          <p:spPr bwMode="auto">
            <a:xfrm rot="16200000">
              <a:off x="6403976" y="4827587"/>
              <a:ext cx="139700"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sp>
          <p:nvSpPr>
            <p:cNvPr id="37" name="Rectangle 43">
              <a:extLst>
                <a:ext uri="{FF2B5EF4-FFF2-40B4-BE49-F238E27FC236}">
                  <a16:creationId xmlns:a16="http://schemas.microsoft.com/office/drawing/2014/main" id="{D0856F88-26D1-4B42-A8D1-33294BEBDFEC}"/>
                </a:ext>
              </a:extLst>
            </p:cNvPr>
            <p:cNvSpPr>
              <a:spLocks noChangeArrowheads="1"/>
            </p:cNvSpPr>
            <p:nvPr/>
          </p:nvSpPr>
          <p:spPr bwMode="auto">
            <a:xfrm rot="16200000">
              <a:off x="5312570" y="4837906"/>
              <a:ext cx="138113"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38" name="Group 126">
              <a:extLst>
                <a:ext uri="{FF2B5EF4-FFF2-40B4-BE49-F238E27FC236}">
                  <a16:creationId xmlns:a16="http://schemas.microsoft.com/office/drawing/2014/main" id="{60DA9D34-FC15-814D-A2DC-958B11611A45}"/>
                </a:ext>
              </a:extLst>
            </p:cNvPr>
            <p:cNvGrpSpPr>
              <a:grpSpLocks/>
            </p:cNvGrpSpPr>
            <p:nvPr/>
          </p:nvGrpSpPr>
          <p:grpSpPr bwMode="auto">
            <a:xfrm>
              <a:off x="3007360" y="5313680"/>
              <a:ext cx="701043" cy="517588"/>
              <a:chOff x="1046480" y="3962400"/>
              <a:chExt cx="1026163" cy="761428"/>
            </a:xfrm>
          </p:grpSpPr>
          <p:sp>
            <p:nvSpPr>
              <p:cNvPr id="40" name="Rectangle 48">
                <a:extLst>
                  <a:ext uri="{FF2B5EF4-FFF2-40B4-BE49-F238E27FC236}">
                    <a16:creationId xmlns:a16="http://schemas.microsoft.com/office/drawing/2014/main" id="{E86046BE-9635-C044-B06E-E57E3B2C7EB2}"/>
                  </a:ext>
                </a:extLst>
              </p:cNvPr>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41" name="Group 49">
                <a:extLst>
                  <a:ext uri="{FF2B5EF4-FFF2-40B4-BE49-F238E27FC236}">
                    <a16:creationId xmlns:a16="http://schemas.microsoft.com/office/drawing/2014/main" id="{B814CC1E-07BD-C340-9CEA-D1749FA8D76E}"/>
                  </a:ext>
                </a:extLst>
              </p:cNvPr>
              <p:cNvGrpSpPr>
                <a:grpSpLocks/>
              </p:cNvGrpSpPr>
              <p:nvPr/>
            </p:nvGrpSpPr>
            <p:grpSpPr bwMode="auto">
              <a:xfrm>
                <a:off x="1046480" y="3962400"/>
                <a:ext cx="936071" cy="761428"/>
                <a:chOff x="-44" y="1473"/>
                <a:chExt cx="981" cy="1105"/>
              </a:xfrm>
            </p:grpSpPr>
            <p:pic>
              <p:nvPicPr>
                <p:cNvPr id="42" name="Picture 50" descr="desktop_computer_stylized_medium">
                  <a:extLst>
                    <a:ext uri="{FF2B5EF4-FFF2-40B4-BE49-F238E27FC236}">
                      <a16:creationId xmlns:a16="http://schemas.microsoft.com/office/drawing/2014/main" id="{5CB58F84-6BE5-C043-BE7F-1B634F9FE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Freeform 51">
                  <a:extLst>
                    <a:ext uri="{FF2B5EF4-FFF2-40B4-BE49-F238E27FC236}">
                      <a16:creationId xmlns:a16="http://schemas.microsoft.com/office/drawing/2014/main" id="{CFBDD516-792C-D842-87A4-08EE3F1E4155}"/>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pic>
          <p:nvPicPr>
            <p:cNvPr id="39" name="Picture 38">
              <a:extLst>
                <a:ext uri="{FF2B5EF4-FFF2-40B4-BE49-F238E27FC236}">
                  <a16:creationId xmlns:a16="http://schemas.microsoft.com/office/drawing/2014/main" id="{170D939C-1FE0-F84B-914E-3F4649F770A5}"/>
                </a:ext>
              </a:extLst>
            </p:cNvPr>
            <p:cNvPicPr>
              <a:picLocks noChangeAspect="1"/>
            </p:cNvPicPr>
            <p:nvPr/>
          </p:nvPicPr>
          <p:blipFill>
            <a:blip r:embed="rId4"/>
            <a:stretch>
              <a:fillRect/>
            </a:stretch>
          </p:blipFill>
          <p:spPr>
            <a:xfrm>
              <a:off x="5509167" y="4695279"/>
              <a:ext cx="875757" cy="506959"/>
            </a:xfrm>
            <a:prstGeom prst="rect">
              <a:avLst/>
            </a:prstGeom>
          </p:spPr>
        </p:pic>
      </p:grpSp>
      <p:sp>
        <p:nvSpPr>
          <p:cNvPr id="60" name="AutoShape 153">
            <a:extLst>
              <a:ext uri="{FF2B5EF4-FFF2-40B4-BE49-F238E27FC236}">
                <a16:creationId xmlns:a16="http://schemas.microsoft.com/office/drawing/2014/main" id="{34BFD3DE-E8AA-D142-B2A3-66111F7426E8}"/>
              </a:ext>
            </a:extLst>
          </p:cNvPr>
          <p:cNvSpPr>
            <a:spLocks noChangeArrowheads="1"/>
          </p:cNvSpPr>
          <p:nvPr/>
        </p:nvSpPr>
        <p:spPr bwMode="auto">
          <a:xfrm>
            <a:off x="1727321" y="4389437"/>
            <a:ext cx="314325" cy="792163"/>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69" name="Group 151">
            <a:extLst>
              <a:ext uri="{FF2B5EF4-FFF2-40B4-BE49-F238E27FC236}">
                <a16:creationId xmlns:a16="http://schemas.microsoft.com/office/drawing/2014/main" id="{EB95D222-37EA-3946-A97C-DC8757B56543}"/>
              </a:ext>
            </a:extLst>
          </p:cNvPr>
          <p:cNvGrpSpPr>
            <a:grpSpLocks/>
          </p:cNvGrpSpPr>
          <p:nvPr/>
        </p:nvGrpSpPr>
        <p:grpSpPr bwMode="auto">
          <a:xfrm>
            <a:off x="1233608" y="3946524"/>
            <a:ext cx="2011363" cy="760412"/>
            <a:chOff x="1197" y="1665"/>
            <a:chExt cx="1267" cy="479"/>
          </a:xfrm>
        </p:grpSpPr>
        <p:grpSp>
          <p:nvGrpSpPr>
            <p:cNvPr id="70" name="Group 150">
              <a:extLst>
                <a:ext uri="{FF2B5EF4-FFF2-40B4-BE49-F238E27FC236}">
                  <a16:creationId xmlns:a16="http://schemas.microsoft.com/office/drawing/2014/main" id="{DDA1A24A-F0CE-AC40-83B4-85EED85F623C}"/>
                </a:ext>
              </a:extLst>
            </p:cNvPr>
            <p:cNvGrpSpPr>
              <a:grpSpLocks/>
            </p:cNvGrpSpPr>
            <p:nvPr/>
          </p:nvGrpSpPr>
          <p:grpSpPr bwMode="auto">
            <a:xfrm>
              <a:off x="1231" y="1990"/>
              <a:ext cx="691" cy="154"/>
              <a:chOff x="1231" y="1990"/>
              <a:chExt cx="691" cy="154"/>
            </a:xfrm>
          </p:grpSpPr>
          <p:sp>
            <p:nvSpPr>
              <p:cNvPr id="72" name="Rectangle 123">
                <a:extLst>
                  <a:ext uri="{FF2B5EF4-FFF2-40B4-BE49-F238E27FC236}">
                    <a16:creationId xmlns:a16="http://schemas.microsoft.com/office/drawing/2014/main" id="{C3140EB9-45DA-3B4F-A168-92CAF70BE49F}"/>
                  </a:ext>
                </a:extLst>
              </p:cNvPr>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venir Book" panose="02000503020000020003" pitchFamily="2" charset="0"/>
                </a:endParaRPr>
              </a:p>
            </p:txBody>
          </p:sp>
          <p:sp>
            <p:nvSpPr>
              <p:cNvPr id="73" name="Line 124">
                <a:extLst>
                  <a:ext uri="{FF2B5EF4-FFF2-40B4-BE49-F238E27FC236}">
                    <a16:creationId xmlns:a16="http://schemas.microsoft.com/office/drawing/2014/main" id="{E33D6ECB-B018-5142-A2E4-401BEC05FF69}"/>
                  </a:ext>
                </a:extLst>
              </p:cNvPr>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74" name="Line 125">
                <a:extLst>
                  <a:ext uri="{FF2B5EF4-FFF2-40B4-BE49-F238E27FC236}">
                    <a16:creationId xmlns:a16="http://schemas.microsoft.com/office/drawing/2014/main" id="{7E2E5B50-8384-534A-898D-7E403169137F}"/>
                  </a:ext>
                </a:extLst>
              </p:cNvPr>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sp>
          <p:nvSpPr>
            <p:cNvPr id="71" name="Text Box 126">
              <a:extLst>
                <a:ext uri="{FF2B5EF4-FFF2-40B4-BE49-F238E27FC236}">
                  <a16:creationId xmlns:a16="http://schemas.microsoft.com/office/drawing/2014/main" id="{C6456E40-95BB-E645-A42D-7325F98B9033}"/>
                </a:ext>
              </a:extLst>
            </p:cNvPr>
            <p:cNvSpPr txBox="1">
              <a:spLocks noChangeArrowheads="1"/>
            </p:cNvSpPr>
            <p:nvPr/>
          </p:nvSpPr>
          <p:spPr bwMode="auto">
            <a:xfrm>
              <a:off x="1197"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IP src: 111.111.111.111</a:t>
              </a:r>
            </a:p>
            <a:p>
              <a:pPr>
                <a:defRPr/>
              </a:pPr>
              <a:r>
                <a:rPr lang="en-US" sz="1200" i="0" dirty="0">
                  <a:latin typeface="Avenir Book" panose="02000503020000020003" pitchFamily="2" charset="0"/>
                </a:rPr>
                <a:t>   IP dest: 222.222.222.222</a:t>
              </a:r>
            </a:p>
          </p:txBody>
        </p:sp>
      </p:grpSp>
      <p:grpSp>
        <p:nvGrpSpPr>
          <p:cNvPr id="75" name="Group 141">
            <a:extLst>
              <a:ext uri="{FF2B5EF4-FFF2-40B4-BE49-F238E27FC236}">
                <a16:creationId xmlns:a16="http://schemas.microsoft.com/office/drawing/2014/main" id="{7F216C02-5356-FF4E-A3BB-2473E78A6575}"/>
              </a:ext>
            </a:extLst>
          </p:cNvPr>
          <p:cNvGrpSpPr>
            <a:grpSpLocks/>
          </p:cNvGrpSpPr>
          <p:nvPr/>
        </p:nvGrpSpPr>
        <p:grpSpPr bwMode="auto">
          <a:xfrm>
            <a:off x="1366958" y="4206874"/>
            <a:ext cx="146050" cy="385762"/>
            <a:chOff x="1272" y="1762"/>
            <a:chExt cx="92" cy="243"/>
          </a:xfrm>
        </p:grpSpPr>
        <p:sp>
          <p:nvSpPr>
            <p:cNvPr id="76" name="Line 127">
              <a:extLst>
                <a:ext uri="{FF2B5EF4-FFF2-40B4-BE49-F238E27FC236}">
                  <a16:creationId xmlns:a16="http://schemas.microsoft.com/office/drawing/2014/main" id="{D4699226-0901-0149-B895-643EC4095934}"/>
                </a:ext>
              </a:extLst>
            </p:cNvPr>
            <p:cNvSpPr>
              <a:spLocks noChangeShapeType="1"/>
            </p:cNvSpPr>
            <p:nvPr/>
          </p:nvSpPr>
          <p:spPr bwMode="auto">
            <a:xfrm>
              <a:off x="1272" y="1762"/>
              <a:ext cx="0" cy="2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77" name="Line 128">
              <a:extLst>
                <a:ext uri="{FF2B5EF4-FFF2-40B4-BE49-F238E27FC236}">
                  <a16:creationId xmlns:a16="http://schemas.microsoft.com/office/drawing/2014/main" id="{D83E4A7A-0C97-9848-897A-E52F7B64775E}"/>
                </a:ext>
              </a:extLst>
            </p:cNvPr>
            <p:cNvSpPr>
              <a:spLocks noChangeShapeType="1"/>
            </p:cNvSpPr>
            <p:nvPr/>
          </p:nvSpPr>
          <p:spPr bwMode="auto">
            <a:xfrm>
              <a:off x="1364" y="1878"/>
              <a:ext cx="0" cy="12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grpSp>
        <p:nvGrpSpPr>
          <p:cNvPr id="78" name="Group 152">
            <a:extLst>
              <a:ext uri="{FF2B5EF4-FFF2-40B4-BE49-F238E27FC236}">
                <a16:creationId xmlns:a16="http://schemas.microsoft.com/office/drawing/2014/main" id="{0BC00403-14CB-5142-8B6C-93EDCA31FA1A}"/>
              </a:ext>
            </a:extLst>
          </p:cNvPr>
          <p:cNvGrpSpPr>
            <a:grpSpLocks/>
          </p:cNvGrpSpPr>
          <p:nvPr/>
        </p:nvGrpSpPr>
        <p:grpSpPr bwMode="auto">
          <a:xfrm>
            <a:off x="851443" y="3548061"/>
            <a:ext cx="2443162" cy="1519238"/>
            <a:chOff x="931" y="1414"/>
            <a:chExt cx="1539" cy="957"/>
          </a:xfrm>
        </p:grpSpPr>
        <p:sp>
          <p:nvSpPr>
            <p:cNvPr id="79" name="Text Box 135">
              <a:extLst>
                <a:ext uri="{FF2B5EF4-FFF2-40B4-BE49-F238E27FC236}">
                  <a16:creationId xmlns:a16="http://schemas.microsoft.com/office/drawing/2014/main" id="{2CA7920C-C59C-4540-8D20-054ED093716C}"/>
                </a:ext>
              </a:extLst>
            </p:cNvPr>
            <p:cNvSpPr txBox="1">
              <a:spLocks noChangeArrowheads="1"/>
            </p:cNvSpPr>
            <p:nvPr/>
          </p:nvSpPr>
          <p:spPr bwMode="auto">
            <a:xfrm>
              <a:off x="931" y="1414"/>
              <a:ext cx="1539"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MAC src: 74-29-9C-E8-FF-55</a:t>
              </a:r>
            </a:p>
            <a:p>
              <a:pPr>
                <a:defRPr/>
              </a:pPr>
              <a:r>
                <a:rPr lang="en-US" sz="1200" i="0" dirty="0">
                  <a:latin typeface="Avenir Book" panose="02000503020000020003" pitchFamily="2" charset="0"/>
                </a:rPr>
                <a:t>   MAC dest: </a:t>
              </a:r>
              <a:r>
                <a:rPr lang="en-US" sz="1200" i="0" dirty="0">
                  <a:solidFill>
                    <a:srgbClr val="FF0000"/>
                  </a:solidFill>
                  <a:latin typeface="Avenir Book" panose="02000503020000020003" pitchFamily="2" charset="0"/>
                </a:rPr>
                <a:t>E6-E9-00-17-BB-4B</a:t>
              </a:r>
            </a:p>
          </p:txBody>
        </p:sp>
        <p:grpSp>
          <p:nvGrpSpPr>
            <p:cNvPr id="80" name="Group 145">
              <a:extLst>
                <a:ext uri="{FF2B5EF4-FFF2-40B4-BE49-F238E27FC236}">
                  <a16:creationId xmlns:a16="http://schemas.microsoft.com/office/drawing/2014/main" id="{EC61822E-DF63-9B46-88A8-7136DD5FC3F7}"/>
                </a:ext>
              </a:extLst>
            </p:cNvPr>
            <p:cNvGrpSpPr>
              <a:grpSpLocks/>
            </p:cNvGrpSpPr>
            <p:nvPr/>
          </p:nvGrpSpPr>
          <p:grpSpPr bwMode="auto">
            <a:xfrm>
              <a:off x="981" y="2182"/>
              <a:ext cx="1049" cy="189"/>
              <a:chOff x="2829" y="2040"/>
              <a:chExt cx="1049" cy="189"/>
            </a:xfrm>
          </p:grpSpPr>
          <p:sp>
            <p:nvSpPr>
              <p:cNvPr id="85" name="Rectangle 138">
                <a:extLst>
                  <a:ext uri="{FF2B5EF4-FFF2-40B4-BE49-F238E27FC236}">
                    <a16:creationId xmlns:a16="http://schemas.microsoft.com/office/drawing/2014/main" id="{DF3ED359-D18F-9F47-B5AD-9B98CB9EBA80}"/>
                  </a:ext>
                </a:extLst>
              </p:cNvPr>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venir Book" panose="02000503020000020003" pitchFamily="2" charset="0"/>
                </a:endParaRPr>
              </a:p>
            </p:txBody>
          </p:sp>
          <p:sp>
            <p:nvSpPr>
              <p:cNvPr id="86" name="Rectangle 132">
                <a:extLst>
                  <a:ext uri="{FF2B5EF4-FFF2-40B4-BE49-F238E27FC236}">
                    <a16:creationId xmlns:a16="http://schemas.microsoft.com/office/drawing/2014/main" id="{6615E99A-E2D1-E84B-93DC-3C4A1D8271C2}"/>
                  </a:ext>
                </a:extLst>
              </p:cNvPr>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venir Book" panose="02000503020000020003" pitchFamily="2" charset="0"/>
                </a:endParaRPr>
              </a:p>
            </p:txBody>
          </p:sp>
          <p:sp>
            <p:nvSpPr>
              <p:cNvPr id="87" name="Line 133">
                <a:extLst>
                  <a:ext uri="{FF2B5EF4-FFF2-40B4-BE49-F238E27FC236}">
                    <a16:creationId xmlns:a16="http://schemas.microsoft.com/office/drawing/2014/main" id="{14AF3AB9-A8EA-6C4F-9B46-95D3C09AC252}"/>
                  </a:ext>
                </a:extLst>
              </p:cNvPr>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88" name="Line 134">
                <a:extLst>
                  <a:ext uri="{FF2B5EF4-FFF2-40B4-BE49-F238E27FC236}">
                    <a16:creationId xmlns:a16="http://schemas.microsoft.com/office/drawing/2014/main" id="{D8B9C25B-CCA7-E349-9823-E4BEE92CA13A}"/>
                  </a:ext>
                </a:extLst>
              </p:cNvPr>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89" name="Line 139">
                <a:extLst>
                  <a:ext uri="{FF2B5EF4-FFF2-40B4-BE49-F238E27FC236}">
                    <a16:creationId xmlns:a16="http://schemas.microsoft.com/office/drawing/2014/main" id="{A35C2C26-EAD5-F54C-8D44-696DA31D81EC}"/>
                  </a:ext>
                </a:extLst>
              </p:cNvPr>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90" name="Line 140">
                <a:extLst>
                  <a:ext uri="{FF2B5EF4-FFF2-40B4-BE49-F238E27FC236}">
                    <a16:creationId xmlns:a16="http://schemas.microsoft.com/office/drawing/2014/main" id="{0597A637-9E4B-4249-BD8A-CDA2CD161243}"/>
                  </a:ext>
                </a:extLst>
              </p:cNvPr>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sp>
          <p:nvSpPr>
            <p:cNvPr id="81" name="Line 146">
              <a:extLst>
                <a:ext uri="{FF2B5EF4-FFF2-40B4-BE49-F238E27FC236}">
                  <a16:creationId xmlns:a16="http://schemas.microsoft.com/office/drawing/2014/main" id="{BF96C19B-E453-AD41-9143-B91DC9EB53AD}"/>
                </a:ext>
              </a:extLst>
            </p:cNvPr>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82" name="Line 147">
              <a:extLst>
                <a:ext uri="{FF2B5EF4-FFF2-40B4-BE49-F238E27FC236}">
                  <a16:creationId xmlns:a16="http://schemas.microsoft.com/office/drawing/2014/main" id="{7A7F7612-717D-B84E-B4D1-41A629E5E350}"/>
                </a:ext>
              </a:extLst>
            </p:cNvPr>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83" name="Line 148">
              <a:extLst>
                <a:ext uri="{FF2B5EF4-FFF2-40B4-BE49-F238E27FC236}">
                  <a16:creationId xmlns:a16="http://schemas.microsoft.com/office/drawing/2014/main" id="{A59E6A48-3CE0-D44D-8BDA-FE72F8180DED}"/>
                </a:ext>
              </a:extLst>
            </p:cNvPr>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84" name="Line 149">
              <a:extLst>
                <a:ext uri="{FF2B5EF4-FFF2-40B4-BE49-F238E27FC236}">
                  <a16:creationId xmlns:a16="http://schemas.microsoft.com/office/drawing/2014/main" id="{600D5656-617A-6542-8A8A-6DDF94A809F9}"/>
                </a:ext>
              </a:extLst>
            </p:cNvPr>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graphicFrame>
        <p:nvGraphicFramePr>
          <p:cNvPr id="105" name="Table 104">
            <a:extLst>
              <a:ext uri="{FF2B5EF4-FFF2-40B4-BE49-F238E27FC236}">
                <a16:creationId xmlns:a16="http://schemas.microsoft.com/office/drawing/2014/main" id="{399276D9-6FE9-A548-997D-BB72CB93BB6D}"/>
              </a:ext>
            </a:extLst>
          </p:cNvPr>
          <p:cNvGraphicFramePr>
            <a:graphicFrameLocks noGrp="1"/>
          </p:cNvGraphicFramePr>
          <p:nvPr>
            <p:extLst>
              <p:ext uri="{D42A27DB-BD31-4B8C-83A1-F6EECF244321}">
                <p14:modId xmlns:p14="http://schemas.microsoft.com/office/powerpoint/2010/main" val="1454387577"/>
              </p:ext>
            </p:extLst>
          </p:nvPr>
        </p:nvGraphicFramePr>
        <p:xfrm>
          <a:off x="2907351" y="4495800"/>
          <a:ext cx="750249" cy="1371600"/>
        </p:xfrm>
        <a:graphic>
          <a:graphicData uri="http://schemas.openxmlformats.org/drawingml/2006/table">
            <a:tbl>
              <a:tblPr firstRow="1" bandRow="1">
                <a:tableStyleId>{5940675A-B579-460E-94D1-54222C63F5DA}</a:tableStyleId>
              </a:tblPr>
              <a:tblGrid>
                <a:gridCol w="750249">
                  <a:extLst>
                    <a:ext uri="{9D8B030D-6E8A-4147-A177-3AD203B41FA5}">
                      <a16:colId xmlns:a16="http://schemas.microsoft.com/office/drawing/2014/main" val="1846888515"/>
                    </a:ext>
                  </a:extLst>
                </a:gridCol>
              </a:tblGrid>
              <a:tr h="222885">
                <a:tc>
                  <a:txBody>
                    <a:bodyPr/>
                    <a:lstStyle/>
                    <a:p>
                      <a:pPr algn="ctr"/>
                      <a:endParaRPr lang="en-US" sz="1200" dirty="0">
                        <a:latin typeface="Avenir Book" panose="02000503020000020003" pitchFamily="2" charset="0"/>
                      </a:endParaRPr>
                    </a:p>
                  </a:txBody>
                  <a:tcPr/>
                </a:tc>
                <a:extLst>
                  <a:ext uri="{0D108BD9-81ED-4DB2-BD59-A6C34878D82A}">
                    <a16:rowId xmlns:a16="http://schemas.microsoft.com/office/drawing/2014/main" val="1784769297"/>
                  </a:ext>
                </a:extLst>
              </a:tr>
              <a:tr h="222885">
                <a:tc>
                  <a:txBody>
                    <a:bodyPr/>
                    <a:lstStyle/>
                    <a:p>
                      <a:pPr algn="ctr"/>
                      <a:endParaRPr lang="en-US" sz="1200" dirty="0">
                        <a:latin typeface="Avenir Book" panose="02000503020000020003" pitchFamily="2" charset="0"/>
                      </a:endParaRPr>
                    </a:p>
                  </a:txBody>
                  <a:tcPr/>
                </a:tc>
                <a:extLst>
                  <a:ext uri="{0D108BD9-81ED-4DB2-BD59-A6C34878D82A}">
                    <a16:rowId xmlns:a16="http://schemas.microsoft.com/office/drawing/2014/main" val="3924711484"/>
                  </a:ext>
                </a:extLst>
              </a:tr>
              <a:tr h="222885">
                <a:tc>
                  <a:txBody>
                    <a:bodyPr/>
                    <a:lstStyle/>
                    <a:p>
                      <a:pPr algn="ctr"/>
                      <a:r>
                        <a:rPr lang="en-US" sz="1200" dirty="0">
                          <a:latin typeface="Avenir Book" panose="02000503020000020003" pitchFamily="2" charset="0"/>
                        </a:rPr>
                        <a:t>IP</a:t>
                      </a:r>
                    </a:p>
                  </a:txBody>
                  <a:tcPr/>
                </a:tc>
                <a:extLst>
                  <a:ext uri="{0D108BD9-81ED-4DB2-BD59-A6C34878D82A}">
                    <a16:rowId xmlns:a16="http://schemas.microsoft.com/office/drawing/2014/main" val="4179911379"/>
                  </a:ext>
                </a:extLst>
              </a:tr>
              <a:tr h="222885">
                <a:tc>
                  <a:txBody>
                    <a:bodyPr/>
                    <a:lstStyle/>
                    <a:p>
                      <a:pPr algn="ctr"/>
                      <a:r>
                        <a:rPr lang="en-US" sz="1200" dirty="0">
                          <a:latin typeface="Avenir Book" panose="02000503020000020003" pitchFamily="2" charset="0"/>
                        </a:rPr>
                        <a:t>Eth</a:t>
                      </a:r>
                    </a:p>
                  </a:txBody>
                  <a:tcPr/>
                </a:tc>
                <a:extLst>
                  <a:ext uri="{0D108BD9-81ED-4DB2-BD59-A6C34878D82A}">
                    <a16:rowId xmlns:a16="http://schemas.microsoft.com/office/drawing/2014/main" val="4151257516"/>
                  </a:ext>
                </a:extLst>
              </a:tr>
              <a:tr h="222885">
                <a:tc>
                  <a:txBody>
                    <a:bodyPr/>
                    <a:lstStyle/>
                    <a:p>
                      <a:pPr algn="ctr"/>
                      <a:r>
                        <a:rPr lang="en-US" sz="1200" dirty="0" err="1">
                          <a:latin typeface="Avenir Book" panose="02000503020000020003" pitchFamily="2" charset="0"/>
                        </a:rPr>
                        <a:t>Phy</a:t>
                      </a:r>
                      <a:endParaRPr lang="en-US" sz="1200" dirty="0">
                        <a:latin typeface="Avenir Book" panose="02000503020000020003" pitchFamily="2" charset="0"/>
                      </a:endParaRPr>
                    </a:p>
                  </a:txBody>
                  <a:tcPr/>
                </a:tc>
                <a:extLst>
                  <a:ext uri="{0D108BD9-81ED-4DB2-BD59-A6C34878D82A}">
                    <a16:rowId xmlns:a16="http://schemas.microsoft.com/office/drawing/2014/main" val="3324929093"/>
                  </a:ext>
                </a:extLst>
              </a:tr>
            </a:tbl>
          </a:graphicData>
        </a:graphic>
      </p:graphicFrame>
      <p:sp>
        <p:nvSpPr>
          <p:cNvPr id="61" name="Oval 60">
            <a:extLst>
              <a:ext uri="{FF2B5EF4-FFF2-40B4-BE49-F238E27FC236}">
                <a16:creationId xmlns:a16="http://schemas.microsoft.com/office/drawing/2014/main" id="{70F91145-2B68-4F4A-8193-FC823D06253B}"/>
              </a:ext>
            </a:extLst>
          </p:cNvPr>
          <p:cNvSpPr/>
          <p:nvPr/>
        </p:nvSpPr>
        <p:spPr bwMode="auto">
          <a:xfrm>
            <a:off x="10218736" y="4964113"/>
            <a:ext cx="1784870" cy="390207"/>
          </a:xfrm>
          <a:prstGeom prst="ellipse">
            <a:avLst/>
          </a:prstGeom>
          <a:noFill/>
          <a:ln w="1905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Oval 90">
            <a:extLst>
              <a:ext uri="{FF2B5EF4-FFF2-40B4-BE49-F238E27FC236}">
                <a16:creationId xmlns:a16="http://schemas.microsoft.com/office/drawing/2014/main" id="{DEC7718C-F3BC-C94F-8A7F-CD8CFF33B22E}"/>
              </a:ext>
            </a:extLst>
          </p:cNvPr>
          <p:cNvSpPr/>
          <p:nvPr/>
        </p:nvSpPr>
        <p:spPr bwMode="auto">
          <a:xfrm>
            <a:off x="5867931" y="5908993"/>
            <a:ext cx="1784870" cy="390207"/>
          </a:xfrm>
          <a:prstGeom prst="ellipse">
            <a:avLst/>
          </a:prstGeom>
          <a:noFill/>
          <a:ln w="19050" cap="sq" cmpd="sng" algn="ctr">
            <a:solidFill>
              <a:srgbClr val="00B05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758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7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1" grpId="1" animBg="1"/>
      <p:bldP spid="9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9575-69D8-0A49-8287-C57B94A66593}"/>
              </a:ext>
            </a:extLst>
          </p:cNvPr>
          <p:cNvSpPr>
            <a:spLocks noGrp="1"/>
          </p:cNvSpPr>
          <p:nvPr>
            <p:ph type="title"/>
          </p:nvPr>
        </p:nvSpPr>
        <p:spPr/>
        <p:txBody>
          <a:bodyPr/>
          <a:lstStyle/>
          <a:p>
            <a:r>
              <a:rPr lang="en-US" dirty="0"/>
              <a:t>Addressing: routing to another LAN</a:t>
            </a:r>
          </a:p>
        </p:txBody>
      </p:sp>
      <p:sp>
        <p:nvSpPr>
          <p:cNvPr id="3" name="Content Placeholder 2">
            <a:extLst>
              <a:ext uri="{FF2B5EF4-FFF2-40B4-BE49-F238E27FC236}">
                <a16:creationId xmlns:a16="http://schemas.microsoft.com/office/drawing/2014/main" id="{1C561BA9-D415-554D-8761-308F88828054}"/>
              </a:ext>
            </a:extLst>
          </p:cNvPr>
          <p:cNvSpPr>
            <a:spLocks noGrp="1"/>
          </p:cNvSpPr>
          <p:nvPr>
            <p:ph idx="1"/>
          </p:nvPr>
        </p:nvSpPr>
        <p:spPr/>
        <p:txBody>
          <a:bodyPr/>
          <a:lstStyle/>
          <a:p>
            <a:r>
              <a:rPr lang="en-US" dirty="0"/>
              <a:t>Frame sent from A to R, R gets it, and passes datagram up to IP</a:t>
            </a:r>
          </a:p>
          <a:p>
            <a:endParaRPr lang="en-US" dirty="0"/>
          </a:p>
        </p:txBody>
      </p:sp>
      <p:sp>
        <p:nvSpPr>
          <p:cNvPr id="4" name="Slide Number Placeholder 3">
            <a:extLst>
              <a:ext uri="{FF2B5EF4-FFF2-40B4-BE49-F238E27FC236}">
                <a16:creationId xmlns:a16="http://schemas.microsoft.com/office/drawing/2014/main" id="{759D0EC0-1FC5-8E4E-B589-587E3F7CDAFA}"/>
              </a:ext>
            </a:extLst>
          </p:cNvPr>
          <p:cNvSpPr>
            <a:spLocks noGrp="1"/>
          </p:cNvSpPr>
          <p:nvPr>
            <p:ph type="sldNum" sz="quarter" idx="11"/>
          </p:nvPr>
        </p:nvSpPr>
        <p:spPr/>
        <p:txBody>
          <a:bodyPr/>
          <a:lstStyle/>
          <a:p>
            <a:fld id="{1B331470-48E3-4A15-875E-860FBDD65B60}" type="slidenum">
              <a:rPr lang="en-US" smtClean="0"/>
              <a:pPr/>
              <a:t>8</a:t>
            </a:fld>
            <a:endParaRPr lang="en-US"/>
          </a:p>
        </p:txBody>
      </p:sp>
      <p:grpSp>
        <p:nvGrpSpPr>
          <p:cNvPr id="6" name="Group 5">
            <a:extLst>
              <a:ext uri="{FF2B5EF4-FFF2-40B4-BE49-F238E27FC236}">
                <a16:creationId xmlns:a16="http://schemas.microsoft.com/office/drawing/2014/main" id="{630C95CA-2957-1649-8984-FCCCD8A9CC4E}"/>
              </a:ext>
            </a:extLst>
          </p:cNvPr>
          <p:cNvGrpSpPr/>
          <p:nvPr/>
        </p:nvGrpSpPr>
        <p:grpSpPr>
          <a:xfrm>
            <a:off x="3657600" y="3951289"/>
            <a:ext cx="8235952" cy="2362200"/>
            <a:chOff x="2233613" y="3962400"/>
            <a:chExt cx="8235952" cy="2362200"/>
          </a:xfrm>
        </p:grpSpPr>
        <p:grpSp>
          <p:nvGrpSpPr>
            <p:cNvPr id="7" name="Group 95">
              <a:extLst>
                <a:ext uri="{FF2B5EF4-FFF2-40B4-BE49-F238E27FC236}">
                  <a16:creationId xmlns:a16="http://schemas.microsoft.com/office/drawing/2014/main" id="{B9285117-10D0-1245-9388-1C75D7E7DBCE}"/>
                </a:ext>
              </a:extLst>
            </p:cNvPr>
            <p:cNvGrpSpPr>
              <a:grpSpLocks/>
            </p:cNvGrpSpPr>
            <p:nvPr/>
          </p:nvGrpSpPr>
          <p:grpSpPr bwMode="auto">
            <a:xfrm>
              <a:off x="8503920" y="5354320"/>
              <a:ext cx="711200" cy="601028"/>
              <a:chOff x="7179310" y="4033520"/>
              <a:chExt cx="1009650" cy="855028"/>
            </a:xfrm>
          </p:grpSpPr>
          <p:grpSp>
            <p:nvGrpSpPr>
              <p:cNvPr id="57" name="Group 44">
                <a:extLst>
                  <a:ext uri="{FF2B5EF4-FFF2-40B4-BE49-F238E27FC236}">
                    <a16:creationId xmlns:a16="http://schemas.microsoft.com/office/drawing/2014/main" id="{A19B8C72-F1D2-9E40-8B18-07A867139397}"/>
                  </a:ext>
                </a:extLst>
              </p:cNvPr>
              <p:cNvGrpSpPr>
                <a:grpSpLocks/>
              </p:cNvGrpSpPr>
              <p:nvPr/>
            </p:nvGrpSpPr>
            <p:grpSpPr bwMode="auto">
              <a:xfrm>
                <a:off x="7179310" y="4033520"/>
                <a:ext cx="1009650" cy="855028"/>
                <a:chOff x="-44" y="1473"/>
                <a:chExt cx="981" cy="1105"/>
              </a:xfrm>
            </p:grpSpPr>
            <p:pic>
              <p:nvPicPr>
                <p:cNvPr id="59" name="Picture 45" descr="desktop_computer_stylized_medium">
                  <a:extLst>
                    <a:ext uri="{FF2B5EF4-FFF2-40B4-BE49-F238E27FC236}">
                      <a16:creationId xmlns:a16="http://schemas.microsoft.com/office/drawing/2014/main" id="{3D915184-3762-E545-83B7-54530C85B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Freeform 46">
                  <a:extLst>
                    <a:ext uri="{FF2B5EF4-FFF2-40B4-BE49-F238E27FC236}">
                      <a16:creationId xmlns:a16="http://schemas.microsoft.com/office/drawing/2014/main" id="{0212ACBA-0FE9-3F44-969F-15F9727C131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58" name="Rectangle 43">
                <a:extLst>
                  <a:ext uri="{FF2B5EF4-FFF2-40B4-BE49-F238E27FC236}">
                    <a16:creationId xmlns:a16="http://schemas.microsoft.com/office/drawing/2014/main" id="{ADA9976E-F941-CF4A-89B1-48F648CF5D50}"/>
                  </a:ext>
                </a:extLst>
              </p:cNvPr>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grpSp>
          <p:nvGrpSpPr>
            <p:cNvPr id="8" name="Group 96">
              <a:extLst>
                <a:ext uri="{FF2B5EF4-FFF2-40B4-BE49-F238E27FC236}">
                  <a16:creationId xmlns:a16="http://schemas.microsoft.com/office/drawing/2014/main" id="{2A4138A6-4694-794B-9432-733D547E3430}"/>
                </a:ext>
              </a:extLst>
            </p:cNvPr>
            <p:cNvGrpSpPr>
              <a:grpSpLocks/>
            </p:cNvGrpSpPr>
            <p:nvPr/>
          </p:nvGrpSpPr>
          <p:grpSpPr bwMode="auto">
            <a:xfrm>
              <a:off x="2570480" y="3962400"/>
              <a:ext cx="1026163" cy="761428"/>
              <a:chOff x="1046480" y="3962400"/>
              <a:chExt cx="1026163" cy="761428"/>
            </a:xfrm>
          </p:grpSpPr>
          <p:sp>
            <p:nvSpPr>
              <p:cNvPr id="53" name="Rectangle 48">
                <a:extLst>
                  <a:ext uri="{FF2B5EF4-FFF2-40B4-BE49-F238E27FC236}">
                    <a16:creationId xmlns:a16="http://schemas.microsoft.com/office/drawing/2014/main" id="{DE798550-980E-904D-B4D4-3BAA133E71E3}"/>
                  </a:ext>
                </a:extLst>
              </p:cNvPr>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54" name="Group 49">
                <a:extLst>
                  <a:ext uri="{FF2B5EF4-FFF2-40B4-BE49-F238E27FC236}">
                    <a16:creationId xmlns:a16="http://schemas.microsoft.com/office/drawing/2014/main" id="{9D57C28A-AE6A-F046-A277-FA50E875581C}"/>
                  </a:ext>
                </a:extLst>
              </p:cNvPr>
              <p:cNvGrpSpPr>
                <a:grpSpLocks/>
              </p:cNvGrpSpPr>
              <p:nvPr/>
            </p:nvGrpSpPr>
            <p:grpSpPr bwMode="auto">
              <a:xfrm>
                <a:off x="1046480" y="3962400"/>
                <a:ext cx="936071" cy="761428"/>
                <a:chOff x="-44" y="1473"/>
                <a:chExt cx="981" cy="1105"/>
              </a:xfrm>
            </p:grpSpPr>
            <p:pic>
              <p:nvPicPr>
                <p:cNvPr id="55" name="Picture 50" descr="desktop_computer_stylized_medium">
                  <a:extLst>
                    <a:ext uri="{FF2B5EF4-FFF2-40B4-BE49-F238E27FC236}">
                      <a16:creationId xmlns:a16="http://schemas.microsoft.com/office/drawing/2014/main" id="{EF06A823-92F0-9443-B130-9FD9F9F78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Freeform 51">
                  <a:extLst>
                    <a:ext uri="{FF2B5EF4-FFF2-40B4-BE49-F238E27FC236}">
                      <a16:creationId xmlns:a16="http://schemas.microsoft.com/office/drawing/2014/main" id="{53A760DC-08E4-4F4B-80A4-7723CF08EF25}"/>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sp>
          <p:nvSpPr>
            <p:cNvPr id="9" name="Text Box 4">
              <a:extLst>
                <a:ext uri="{FF2B5EF4-FFF2-40B4-BE49-F238E27FC236}">
                  <a16:creationId xmlns:a16="http://schemas.microsoft.com/office/drawing/2014/main" id="{F4AC7AE6-3545-A94F-A3D3-DCC662C4920C}"/>
                </a:ext>
              </a:extLst>
            </p:cNvPr>
            <p:cNvSpPr txBox="1">
              <a:spLocks noChangeArrowheads="1"/>
            </p:cNvSpPr>
            <p:nvPr/>
          </p:nvSpPr>
          <p:spPr bwMode="auto">
            <a:xfrm>
              <a:off x="5804792" y="4267200"/>
              <a:ext cx="336952"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000" dirty="0">
                  <a:latin typeface="Avenir Book" panose="02000503020000020003" pitchFamily="2" charset="0"/>
                </a:rPr>
                <a:t>R</a:t>
              </a:r>
            </a:p>
          </p:txBody>
        </p:sp>
        <p:sp>
          <p:nvSpPr>
            <p:cNvPr id="10" name="Text Box 21">
              <a:extLst>
                <a:ext uri="{FF2B5EF4-FFF2-40B4-BE49-F238E27FC236}">
                  <a16:creationId xmlns:a16="http://schemas.microsoft.com/office/drawing/2014/main" id="{AAEAF209-85E0-704A-A515-2B63578B0E0C}"/>
                </a:ext>
              </a:extLst>
            </p:cNvPr>
            <p:cNvSpPr txBox="1">
              <a:spLocks noChangeArrowheads="1"/>
            </p:cNvSpPr>
            <p:nvPr/>
          </p:nvSpPr>
          <p:spPr bwMode="auto">
            <a:xfrm>
              <a:off x="5392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1A-23-F9-CD-06-9B</a:t>
              </a:r>
            </a:p>
          </p:txBody>
        </p:sp>
        <p:sp>
          <p:nvSpPr>
            <p:cNvPr id="11" name="Text Box 22">
              <a:extLst>
                <a:ext uri="{FF2B5EF4-FFF2-40B4-BE49-F238E27FC236}">
                  <a16:creationId xmlns:a16="http://schemas.microsoft.com/office/drawing/2014/main" id="{C0585D4B-621C-EA45-B47F-E21761C4E9BC}"/>
                </a:ext>
              </a:extLst>
            </p:cNvPr>
            <p:cNvSpPr txBox="1">
              <a:spLocks noChangeArrowheads="1"/>
            </p:cNvSpPr>
            <p:nvPr/>
          </p:nvSpPr>
          <p:spPr bwMode="auto">
            <a:xfrm>
              <a:off x="5540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222.222.222.220</a:t>
              </a:r>
            </a:p>
          </p:txBody>
        </p:sp>
        <p:grpSp>
          <p:nvGrpSpPr>
            <p:cNvPr id="12" name="Group 23">
              <a:extLst>
                <a:ext uri="{FF2B5EF4-FFF2-40B4-BE49-F238E27FC236}">
                  <a16:creationId xmlns:a16="http://schemas.microsoft.com/office/drawing/2014/main" id="{FEDC3C94-0E35-614B-8DC0-ECE0C53CC586}"/>
                </a:ext>
              </a:extLst>
            </p:cNvPr>
            <p:cNvGrpSpPr>
              <a:grpSpLocks/>
            </p:cNvGrpSpPr>
            <p:nvPr/>
          </p:nvGrpSpPr>
          <p:grpSpPr bwMode="auto">
            <a:xfrm>
              <a:off x="4568825" y="5794375"/>
              <a:ext cx="1541463" cy="449263"/>
              <a:chOff x="1934" y="2405"/>
              <a:chExt cx="971" cy="283"/>
            </a:xfrm>
          </p:grpSpPr>
          <p:sp>
            <p:nvSpPr>
              <p:cNvPr id="51" name="Text Box 24">
                <a:extLst>
                  <a:ext uri="{FF2B5EF4-FFF2-40B4-BE49-F238E27FC236}">
                    <a16:creationId xmlns:a16="http://schemas.microsoft.com/office/drawing/2014/main" id="{33D8C441-9F0F-3147-919C-7E6652BBC25B}"/>
                  </a:ext>
                </a:extLst>
              </p:cNvPr>
              <p:cNvSpPr txBox="1">
                <a:spLocks noChangeArrowheads="1"/>
              </p:cNvSpPr>
              <p:nvPr/>
            </p:nvSpPr>
            <p:spPr bwMode="auto">
              <a:xfrm>
                <a:off x="1934" y="2405"/>
                <a:ext cx="840"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111.111.111.110</a:t>
                </a:r>
              </a:p>
            </p:txBody>
          </p:sp>
          <p:sp>
            <p:nvSpPr>
              <p:cNvPr id="52" name="Text Box 25">
                <a:extLst>
                  <a:ext uri="{FF2B5EF4-FFF2-40B4-BE49-F238E27FC236}">
                    <a16:creationId xmlns:a16="http://schemas.microsoft.com/office/drawing/2014/main" id="{8C9068C1-B725-4045-BC33-7ACCBCE988E0}"/>
                  </a:ext>
                </a:extLst>
              </p:cNvPr>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E6-E9-00-17-BB-4B</a:t>
                </a:r>
              </a:p>
            </p:txBody>
          </p:sp>
        </p:grpSp>
        <p:sp>
          <p:nvSpPr>
            <p:cNvPr id="13" name="Text Box 26">
              <a:extLst>
                <a:ext uri="{FF2B5EF4-FFF2-40B4-BE49-F238E27FC236}">
                  <a16:creationId xmlns:a16="http://schemas.microsoft.com/office/drawing/2014/main" id="{E42A58F9-749A-DA44-B6F3-BA81ADA52FBE}"/>
                </a:ext>
              </a:extLst>
            </p:cNvPr>
            <p:cNvSpPr txBox="1">
              <a:spLocks noChangeArrowheads="1"/>
            </p:cNvSpPr>
            <p:nvPr/>
          </p:nvSpPr>
          <p:spPr bwMode="auto">
            <a:xfrm>
              <a:off x="2476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CC-49-DE-D0-AB-7D</a:t>
              </a:r>
            </a:p>
          </p:txBody>
        </p:sp>
        <p:sp>
          <p:nvSpPr>
            <p:cNvPr id="14" name="Text Box 27">
              <a:extLst>
                <a:ext uri="{FF2B5EF4-FFF2-40B4-BE49-F238E27FC236}">
                  <a16:creationId xmlns:a16="http://schemas.microsoft.com/office/drawing/2014/main" id="{3C679871-148C-064D-BCE1-BF1DADC35E5C}"/>
                </a:ext>
              </a:extLst>
            </p:cNvPr>
            <p:cNvSpPr txBox="1">
              <a:spLocks noChangeArrowheads="1"/>
            </p:cNvSpPr>
            <p:nvPr/>
          </p:nvSpPr>
          <p:spPr bwMode="auto">
            <a:xfrm>
              <a:off x="2466975" y="5854700"/>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111.111.111.112</a:t>
              </a:r>
            </a:p>
          </p:txBody>
        </p:sp>
        <p:sp>
          <p:nvSpPr>
            <p:cNvPr id="15" name="Text Box 30">
              <a:extLst>
                <a:ext uri="{FF2B5EF4-FFF2-40B4-BE49-F238E27FC236}">
                  <a16:creationId xmlns:a16="http://schemas.microsoft.com/office/drawing/2014/main" id="{6F5C4AFE-20B3-5340-B5D1-8AA67312A76A}"/>
                </a:ext>
              </a:extLst>
            </p:cNvPr>
            <p:cNvSpPr txBox="1">
              <a:spLocks noChangeArrowheads="1"/>
            </p:cNvSpPr>
            <p:nvPr/>
          </p:nvSpPr>
          <p:spPr bwMode="auto">
            <a:xfrm>
              <a:off x="2233613" y="4741863"/>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111.111.111.111</a:t>
              </a:r>
            </a:p>
          </p:txBody>
        </p:sp>
        <p:sp>
          <p:nvSpPr>
            <p:cNvPr id="16" name="Text Box 33">
              <a:extLst>
                <a:ext uri="{FF2B5EF4-FFF2-40B4-BE49-F238E27FC236}">
                  <a16:creationId xmlns:a16="http://schemas.microsoft.com/office/drawing/2014/main" id="{25D402EE-383C-464F-9B2F-834AD9A3C1C8}"/>
                </a:ext>
              </a:extLst>
            </p:cNvPr>
            <p:cNvSpPr txBox="1">
              <a:spLocks noChangeArrowheads="1"/>
            </p:cNvSpPr>
            <p:nvPr/>
          </p:nvSpPr>
          <p:spPr bwMode="auto">
            <a:xfrm>
              <a:off x="2254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74-29-9C-E8-FF-55</a:t>
              </a:r>
            </a:p>
          </p:txBody>
        </p:sp>
        <p:sp>
          <p:nvSpPr>
            <p:cNvPr id="17" name="Freeform 39">
              <a:extLst>
                <a:ext uri="{FF2B5EF4-FFF2-40B4-BE49-F238E27FC236}">
                  <a16:creationId xmlns:a16="http://schemas.microsoft.com/office/drawing/2014/main" id="{59AE9B7E-9D30-6745-892A-0A3A3E44B2BD}"/>
                </a:ext>
              </a:extLst>
            </p:cNvPr>
            <p:cNvSpPr>
              <a:spLocks/>
            </p:cNvSpPr>
            <p:nvPr/>
          </p:nvSpPr>
          <p:spPr bwMode="auto">
            <a:xfrm>
              <a:off x="3889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18" name="Line 40">
              <a:extLst>
                <a:ext uri="{FF2B5EF4-FFF2-40B4-BE49-F238E27FC236}">
                  <a16:creationId xmlns:a16="http://schemas.microsoft.com/office/drawing/2014/main" id="{2D15BD36-2708-244C-83B2-439D41053825}"/>
                </a:ext>
              </a:extLst>
            </p:cNvPr>
            <p:cNvSpPr>
              <a:spLocks noChangeShapeType="1"/>
            </p:cNvSpPr>
            <p:nvPr/>
          </p:nvSpPr>
          <p:spPr bwMode="auto">
            <a:xfrm>
              <a:off x="3586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9" name="Line 41">
              <a:extLst>
                <a:ext uri="{FF2B5EF4-FFF2-40B4-BE49-F238E27FC236}">
                  <a16:creationId xmlns:a16="http://schemas.microsoft.com/office/drawing/2014/main" id="{3EF6DB49-6086-444E-91BF-5CD77546AEFD}"/>
                </a:ext>
              </a:extLst>
            </p:cNvPr>
            <p:cNvSpPr>
              <a:spLocks noChangeShapeType="1"/>
            </p:cNvSpPr>
            <p:nvPr/>
          </p:nvSpPr>
          <p:spPr bwMode="auto">
            <a:xfrm flipV="1">
              <a:off x="3709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0" name="Line 42">
              <a:extLst>
                <a:ext uri="{FF2B5EF4-FFF2-40B4-BE49-F238E27FC236}">
                  <a16:creationId xmlns:a16="http://schemas.microsoft.com/office/drawing/2014/main" id="{C3033D80-B601-5746-A3CC-EEAE7D7E1A37}"/>
                </a:ext>
              </a:extLst>
            </p:cNvPr>
            <p:cNvSpPr>
              <a:spLocks noChangeShapeType="1"/>
            </p:cNvSpPr>
            <p:nvPr/>
          </p:nvSpPr>
          <p:spPr bwMode="auto">
            <a:xfrm>
              <a:off x="4708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1" name="Line 44">
              <a:extLst>
                <a:ext uri="{FF2B5EF4-FFF2-40B4-BE49-F238E27FC236}">
                  <a16:creationId xmlns:a16="http://schemas.microsoft.com/office/drawing/2014/main" id="{9BAD7224-6C11-EF42-A6E3-B33B49D300E1}"/>
                </a:ext>
              </a:extLst>
            </p:cNvPr>
            <p:cNvSpPr>
              <a:spLocks noChangeShapeType="1"/>
            </p:cNvSpPr>
            <p:nvPr/>
          </p:nvSpPr>
          <p:spPr bwMode="auto">
            <a:xfrm flipV="1">
              <a:off x="3625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2" name="Line 45">
              <a:extLst>
                <a:ext uri="{FF2B5EF4-FFF2-40B4-BE49-F238E27FC236}">
                  <a16:creationId xmlns:a16="http://schemas.microsoft.com/office/drawing/2014/main" id="{7BB24477-12E9-1E4B-9AB4-602D34DA4EC7}"/>
                </a:ext>
              </a:extLst>
            </p:cNvPr>
            <p:cNvSpPr>
              <a:spLocks noChangeShapeType="1"/>
            </p:cNvSpPr>
            <p:nvPr/>
          </p:nvSpPr>
          <p:spPr bwMode="auto">
            <a:xfrm flipH="1" flipV="1">
              <a:off x="3500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3" name="Line 46">
              <a:extLst>
                <a:ext uri="{FF2B5EF4-FFF2-40B4-BE49-F238E27FC236}">
                  <a16:creationId xmlns:a16="http://schemas.microsoft.com/office/drawing/2014/main" id="{243798DD-A611-2F46-A53C-509CDB61A97C}"/>
                </a:ext>
              </a:extLst>
            </p:cNvPr>
            <p:cNvSpPr>
              <a:spLocks noChangeShapeType="1"/>
            </p:cNvSpPr>
            <p:nvPr/>
          </p:nvSpPr>
          <p:spPr bwMode="auto">
            <a:xfrm>
              <a:off x="5378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4" name="Line 47">
              <a:extLst>
                <a:ext uri="{FF2B5EF4-FFF2-40B4-BE49-F238E27FC236}">
                  <a16:creationId xmlns:a16="http://schemas.microsoft.com/office/drawing/2014/main" id="{AFF5F406-321B-F447-8343-5D82BC5E11D5}"/>
                </a:ext>
              </a:extLst>
            </p:cNvPr>
            <p:cNvSpPr>
              <a:spLocks noChangeShapeType="1"/>
            </p:cNvSpPr>
            <p:nvPr/>
          </p:nvSpPr>
          <p:spPr bwMode="auto">
            <a:xfrm flipH="1" flipV="1">
              <a:off x="6459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5" name="Text Box 58">
              <a:extLst>
                <a:ext uri="{FF2B5EF4-FFF2-40B4-BE49-F238E27FC236}">
                  <a16:creationId xmlns:a16="http://schemas.microsoft.com/office/drawing/2014/main" id="{50C7ED8E-9EF9-F843-AF5C-F1B977EE68D9}"/>
                </a:ext>
              </a:extLst>
            </p:cNvPr>
            <p:cNvSpPr txBox="1">
              <a:spLocks noChangeArrowheads="1"/>
            </p:cNvSpPr>
            <p:nvPr/>
          </p:nvSpPr>
          <p:spPr bwMode="auto">
            <a:xfrm>
              <a:off x="2243138" y="4156075"/>
              <a:ext cx="36099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A</a:t>
              </a:r>
            </a:p>
          </p:txBody>
        </p:sp>
        <p:sp>
          <p:nvSpPr>
            <p:cNvPr id="26" name="Line 60">
              <a:extLst>
                <a:ext uri="{FF2B5EF4-FFF2-40B4-BE49-F238E27FC236}">
                  <a16:creationId xmlns:a16="http://schemas.microsoft.com/office/drawing/2014/main" id="{142147F8-A1DD-3C4A-9ACE-4C3B9853506C}"/>
                </a:ext>
              </a:extLst>
            </p:cNvPr>
            <p:cNvSpPr>
              <a:spLocks noChangeShapeType="1"/>
            </p:cNvSpPr>
            <p:nvPr/>
          </p:nvSpPr>
          <p:spPr bwMode="auto">
            <a:xfrm>
              <a:off x="6569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nvGrpSpPr>
            <p:cNvPr id="27" name="Group 63">
              <a:extLst>
                <a:ext uri="{FF2B5EF4-FFF2-40B4-BE49-F238E27FC236}">
                  <a16:creationId xmlns:a16="http://schemas.microsoft.com/office/drawing/2014/main" id="{1825234F-7D25-F748-8ECB-ED273AB396F0}"/>
                </a:ext>
              </a:extLst>
            </p:cNvPr>
            <p:cNvGrpSpPr>
              <a:grpSpLocks/>
            </p:cNvGrpSpPr>
            <p:nvPr/>
          </p:nvGrpSpPr>
          <p:grpSpPr bwMode="auto">
            <a:xfrm>
              <a:off x="8896352" y="4845060"/>
              <a:ext cx="1573213" cy="463551"/>
              <a:chOff x="4351" y="2786"/>
              <a:chExt cx="991" cy="292"/>
            </a:xfrm>
          </p:grpSpPr>
          <p:sp>
            <p:nvSpPr>
              <p:cNvPr id="49" name="Text Box 64">
                <a:extLst>
                  <a:ext uri="{FF2B5EF4-FFF2-40B4-BE49-F238E27FC236}">
                    <a16:creationId xmlns:a16="http://schemas.microsoft.com/office/drawing/2014/main" id="{16AC1FD8-DB5D-8746-A426-84520190A309}"/>
                  </a:ext>
                </a:extLst>
              </p:cNvPr>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222.222.222.222</a:t>
                </a:r>
              </a:p>
            </p:txBody>
          </p:sp>
          <p:sp>
            <p:nvSpPr>
              <p:cNvPr id="50" name="Text Box 65">
                <a:extLst>
                  <a:ext uri="{FF2B5EF4-FFF2-40B4-BE49-F238E27FC236}">
                    <a16:creationId xmlns:a16="http://schemas.microsoft.com/office/drawing/2014/main" id="{9DC906E0-C8D5-4141-9613-0393993C8942}"/>
                  </a:ext>
                </a:extLst>
              </p:cNvPr>
              <p:cNvSpPr txBox="1">
                <a:spLocks noChangeArrowheads="1"/>
              </p:cNvSpPr>
              <p:nvPr/>
            </p:nvSpPr>
            <p:spPr bwMode="auto">
              <a:xfrm>
                <a:off x="4351" y="2904"/>
                <a:ext cx="991"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49-BD-D2-C7-56-2A</a:t>
                </a:r>
              </a:p>
            </p:txBody>
          </p:sp>
        </p:grpSp>
        <p:sp>
          <p:nvSpPr>
            <p:cNvPr id="28" name="Line 67">
              <a:extLst>
                <a:ext uri="{FF2B5EF4-FFF2-40B4-BE49-F238E27FC236}">
                  <a16:creationId xmlns:a16="http://schemas.microsoft.com/office/drawing/2014/main" id="{C5F61E6D-7856-2F42-B443-F6F375D89AEE}"/>
                </a:ext>
              </a:extLst>
            </p:cNvPr>
            <p:cNvSpPr>
              <a:spLocks noChangeShapeType="1"/>
            </p:cNvSpPr>
            <p:nvPr/>
          </p:nvSpPr>
          <p:spPr bwMode="auto">
            <a:xfrm flipV="1">
              <a:off x="8467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29" name="Line 68">
              <a:extLst>
                <a:ext uri="{FF2B5EF4-FFF2-40B4-BE49-F238E27FC236}">
                  <a16:creationId xmlns:a16="http://schemas.microsoft.com/office/drawing/2014/main" id="{65BD7DDD-C73B-6B47-90FD-E9316032A382}"/>
                </a:ext>
              </a:extLst>
            </p:cNvPr>
            <p:cNvSpPr>
              <a:spLocks noChangeShapeType="1"/>
            </p:cNvSpPr>
            <p:nvPr/>
          </p:nvSpPr>
          <p:spPr bwMode="auto">
            <a:xfrm flipH="1" flipV="1">
              <a:off x="8993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30" name="Text Box 71">
              <a:extLst>
                <a:ext uri="{FF2B5EF4-FFF2-40B4-BE49-F238E27FC236}">
                  <a16:creationId xmlns:a16="http://schemas.microsoft.com/office/drawing/2014/main" id="{FB632757-1DF7-404F-8ED9-6F468749B68B}"/>
                </a:ext>
              </a:extLst>
            </p:cNvPr>
            <p:cNvSpPr txBox="1">
              <a:spLocks noChangeArrowheads="1"/>
            </p:cNvSpPr>
            <p:nvPr/>
          </p:nvSpPr>
          <p:spPr bwMode="auto">
            <a:xfrm>
              <a:off x="8597900" y="58753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222.222.222.221</a:t>
              </a:r>
            </a:p>
          </p:txBody>
        </p:sp>
        <p:sp>
          <p:nvSpPr>
            <p:cNvPr id="31" name="Text Box 72">
              <a:extLst>
                <a:ext uri="{FF2B5EF4-FFF2-40B4-BE49-F238E27FC236}">
                  <a16:creationId xmlns:a16="http://schemas.microsoft.com/office/drawing/2014/main" id="{AEC447ED-A854-8C42-BFF2-35A705D92B49}"/>
                </a:ext>
              </a:extLst>
            </p:cNvPr>
            <p:cNvSpPr txBox="1">
              <a:spLocks noChangeArrowheads="1"/>
            </p:cNvSpPr>
            <p:nvPr/>
          </p:nvSpPr>
          <p:spPr bwMode="auto">
            <a:xfrm>
              <a:off x="8601075" y="60499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88-B2-2F-54-1A-0F</a:t>
              </a:r>
            </a:p>
          </p:txBody>
        </p:sp>
        <p:sp>
          <p:nvSpPr>
            <p:cNvPr id="32" name="Line 73">
              <a:extLst>
                <a:ext uri="{FF2B5EF4-FFF2-40B4-BE49-F238E27FC236}">
                  <a16:creationId xmlns:a16="http://schemas.microsoft.com/office/drawing/2014/main" id="{5783FF24-355B-8440-AAFC-0FCC63683092}"/>
                </a:ext>
              </a:extLst>
            </p:cNvPr>
            <p:cNvSpPr>
              <a:spLocks noChangeShapeType="1"/>
            </p:cNvSpPr>
            <p:nvPr/>
          </p:nvSpPr>
          <p:spPr bwMode="auto">
            <a:xfrm flipH="1" flipV="1">
              <a:off x="8397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33" name="Line 74">
              <a:extLst>
                <a:ext uri="{FF2B5EF4-FFF2-40B4-BE49-F238E27FC236}">
                  <a16:creationId xmlns:a16="http://schemas.microsoft.com/office/drawing/2014/main" id="{B0D0F454-9A79-8143-BAA4-A8FA3D7E0136}"/>
                </a:ext>
              </a:extLst>
            </p:cNvPr>
            <p:cNvSpPr>
              <a:spLocks noChangeShapeType="1"/>
            </p:cNvSpPr>
            <p:nvPr/>
          </p:nvSpPr>
          <p:spPr bwMode="auto">
            <a:xfrm flipH="1">
              <a:off x="8732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34" name="Freeform 75">
              <a:extLst>
                <a:ext uri="{FF2B5EF4-FFF2-40B4-BE49-F238E27FC236}">
                  <a16:creationId xmlns:a16="http://schemas.microsoft.com/office/drawing/2014/main" id="{DE27F56C-5C6C-BD4B-85D4-913D9467087C}"/>
                </a:ext>
              </a:extLst>
            </p:cNvPr>
            <p:cNvSpPr>
              <a:spLocks/>
            </p:cNvSpPr>
            <p:nvPr/>
          </p:nvSpPr>
          <p:spPr bwMode="auto">
            <a:xfrm>
              <a:off x="7727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35" name="Text Box 76">
              <a:extLst>
                <a:ext uri="{FF2B5EF4-FFF2-40B4-BE49-F238E27FC236}">
                  <a16:creationId xmlns:a16="http://schemas.microsoft.com/office/drawing/2014/main" id="{25D7D13D-CBF5-1B47-90F2-926F5B554E99}"/>
                </a:ext>
              </a:extLst>
            </p:cNvPr>
            <p:cNvSpPr txBox="1">
              <a:spLocks noChangeArrowheads="1"/>
            </p:cNvSpPr>
            <p:nvPr/>
          </p:nvSpPr>
          <p:spPr bwMode="auto">
            <a:xfrm>
              <a:off x="9831388" y="4073525"/>
              <a:ext cx="34657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B</a:t>
              </a:r>
            </a:p>
          </p:txBody>
        </p:sp>
        <p:grpSp>
          <p:nvGrpSpPr>
            <p:cNvPr id="36" name="Group 124">
              <a:extLst>
                <a:ext uri="{FF2B5EF4-FFF2-40B4-BE49-F238E27FC236}">
                  <a16:creationId xmlns:a16="http://schemas.microsoft.com/office/drawing/2014/main" id="{5E8F5FEE-9E2A-064E-BB7B-9B5DAB868A18}"/>
                </a:ext>
              </a:extLst>
            </p:cNvPr>
            <p:cNvGrpSpPr>
              <a:grpSpLocks/>
            </p:cNvGrpSpPr>
            <p:nvPr/>
          </p:nvGrpSpPr>
          <p:grpSpPr bwMode="auto">
            <a:xfrm>
              <a:off x="8703310" y="4033520"/>
              <a:ext cx="1009650" cy="855028"/>
              <a:chOff x="7179310" y="4033520"/>
              <a:chExt cx="1009650" cy="855028"/>
            </a:xfrm>
          </p:grpSpPr>
          <p:grpSp>
            <p:nvGrpSpPr>
              <p:cNvPr id="45" name="Group 44">
                <a:extLst>
                  <a:ext uri="{FF2B5EF4-FFF2-40B4-BE49-F238E27FC236}">
                    <a16:creationId xmlns:a16="http://schemas.microsoft.com/office/drawing/2014/main" id="{FC5E1795-4EEF-E44D-AF28-4E3F19EE9A3E}"/>
                  </a:ext>
                </a:extLst>
              </p:cNvPr>
              <p:cNvGrpSpPr>
                <a:grpSpLocks/>
              </p:cNvGrpSpPr>
              <p:nvPr/>
            </p:nvGrpSpPr>
            <p:grpSpPr bwMode="auto">
              <a:xfrm>
                <a:off x="7179310" y="4033520"/>
                <a:ext cx="1009650" cy="855028"/>
                <a:chOff x="-44" y="1473"/>
                <a:chExt cx="981" cy="1105"/>
              </a:xfrm>
            </p:grpSpPr>
            <p:pic>
              <p:nvPicPr>
                <p:cNvPr id="47" name="Picture 46" descr="desktop_computer_stylized_medium">
                  <a:extLst>
                    <a:ext uri="{FF2B5EF4-FFF2-40B4-BE49-F238E27FC236}">
                      <a16:creationId xmlns:a16="http://schemas.microsoft.com/office/drawing/2014/main" id="{07221D92-1772-3B48-BD60-739B9F6DF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Freeform 47">
                  <a:extLst>
                    <a:ext uri="{FF2B5EF4-FFF2-40B4-BE49-F238E27FC236}">
                      <a16:creationId xmlns:a16="http://schemas.microsoft.com/office/drawing/2014/main" id="{507DF74E-112D-6949-8568-67480266FD5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46" name="Rectangle 43">
                <a:extLst>
                  <a:ext uri="{FF2B5EF4-FFF2-40B4-BE49-F238E27FC236}">
                    <a16:creationId xmlns:a16="http://schemas.microsoft.com/office/drawing/2014/main" id="{EF8742A2-C991-C44A-858B-19DCD6AC5441}"/>
                  </a:ext>
                </a:extLst>
              </p:cNvPr>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sp>
          <p:nvSpPr>
            <p:cNvPr id="37" name="Rectangle 43">
              <a:extLst>
                <a:ext uri="{FF2B5EF4-FFF2-40B4-BE49-F238E27FC236}">
                  <a16:creationId xmlns:a16="http://schemas.microsoft.com/office/drawing/2014/main" id="{D12CDD9B-DE45-AC4D-96AC-D39819C34296}"/>
                </a:ext>
              </a:extLst>
            </p:cNvPr>
            <p:cNvSpPr>
              <a:spLocks noChangeArrowheads="1"/>
            </p:cNvSpPr>
            <p:nvPr/>
          </p:nvSpPr>
          <p:spPr bwMode="auto">
            <a:xfrm rot="16200000">
              <a:off x="6403976" y="4827587"/>
              <a:ext cx="139700"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sp>
          <p:nvSpPr>
            <p:cNvPr id="38" name="Rectangle 43">
              <a:extLst>
                <a:ext uri="{FF2B5EF4-FFF2-40B4-BE49-F238E27FC236}">
                  <a16:creationId xmlns:a16="http://schemas.microsoft.com/office/drawing/2014/main" id="{A7609EF9-516F-BF4B-9DCF-1C11A2475832}"/>
                </a:ext>
              </a:extLst>
            </p:cNvPr>
            <p:cNvSpPr>
              <a:spLocks noChangeArrowheads="1"/>
            </p:cNvSpPr>
            <p:nvPr/>
          </p:nvSpPr>
          <p:spPr bwMode="auto">
            <a:xfrm rot="16200000">
              <a:off x="5312570" y="4837906"/>
              <a:ext cx="138113"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39" name="Group 126">
              <a:extLst>
                <a:ext uri="{FF2B5EF4-FFF2-40B4-BE49-F238E27FC236}">
                  <a16:creationId xmlns:a16="http://schemas.microsoft.com/office/drawing/2014/main" id="{1A9A7C69-E3CE-A845-BFCB-9D5E0D255B6F}"/>
                </a:ext>
              </a:extLst>
            </p:cNvPr>
            <p:cNvGrpSpPr>
              <a:grpSpLocks/>
            </p:cNvGrpSpPr>
            <p:nvPr/>
          </p:nvGrpSpPr>
          <p:grpSpPr bwMode="auto">
            <a:xfrm>
              <a:off x="3007360" y="5313680"/>
              <a:ext cx="701043" cy="517588"/>
              <a:chOff x="1046480" y="3962400"/>
              <a:chExt cx="1026163" cy="761428"/>
            </a:xfrm>
          </p:grpSpPr>
          <p:sp>
            <p:nvSpPr>
              <p:cNvPr id="41" name="Rectangle 48">
                <a:extLst>
                  <a:ext uri="{FF2B5EF4-FFF2-40B4-BE49-F238E27FC236}">
                    <a16:creationId xmlns:a16="http://schemas.microsoft.com/office/drawing/2014/main" id="{45928585-0824-9440-867E-63A4AE70CD64}"/>
                  </a:ext>
                </a:extLst>
              </p:cNvPr>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42" name="Group 49">
                <a:extLst>
                  <a:ext uri="{FF2B5EF4-FFF2-40B4-BE49-F238E27FC236}">
                    <a16:creationId xmlns:a16="http://schemas.microsoft.com/office/drawing/2014/main" id="{266DA6FE-C6B8-B543-91A5-6C8D68EAADD1}"/>
                  </a:ext>
                </a:extLst>
              </p:cNvPr>
              <p:cNvGrpSpPr>
                <a:grpSpLocks/>
              </p:cNvGrpSpPr>
              <p:nvPr/>
            </p:nvGrpSpPr>
            <p:grpSpPr bwMode="auto">
              <a:xfrm>
                <a:off x="1046480" y="3962400"/>
                <a:ext cx="936071" cy="761428"/>
                <a:chOff x="-44" y="1473"/>
                <a:chExt cx="981" cy="1105"/>
              </a:xfrm>
            </p:grpSpPr>
            <p:pic>
              <p:nvPicPr>
                <p:cNvPr id="43" name="Picture 50" descr="desktop_computer_stylized_medium">
                  <a:extLst>
                    <a:ext uri="{FF2B5EF4-FFF2-40B4-BE49-F238E27FC236}">
                      <a16:creationId xmlns:a16="http://schemas.microsoft.com/office/drawing/2014/main" id="{C7E01C26-32A8-7247-9D76-9B5D729F6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Freeform 51">
                  <a:extLst>
                    <a:ext uri="{FF2B5EF4-FFF2-40B4-BE49-F238E27FC236}">
                      <a16:creationId xmlns:a16="http://schemas.microsoft.com/office/drawing/2014/main" id="{5B98E400-B710-E34F-837E-4C0381468AF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pic>
          <p:nvPicPr>
            <p:cNvPr id="40" name="Picture 39">
              <a:extLst>
                <a:ext uri="{FF2B5EF4-FFF2-40B4-BE49-F238E27FC236}">
                  <a16:creationId xmlns:a16="http://schemas.microsoft.com/office/drawing/2014/main" id="{0A117A64-3F7F-AB4A-B31F-6B028B0DDE6C}"/>
                </a:ext>
              </a:extLst>
            </p:cNvPr>
            <p:cNvPicPr>
              <a:picLocks noChangeAspect="1"/>
            </p:cNvPicPr>
            <p:nvPr/>
          </p:nvPicPr>
          <p:blipFill>
            <a:blip r:embed="rId4"/>
            <a:stretch>
              <a:fillRect/>
            </a:stretch>
          </p:blipFill>
          <p:spPr>
            <a:xfrm>
              <a:off x="5509167" y="4695279"/>
              <a:ext cx="875757" cy="506959"/>
            </a:xfrm>
            <a:prstGeom prst="rect">
              <a:avLst/>
            </a:prstGeom>
          </p:spPr>
        </p:pic>
      </p:grpSp>
      <p:grpSp>
        <p:nvGrpSpPr>
          <p:cNvPr id="69" name="Group 68">
            <a:extLst>
              <a:ext uri="{FF2B5EF4-FFF2-40B4-BE49-F238E27FC236}">
                <a16:creationId xmlns:a16="http://schemas.microsoft.com/office/drawing/2014/main" id="{8E0C64F4-B71C-374A-AE6A-9CA46A8EA99A}"/>
              </a:ext>
            </a:extLst>
          </p:cNvPr>
          <p:cNvGrpSpPr>
            <a:grpSpLocks/>
          </p:cNvGrpSpPr>
          <p:nvPr/>
        </p:nvGrpSpPr>
        <p:grpSpPr bwMode="auto">
          <a:xfrm>
            <a:off x="5568949" y="3603875"/>
            <a:ext cx="1096962" cy="244475"/>
            <a:chOff x="1231" y="1990"/>
            <a:chExt cx="691" cy="154"/>
          </a:xfrm>
        </p:grpSpPr>
        <p:sp>
          <p:nvSpPr>
            <p:cNvPr id="70" name="Rectangle 69">
              <a:extLst>
                <a:ext uri="{FF2B5EF4-FFF2-40B4-BE49-F238E27FC236}">
                  <a16:creationId xmlns:a16="http://schemas.microsoft.com/office/drawing/2014/main" id="{832F35CA-E904-DA4B-9349-C6C63738D3F4}"/>
                </a:ext>
              </a:extLst>
            </p:cNvPr>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71" name="Line 70">
              <a:extLst>
                <a:ext uri="{FF2B5EF4-FFF2-40B4-BE49-F238E27FC236}">
                  <a16:creationId xmlns:a16="http://schemas.microsoft.com/office/drawing/2014/main" id="{C6345920-4D59-F440-9525-C82641129951}"/>
                </a:ext>
              </a:extLst>
            </p:cNvPr>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72" name="Line 71">
              <a:extLst>
                <a:ext uri="{FF2B5EF4-FFF2-40B4-BE49-F238E27FC236}">
                  <a16:creationId xmlns:a16="http://schemas.microsoft.com/office/drawing/2014/main" id="{3A19E1C8-391F-2444-8D19-5E0873E266CA}"/>
                </a:ext>
              </a:extLst>
            </p:cNvPr>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93" name="Group 146">
            <a:extLst>
              <a:ext uri="{FF2B5EF4-FFF2-40B4-BE49-F238E27FC236}">
                <a16:creationId xmlns:a16="http://schemas.microsoft.com/office/drawing/2014/main" id="{EDBFC244-8CC0-484B-AECD-E02AB86257AE}"/>
              </a:ext>
            </a:extLst>
          </p:cNvPr>
          <p:cNvGrpSpPr>
            <a:grpSpLocks/>
          </p:cNvGrpSpPr>
          <p:nvPr/>
        </p:nvGrpSpPr>
        <p:grpSpPr bwMode="auto">
          <a:xfrm>
            <a:off x="5522912" y="2773611"/>
            <a:ext cx="2011363" cy="979488"/>
            <a:chOff x="4493" y="1480"/>
            <a:chExt cx="1267" cy="617"/>
          </a:xfrm>
        </p:grpSpPr>
        <p:sp>
          <p:nvSpPr>
            <p:cNvPr id="94" name="Line 143">
              <a:extLst>
                <a:ext uri="{FF2B5EF4-FFF2-40B4-BE49-F238E27FC236}">
                  <a16:creationId xmlns:a16="http://schemas.microsoft.com/office/drawing/2014/main" id="{9922A740-6D60-D54C-81AC-EAAB17D8CEC4}"/>
                </a:ext>
              </a:extLst>
            </p:cNvPr>
            <p:cNvSpPr>
              <a:spLocks noChangeShapeType="1"/>
            </p:cNvSpPr>
            <p:nvPr/>
          </p:nvSpPr>
          <p:spPr bwMode="auto">
            <a:xfrm flipH="1" flipV="1">
              <a:off x="4576" y="1627"/>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5" name="Line 144">
              <a:extLst>
                <a:ext uri="{FF2B5EF4-FFF2-40B4-BE49-F238E27FC236}">
                  <a16:creationId xmlns:a16="http://schemas.microsoft.com/office/drawing/2014/main" id="{488BBE13-575A-5148-AC59-8C11866986E4}"/>
                </a:ext>
              </a:extLst>
            </p:cNvPr>
            <p:cNvSpPr>
              <a:spLocks noChangeShapeType="1"/>
            </p:cNvSpPr>
            <p:nvPr/>
          </p:nvSpPr>
          <p:spPr bwMode="auto">
            <a:xfrm>
              <a:off x="4668" y="1739"/>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6" name="Text Box 145">
              <a:extLst>
                <a:ext uri="{FF2B5EF4-FFF2-40B4-BE49-F238E27FC236}">
                  <a16:creationId xmlns:a16="http://schemas.microsoft.com/office/drawing/2014/main" id="{9C6C9E75-0C63-164E-80F8-3BA028E0E576}"/>
                </a:ext>
              </a:extLst>
            </p:cNvPr>
            <p:cNvSpPr txBox="1">
              <a:spLocks noChangeArrowheads="1"/>
            </p:cNvSpPr>
            <p:nvPr/>
          </p:nvSpPr>
          <p:spPr bwMode="auto">
            <a:xfrm>
              <a:off x="4493" y="1480"/>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rPr>
                <a:t>IP src: 111.111.111.111</a:t>
              </a:r>
            </a:p>
            <a:p>
              <a:pPr>
                <a:defRPr/>
              </a:pPr>
              <a:r>
                <a:rPr lang="en-US" sz="1200" i="0" dirty="0">
                  <a:latin typeface="Arial" charset="0"/>
                </a:rPr>
                <a:t>   IP dest: 222.222.222.222</a:t>
              </a:r>
            </a:p>
          </p:txBody>
        </p:sp>
      </p:grpSp>
      <p:graphicFrame>
        <p:nvGraphicFramePr>
          <p:cNvPr id="106" name="Table 105">
            <a:extLst>
              <a:ext uri="{FF2B5EF4-FFF2-40B4-BE49-F238E27FC236}">
                <a16:creationId xmlns:a16="http://schemas.microsoft.com/office/drawing/2014/main" id="{5C0B5D87-02B6-A245-8450-73306925410B}"/>
              </a:ext>
            </a:extLst>
          </p:cNvPr>
          <p:cNvGraphicFramePr>
            <a:graphicFrameLocks noGrp="1"/>
          </p:cNvGraphicFramePr>
          <p:nvPr>
            <p:extLst>
              <p:ext uri="{D42A27DB-BD31-4B8C-83A1-F6EECF244321}">
                <p14:modId xmlns:p14="http://schemas.microsoft.com/office/powerpoint/2010/main" val="1488388170"/>
              </p:ext>
            </p:extLst>
          </p:nvPr>
        </p:nvGraphicFramePr>
        <p:xfrm>
          <a:off x="6310254" y="3944305"/>
          <a:ext cx="750249" cy="822960"/>
        </p:xfrm>
        <a:graphic>
          <a:graphicData uri="http://schemas.openxmlformats.org/drawingml/2006/table">
            <a:tbl>
              <a:tblPr firstRow="1" bandRow="1">
                <a:tableStyleId>{5940675A-B579-460E-94D1-54222C63F5DA}</a:tableStyleId>
              </a:tblPr>
              <a:tblGrid>
                <a:gridCol w="750249">
                  <a:extLst>
                    <a:ext uri="{9D8B030D-6E8A-4147-A177-3AD203B41FA5}">
                      <a16:colId xmlns:a16="http://schemas.microsoft.com/office/drawing/2014/main" val="1846888515"/>
                    </a:ext>
                  </a:extLst>
                </a:gridCol>
              </a:tblGrid>
              <a:tr h="222885">
                <a:tc>
                  <a:txBody>
                    <a:bodyPr/>
                    <a:lstStyle/>
                    <a:p>
                      <a:pPr algn="ctr"/>
                      <a:r>
                        <a:rPr lang="en-US" sz="1200" dirty="0">
                          <a:latin typeface="Avenir Book" panose="02000503020000020003" pitchFamily="2" charset="0"/>
                        </a:rPr>
                        <a:t>IP</a:t>
                      </a:r>
                    </a:p>
                  </a:txBody>
                  <a:tcPr/>
                </a:tc>
                <a:extLst>
                  <a:ext uri="{0D108BD9-81ED-4DB2-BD59-A6C34878D82A}">
                    <a16:rowId xmlns:a16="http://schemas.microsoft.com/office/drawing/2014/main" val="4179911379"/>
                  </a:ext>
                </a:extLst>
              </a:tr>
              <a:tr h="222885">
                <a:tc>
                  <a:txBody>
                    <a:bodyPr/>
                    <a:lstStyle/>
                    <a:p>
                      <a:pPr algn="ctr"/>
                      <a:r>
                        <a:rPr lang="en-US" sz="1200" dirty="0">
                          <a:latin typeface="Avenir Book" panose="02000503020000020003" pitchFamily="2" charset="0"/>
                        </a:rPr>
                        <a:t>Eth</a:t>
                      </a:r>
                    </a:p>
                  </a:txBody>
                  <a:tcPr/>
                </a:tc>
                <a:extLst>
                  <a:ext uri="{0D108BD9-81ED-4DB2-BD59-A6C34878D82A}">
                    <a16:rowId xmlns:a16="http://schemas.microsoft.com/office/drawing/2014/main" val="4151257516"/>
                  </a:ext>
                </a:extLst>
              </a:tr>
              <a:tr h="222885">
                <a:tc>
                  <a:txBody>
                    <a:bodyPr/>
                    <a:lstStyle/>
                    <a:p>
                      <a:pPr algn="ctr"/>
                      <a:r>
                        <a:rPr lang="en-US" sz="1200" dirty="0" err="1">
                          <a:latin typeface="Avenir Book" panose="02000503020000020003" pitchFamily="2" charset="0"/>
                        </a:rPr>
                        <a:t>Phy</a:t>
                      </a:r>
                      <a:endParaRPr lang="en-US" sz="1200" dirty="0">
                        <a:latin typeface="Avenir Book" panose="02000503020000020003" pitchFamily="2" charset="0"/>
                      </a:endParaRPr>
                    </a:p>
                  </a:txBody>
                  <a:tcPr/>
                </a:tc>
                <a:extLst>
                  <a:ext uri="{0D108BD9-81ED-4DB2-BD59-A6C34878D82A}">
                    <a16:rowId xmlns:a16="http://schemas.microsoft.com/office/drawing/2014/main" val="3324929093"/>
                  </a:ext>
                </a:extLst>
              </a:tr>
            </a:tbl>
          </a:graphicData>
        </a:graphic>
      </p:graphicFrame>
    </p:spTree>
    <p:extLst>
      <p:ext uri="{BB962C8B-B14F-4D97-AF65-F5344CB8AC3E}">
        <p14:creationId xmlns:p14="http://schemas.microsoft.com/office/powerpoint/2010/main" val="41478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9575-69D8-0A49-8287-C57B94A66593}"/>
              </a:ext>
            </a:extLst>
          </p:cNvPr>
          <p:cNvSpPr>
            <a:spLocks noGrp="1"/>
          </p:cNvSpPr>
          <p:nvPr>
            <p:ph type="title"/>
          </p:nvPr>
        </p:nvSpPr>
        <p:spPr/>
        <p:txBody>
          <a:bodyPr/>
          <a:lstStyle/>
          <a:p>
            <a:r>
              <a:rPr lang="en-US" dirty="0"/>
              <a:t>Addressing: routing to another LAN</a:t>
            </a:r>
          </a:p>
        </p:txBody>
      </p:sp>
      <p:sp>
        <p:nvSpPr>
          <p:cNvPr id="3" name="Content Placeholder 2">
            <a:extLst>
              <a:ext uri="{FF2B5EF4-FFF2-40B4-BE49-F238E27FC236}">
                <a16:creationId xmlns:a16="http://schemas.microsoft.com/office/drawing/2014/main" id="{1C561BA9-D415-554D-8761-308F88828054}"/>
              </a:ext>
            </a:extLst>
          </p:cNvPr>
          <p:cNvSpPr>
            <a:spLocks noGrp="1"/>
          </p:cNvSpPr>
          <p:nvPr>
            <p:ph idx="1"/>
          </p:nvPr>
        </p:nvSpPr>
        <p:spPr/>
        <p:txBody>
          <a:bodyPr/>
          <a:lstStyle/>
          <a:p>
            <a:r>
              <a:rPr lang="en-US" dirty="0"/>
              <a:t>To determine the right interface to use, IP forwarding table</a:t>
            </a:r>
          </a:p>
          <a:p>
            <a:r>
              <a:rPr lang="en-US" dirty="0"/>
              <a:t>Pass it to the interface, creating a link layer frame with B’s MAC address as destination; the frame has A-to-B IP datagram</a:t>
            </a:r>
            <a:endParaRPr lang="en-US" dirty="0">
              <a:latin typeface="Gill Sans MT" charset="0"/>
            </a:endParaRPr>
          </a:p>
          <a:p>
            <a:endParaRPr lang="en-US" dirty="0"/>
          </a:p>
        </p:txBody>
      </p:sp>
      <p:sp>
        <p:nvSpPr>
          <p:cNvPr id="4" name="Slide Number Placeholder 3">
            <a:extLst>
              <a:ext uri="{FF2B5EF4-FFF2-40B4-BE49-F238E27FC236}">
                <a16:creationId xmlns:a16="http://schemas.microsoft.com/office/drawing/2014/main" id="{759D0EC0-1FC5-8E4E-B589-587E3F7CDAFA}"/>
              </a:ext>
            </a:extLst>
          </p:cNvPr>
          <p:cNvSpPr>
            <a:spLocks noGrp="1"/>
          </p:cNvSpPr>
          <p:nvPr>
            <p:ph type="sldNum" sz="quarter" idx="11"/>
          </p:nvPr>
        </p:nvSpPr>
        <p:spPr/>
        <p:txBody>
          <a:bodyPr/>
          <a:lstStyle/>
          <a:p>
            <a:pPr>
              <a:defRPr/>
            </a:pPr>
            <a:fld id="{1B331470-48E3-4A15-875E-860FBDD65B60}" type="slidenum">
              <a:rPr lang="en-US" smtClean="0"/>
              <a:pPr>
                <a:defRPr/>
              </a:pPr>
              <a:t>9</a:t>
            </a:fld>
            <a:endParaRPr lang="en-US"/>
          </a:p>
        </p:txBody>
      </p:sp>
      <p:grpSp>
        <p:nvGrpSpPr>
          <p:cNvPr id="125" name="Group 124">
            <a:extLst>
              <a:ext uri="{FF2B5EF4-FFF2-40B4-BE49-F238E27FC236}">
                <a16:creationId xmlns:a16="http://schemas.microsoft.com/office/drawing/2014/main" id="{05F87A79-84F1-E44C-A432-6305DD0B7025}"/>
              </a:ext>
            </a:extLst>
          </p:cNvPr>
          <p:cNvGrpSpPr/>
          <p:nvPr/>
        </p:nvGrpSpPr>
        <p:grpSpPr>
          <a:xfrm>
            <a:off x="3682999" y="3951289"/>
            <a:ext cx="8235952" cy="2362200"/>
            <a:chOff x="2233613" y="3962400"/>
            <a:chExt cx="8235952" cy="2362200"/>
          </a:xfrm>
        </p:grpSpPr>
        <p:grpSp>
          <p:nvGrpSpPr>
            <p:cNvPr id="126" name="Group 95">
              <a:extLst>
                <a:ext uri="{FF2B5EF4-FFF2-40B4-BE49-F238E27FC236}">
                  <a16:creationId xmlns:a16="http://schemas.microsoft.com/office/drawing/2014/main" id="{DEE47194-8031-2D46-B05B-E529FB7525FE}"/>
                </a:ext>
              </a:extLst>
            </p:cNvPr>
            <p:cNvGrpSpPr>
              <a:grpSpLocks/>
            </p:cNvGrpSpPr>
            <p:nvPr/>
          </p:nvGrpSpPr>
          <p:grpSpPr bwMode="auto">
            <a:xfrm>
              <a:off x="8503920" y="5354320"/>
              <a:ext cx="711200" cy="601028"/>
              <a:chOff x="7179310" y="4033520"/>
              <a:chExt cx="1009650" cy="855028"/>
            </a:xfrm>
          </p:grpSpPr>
          <p:grpSp>
            <p:nvGrpSpPr>
              <p:cNvPr id="176" name="Group 44">
                <a:extLst>
                  <a:ext uri="{FF2B5EF4-FFF2-40B4-BE49-F238E27FC236}">
                    <a16:creationId xmlns:a16="http://schemas.microsoft.com/office/drawing/2014/main" id="{BC761608-D583-4343-9D12-BE54590FE293}"/>
                  </a:ext>
                </a:extLst>
              </p:cNvPr>
              <p:cNvGrpSpPr>
                <a:grpSpLocks/>
              </p:cNvGrpSpPr>
              <p:nvPr/>
            </p:nvGrpSpPr>
            <p:grpSpPr bwMode="auto">
              <a:xfrm>
                <a:off x="7179310" y="4033520"/>
                <a:ext cx="1009650" cy="855028"/>
                <a:chOff x="-44" y="1473"/>
                <a:chExt cx="981" cy="1105"/>
              </a:xfrm>
            </p:grpSpPr>
            <p:pic>
              <p:nvPicPr>
                <p:cNvPr id="178" name="Picture 45" descr="desktop_computer_stylized_medium">
                  <a:extLst>
                    <a:ext uri="{FF2B5EF4-FFF2-40B4-BE49-F238E27FC236}">
                      <a16:creationId xmlns:a16="http://schemas.microsoft.com/office/drawing/2014/main" id="{F17A9355-82E7-9D41-B957-A80ADA392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 name="Freeform 46">
                  <a:extLst>
                    <a:ext uri="{FF2B5EF4-FFF2-40B4-BE49-F238E27FC236}">
                      <a16:creationId xmlns:a16="http://schemas.microsoft.com/office/drawing/2014/main" id="{3443AE0F-1832-CB42-AB64-1D507DDCFC7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177" name="Rectangle 43">
                <a:extLst>
                  <a:ext uri="{FF2B5EF4-FFF2-40B4-BE49-F238E27FC236}">
                    <a16:creationId xmlns:a16="http://schemas.microsoft.com/office/drawing/2014/main" id="{A7549C02-C102-654C-877C-A7176EA991B1}"/>
                  </a:ext>
                </a:extLst>
              </p:cNvPr>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grpSp>
          <p:nvGrpSpPr>
            <p:cNvPr id="127" name="Group 96">
              <a:extLst>
                <a:ext uri="{FF2B5EF4-FFF2-40B4-BE49-F238E27FC236}">
                  <a16:creationId xmlns:a16="http://schemas.microsoft.com/office/drawing/2014/main" id="{1F644E04-636C-844E-8BB2-8C0384594475}"/>
                </a:ext>
              </a:extLst>
            </p:cNvPr>
            <p:cNvGrpSpPr>
              <a:grpSpLocks/>
            </p:cNvGrpSpPr>
            <p:nvPr/>
          </p:nvGrpSpPr>
          <p:grpSpPr bwMode="auto">
            <a:xfrm>
              <a:off x="2570480" y="3962400"/>
              <a:ext cx="1026163" cy="761428"/>
              <a:chOff x="1046480" y="3962400"/>
              <a:chExt cx="1026163" cy="761428"/>
            </a:xfrm>
          </p:grpSpPr>
          <p:sp>
            <p:nvSpPr>
              <p:cNvPr id="172" name="Rectangle 48">
                <a:extLst>
                  <a:ext uri="{FF2B5EF4-FFF2-40B4-BE49-F238E27FC236}">
                    <a16:creationId xmlns:a16="http://schemas.microsoft.com/office/drawing/2014/main" id="{99D7ADE4-7F4B-7344-A8B0-B42643B4B2A9}"/>
                  </a:ext>
                </a:extLst>
              </p:cNvPr>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173" name="Group 49">
                <a:extLst>
                  <a:ext uri="{FF2B5EF4-FFF2-40B4-BE49-F238E27FC236}">
                    <a16:creationId xmlns:a16="http://schemas.microsoft.com/office/drawing/2014/main" id="{57D3A6A3-A885-C74E-8350-B52C4259BE5F}"/>
                  </a:ext>
                </a:extLst>
              </p:cNvPr>
              <p:cNvGrpSpPr>
                <a:grpSpLocks/>
              </p:cNvGrpSpPr>
              <p:nvPr/>
            </p:nvGrpSpPr>
            <p:grpSpPr bwMode="auto">
              <a:xfrm>
                <a:off x="1046480" y="3962400"/>
                <a:ext cx="936071" cy="761428"/>
                <a:chOff x="-44" y="1473"/>
                <a:chExt cx="981" cy="1105"/>
              </a:xfrm>
            </p:grpSpPr>
            <p:pic>
              <p:nvPicPr>
                <p:cNvPr id="174" name="Picture 50" descr="desktop_computer_stylized_medium">
                  <a:extLst>
                    <a:ext uri="{FF2B5EF4-FFF2-40B4-BE49-F238E27FC236}">
                      <a16:creationId xmlns:a16="http://schemas.microsoft.com/office/drawing/2014/main" id="{FEB5BB96-9D23-0B4F-918C-75D41F74B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 name="Freeform 51">
                  <a:extLst>
                    <a:ext uri="{FF2B5EF4-FFF2-40B4-BE49-F238E27FC236}">
                      <a16:creationId xmlns:a16="http://schemas.microsoft.com/office/drawing/2014/main" id="{96BD3B67-FF4D-7740-AC33-49DB0A3315E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sp>
          <p:nvSpPr>
            <p:cNvPr id="128" name="Text Box 4">
              <a:extLst>
                <a:ext uri="{FF2B5EF4-FFF2-40B4-BE49-F238E27FC236}">
                  <a16:creationId xmlns:a16="http://schemas.microsoft.com/office/drawing/2014/main" id="{C75141DF-6E72-AA4D-BBF1-F19D4A951340}"/>
                </a:ext>
              </a:extLst>
            </p:cNvPr>
            <p:cNvSpPr txBox="1">
              <a:spLocks noChangeArrowheads="1"/>
            </p:cNvSpPr>
            <p:nvPr/>
          </p:nvSpPr>
          <p:spPr bwMode="auto">
            <a:xfrm>
              <a:off x="5804792" y="4267200"/>
              <a:ext cx="336952"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000" dirty="0">
                  <a:latin typeface="Avenir Book" panose="02000503020000020003" pitchFamily="2" charset="0"/>
                </a:rPr>
                <a:t>R</a:t>
              </a:r>
            </a:p>
          </p:txBody>
        </p:sp>
        <p:sp>
          <p:nvSpPr>
            <p:cNvPr id="129" name="Text Box 21">
              <a:extLst>
                <a:ext uri="{FF2B5EF4-FFF2-40B4-BE49-F238E27FC236}">
                  <a16:creationId xmlns:a16="http://schemas.microsoft.com/office/drawing/2014/main" id="{585622E9-65D9-154B-AA15-98BA015C175D}"/>
                </a:ext>
              </a:extLst>
            </p:cNvPr>
            <p:cNvSpPr txBox="1">
              <a:spLocks noChangeArrowheads="1"/>
            </p:cNvSpPr>
            <p:nvPr/>
          </p:nvSpPr>
          <p:spPr bwMode="auto">
            <a:xfrm>
              <a:off x="5392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1A-23-F9-CD-06-9B</a:t>
              </a:r>
            </a:p>
          </p:txBody>
        </p:sp>
        <p:sp>
          <p:nvSpPr>
            <p:cNvPr id="130" name="Text Box 22">
              <a:extLst>
                <a:ext uri="{FF2B5EF4-FFF2-40B4-BE49-F238E27FC236}">
                  <a16:creationId xmlns:a16="http://schemas.microsoft.com/office/drawing/2014/main" id="{254E1DEE-7B7A-7B4A-BD7B-1FDA150F6037}"/>
                </a:ext>
              </a:extLst>
            </p:cNvPr>
            <p:cNvSpPr txBox="1">
              <a:spLocks noChangeArrowheads="1"/>
            </p:cNvSpPr>
            <p:nvPr/>
          </p:nvSpPr>
          <p:spPr bwMode="auto">
            <a:xfrm>
              <a:off x="5540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222.222.222.220</a:t>
              </a:r>
            </a:p>
          </p:txBody>
        </p:sp>
        <p:grpSp>
          <p:nvGrpSpPr>
            <p:cNvPr id="131" name="Group 23">
              <a:extLst>
                <a:ext uri="{FF2B5EF4-FFF2-40B4-BE49-F238E27FC236}">
                  <a16:creationId xmlns:a16="http://schemas.microsoft.com/office/drawing/2014/main" id="{6D84F45F-DF77-1C41-BDF7-8AD0D0071620}"/>
                </a:ext>
              </a:extLst>
            </p:cNvPr>
            <p:cNvGrpSpPr>
              <a:grpSpLocks/>
            </p:cNvGrpSpPr>
            <p:nvPr/>
          </p:nvGrpSpPr>
          <p:grpSpPr bwMode="auto">
            <a:xfrm>
              <a:off x="4568825" y="5794375"/>
              <a:ext cx="1541463" cy="449263"/>
              <a:chOff x="1934" y="2405"/>
              <a:chExt cx="971" cy="283"/>
            </a:xfrm>
          </p:grpSpPr>
          <p:sp>
            <p:nvSpPr>
              <p:cNvPr id="170" name="Text Box 24">
                <a:extLst>
                  <a:ext uri="{FF2B5EF4-FFF2-40B4-BE49-F238E27FC236}">
                    <a16:creationId xmlns:a16="http://schemas.microsoft.com/office/drawing/2014/main" id="{7AA1CBF6-509D-3245-96CC-DB471DBE6560}"/>
                  </a:ext>
                </a:extLst>
              </p:cNvPr>
              <p:cNvSpPr txBox="1">
                <a:spLocks noChangeArrowheads="1"/>
              </p:cNvSpPr>
              <p:nvPr/>
            </p:nvSpPr>
            <p:spPr bwMode="auto">
              <a:xfrm>
                <a:off x="1934" y="2405"/>
                <a:ext cx="840"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111.111.111.110</a:t>
                </a:r>
              </a:p>
            </p:txBody>
          </p:sp>
          <p:sp>
            <p:nvSpPr>
              <p:cNvPr id="171" name="Text Box 25">
                <a:extLst>
                  <a:ext uri="{FF2B5EF4-FFF2-40B4-BE49-F238E27FC236}">
                    <a16:creationId xmlns:a16="http://schemas.microsoft.com/office/drawing/2014/main" id="{092CE8C0-BBF2-0744-A338-8DBDFD37FE5B}"/>
                  </a:ext>
                </a:extLst>
              </p:cNvPr>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E6-E9-00-17-BB-4B</a:t>
                </a:r>
              </a:p>
            </p:txBody>
          </p:sp>
        </p:grpSp>
        <p:sp>
          <p:nvSpPr>
            <p:cNvPr id="132" name="Text Box 26">
              <a:extLst>
                <a:ext uri="{FF2B5EF4-FFF2-40B4-BE49-F238E27FC236}">
                  <a16:creationId xmlns:a16="http://schemas.microsoft.com/office/drawing/2014/main" id="{64F9A4C8-3851-E642-BEF0-B3B1A9B079C2}"/>
                </a:ext>
              </a:extLst>
            </p:cNvPr>
            <p:cNvSpPr txBox="1">
              <a:spLocks noChangeArrowheads="1"/>
            </p:cNvSpPr>
            <p:nvPr/>
          </p:nvSpPr>
          <p:spPr bwMode="auto">
            <a:xfrm>
              <a:off x="2476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CC-49-DE-D0-AB-7D</a:t>
              </a:r>
            </a:p>
          </p:txBody>
        </p:sp>
        <p:sp>
          <p:nvSpPr>
            <p:cNvPr id="133" name="Text Box 27">
              <a:extLst>
                <a:ext uri="{FF2B5EF4-FFF2-40B4-BE49-F238E27FC236}">
                  <a16:creationId xmlns:a16="http://schemas.microsoft.com/office/drawing/2014/main" id="{6953D7AA-B21C-8541-9941-1A8C1354B038}"/>
                </a:ext>
              </a:extLst>
            </p:cNvPr>
            <p:cNvSpPr txBox="1">
              <a:spLocks noChangeArrowheads="1"/>
            </p:cNvSpPr>
            <p:nvPr/>
          </p:nvSpPr>
          <p:spPr bwMode="auto">
            <a:xfrm>
              <a:off x="2466975" y="5854700"/>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111.111.111.112</a:t>
              </a:r>
            </a:p>
          </p:txBody>
        </p:sp>
        <p:sp>
          <p:nvSpPr>
            <p:cNvPr id="134" name="Text Box 30">
              <a:extLst>
                <a:ext uri="{FF2B5EF4-FFF2-40B4-BE49-F238E27FC236}">
                  <a16:creationId xmlns:a16="http://schemas.microsoft.com/office/drawing/2014/main" id="{9EF99327-8AC9-FF43-BC5D-3A7B4D8AC25B}"/>
                </a:ext>
              </a:extLst>
            </p:cNvPr>
            <p:cNvSpPr txBox="1">
              <a:spLocks noChangeArrowheads="1"/>
            </p:cNvSpPr>
            <p:nvPr/>
          </p:nvSpPr>
          <p:spPr bwMode="auto">
            <a:xfrm>
              <a:off x="2233613" y="4741863"/>
              <a:ext cx="13340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111.111.111.111</a:t>
              </a:r>
            </a:p>
          </p:txBody>
        </p:sp>
        <p:sp>
          <p:nvSpPr>
            <p:cNvPr id="135" name="Text Box 33">
              <a:extLst>
                <a:ext uri="{FF2B5EF4-FFF2-40B4-BE49-F238E27FC236}">
                  <a16:creationId xmlns:a16="http://schemas.microsoft.com/office/drawing/2014/main" id="{78631016-2BCC-F746-93F7-A31E1E1691EA}"/>
                </a:ext>
              </a:extLst>
            </p:cNvPr>
            <p:cNvSpPr txBox="1">
              <a:spLocks noChangeArrowheads="1"/>
            </p:cNvSpPr>
            <p:nvPr/>
          </p:nvSpPr>
          <p:spPr bwMode="auto">
            <a:xfrm>
              <a:off x="2254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74-29-9C-E8-FF-55</a:t>
              </a:r>
            </a:p>
          </p:txBody>
        </p:sp>
        <p:sp>
          <p:nvSpPr>
            <p:cNvPr id="136" name="Freeform 39">
              <a:extLst>
                <a:ext uri="{FF2B5EF4-FFF2-40B4-BE49-F238E27FC236}">
                  <a16:creationId xmlns:a16="http://schemas.microsoft.com/office/drawing/2014/main" id="{4217B584-89D8-7041-A739-0ED1E34D2F54}"/>
                </a:ext>
              </a:extLst>
            </p:cNvPr>
            <p:cNvSpPr>
              <a:spLocks/>
            </p:cNvSpPr>
            <p:nvPr/>
          </p:nvSpPr>
          <p:spPr bwMode="auto">
            <a:xfrm>
              <a:off x="3889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137" name="Line 40">
              <a:extLst>
                <a:ext uri="{FF2B5EF4-FFF2-40B4-BE49-F238E27FC236}">
                  <a16:creationId xmlns:a16="http://schemas.microsoft.com/office/drawing/2014/main" id="{B6123BF0-CAB2-F644-8EFA-C2BB7CBAFEA7}"/>
                </a:ext>
              </a:extLst>
            </p:cNvPr>
            <p:cNvSpPr>
              <a:spLocks noChangeShapeType="1"/>
            </p:cNvSpPr>
            <p:nvPr/>
          </p:nvSpPr>
          <p:spPr bwMode="auto">
            <a:xfrm>
              <a:off x="3586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8" name="Line 41">
              <a:extLst>
                <a:ext uri="{FF2B5EF4-FFF2-40B4-BE49-F238E27FC236}">
                  <a16:creationId xmlns:a16="http://schemas.microsoft.com/office/drawing/2014/main" id="{C708A7B6-99D1-214D-9D14-88283DF3C492}"/>
                </a:ext>
              </a:extLst>
            </p:cNvPr>
            <p:cNvSpPr>
              <a:spLocks noChangeShapeType="1"/>
            </p:cNvSpPr>
            <p:nvPr/>
          </p:nvSpPr>
          <p:spPr bwMode="auto">
            <a:xfrm flipV="1">
              <a:off x="3709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39" name="Line 42">
              <a:extLst>
                <a:ext uri="{FF2B5EF4-FFF2-40B4-BE49-F238E27FC236}">
                  <a16:creationId xmlns:a16="http://schemas.microsoft.com/office/drawing/2014/main" id="{6368A9DE-7A38-D54B-8A42-95EFC3BAE4CC}"/>
                </a:ext>
              </a:extLst>
            </p:cNvPr>
            <p:cNvSpPr>
              <a:spLocks noChangeShapeType="1"/>
            </p:cNvSpPr>
            <p:nvPr/>
          </p:nvSpPr>
          <p:spPr bwMode="auto">
            <a:xfrm>
              <a:off x="4708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0" name="Line 44">
              <a:extLst>
                <a:ext uri="{FF2B5EF4-FFF2-40B4-BE49-F238E27FC236}">
                  <a16:creationId xmlns:a16="http://schemas.microsoft.com/office/drawing/2014/main" id="{C783E7F1-C626-8C4F-9F23-6E2723DAF48F}"/>
                </a:ext>
              </a:extLst>
            </p:cNvPr>
            <p:cNvSpPr>
              <a:spLocks noChangeShapeType="1"/>
            </p:cNvSpPr>
            <p:nvPr/>
          </p:nvSpPr>
          <p:spPr bwMode="auto">
            <a:xfrm flipV="1">
              <a:off x="3625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1" name="Line 45">
              <a:extLst>
                <a:ext uri="{FF2B5EF4-FFF2-40B4-BE49-F238E27FC236}">
                  <a16:creationId xmlns:a16="http://schemas.microsoft.com/office/drawing/2014/main" id="{F8939907-B8F2-6347-AF22-B8B24F150A20}"/>
                </a:ext>
              </a:extLst>
            </p:cNvPr>
            <p:cNvSpPr>
              <a:spLocks noChangeShapeType="1"/>
            </p:cNvSpPr>
            <p:nvPr/>
          </p:nvSpPr>
          <p:spPr bwMode="auto">
            <a:xfrm flipH="1" flipV="1">
              <a:off x="3500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2" name="Line 46">
              <a:extLst>
                <a:ext uri="{FF2B5EF4-FFF2-40B4-BE49-F238E27FC236}">
                  <a16:creationId xmlns:a16="http://schemas.microsoft.com/office/drawing/2014/main" id="{158456AB-ED1B-254D-98F6-7014BFE2681C}"/>
                </a:ext>
              </a:extLst>
            </p:cNvPr>
            <p:cNvSpPr>
              <a:spLocks noChangeShapeType="1"/>
            </p:cNvSpPr>
            <p:nvPr/>
          </p:nvSpPr>
          <p:spPr bwMode="auto">
            <a:xfrm>
              <a:off x="5378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3" name="Line 47">
              <a:extLst>
                <a:ext uri="{FF2B5EF4-FFF2-40B4-BE49-F238E27FC236}">
                  <a16:creationId xmlns:a16="http://schemas.microsoft.com/office/drawing/2014/main" id="{EE5E251E-F1FF-ED46-86A0-21BFA17145BD}"/>
                </a:ext>
              </a:extLst>
            </p:cNvPr>
            <p:cNvSpPr>
              <a:spLocks noChangeShapeType="1"/>
            </p:cNvSpPr>
            <p:nvPr/>
          </p:nvSpPr>
          <p:spPr bwMode="auto">
            <a:xfrm flipH="1" flipV="1">
              <a:off x="6459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4" name="Text Box 58">
              <a:extLst>
                <a:ext uri="{FF2B5EF4-FFF2-40B4-BE49-F238E27FC236}">
                  <a16:creationId xmlns:a16="http://schemas.microsoft.com/office/drawing/2014/main" id="{280C0E95-B2DD-6947-9B28-E3FA284CB0EA}"/>
                </a:ext>
              </a:extLst>
            </p:cNvPr>
            <p:cNvSpPr txBox="1">
              <a:spLocks noChangeArrowheads="1"/>
            </p:cNvSpPr>
            <p:nvPr/>
          </p:nvSpPr>
          <p:spPr bwMode="auto">
            <a:xfrm>
              <a:off x="2243138" y="4156075"/>
              <a:ext cx="36099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A</a:t>
              </a:r>
            </a:p>
          </p:txBody>
        </p:sp>
        <p:sp>
          <p:nvSpPr>
            <p:cNvPr id="145" name="Line 60">
              <a:extLst>
                <a:ext uri="{FF2B5EF4-FFF2-40B4-BE49-F238E27FC236}">
                  <a16:creationId xmlns:a16="http://schemas.microsoft.com/office/drawing/2014/main" id="{89B9339B-DCA3-904B-80ED-3D6920E2A5FD}"/>
                </a:ext>
              </a:extLst>
            </p:cNvPr>
            <p:cNvSpPr>
              <a:spLocks noChangeShapeType="1"/>
            </p:cNvSpPr>
            <p:nvPr/>
          </p:nvSpPr>
          <p:spPr bwMode="auto">
            <a:xfrm>
              <a:off x="6569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grpSp>
          <p:nvGrpSpPr>
            <p:cNvPr id="146" name="Group 63">
              <a:extLst>
                <a:ext uri="{FF2B5EF4-FFF2-40B4-BE49-F238E27FC236}">
                  <a16:creationId xmlns:a16="http://schemas.microsoft.com/office/drawing/2014/main" id="{5ACF0260-6889-AE41-A416-82C8F49AD80D}"/>
                </a:ext>
              </a:extLst>
            </p:cNvPr>
            <p:cNvGrpSpPr>
              <a:grpSpLocks/>
            </p:cNvGrpSpPr>
            <p:nvPr/>
          </p:nvGrpSpPr>
          <p:grpSpPr bwMode="auto">
            <a:xfrm>
              <a:off x="8896352" y="4845060"/>
              <a:ext cx="1573213" cy="463551"/>
              <a:chOff x="4351" y="2786"/>
              <a:chExt cx="991" cy="292"/>
            </a:xfrm>
          </p:grpSpPr>
          <p:sp>
            <p:nvSpPr>
              <p:cNvPr id="168" name="Text Box 64">
                <a:extLst>
                  <a:ext uri="{FF2B5EF4-FFF2-40B4-BE49-F238E27FC236}">
                    <a16:creationId xmlns:a16="http://schemas.microsoft.com/office/drawing/2014/main" id="{BA1D5AFD-2231-B241-8A9A-5C21DFE7EA79}"/>
                  </a:ext>
                </a:extLst>
              </p:cNvPr>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222.222.222.222</a:t>
                </a:r>
              </a:p>
            </p:txBody>
          </p:sp>
          <p:sp>
            <p:nvSpPr>
              <p:cNvPr id="169" name="Text Box 65">
                <a:extLst>
                  <a:ext uri="{FF2B5EF4-FFF2-40B4-BE49-F238E27FC236}">
                    <a16:creationId xmlns:a16="http://schemas.microsoft.com/office/drawing/2014/main" id="{8477C966-BABA-324B-81F8-897B137CCFDF}"/>
                  </a:ext>
                </a:extLst>
              </p:cNvPr>
              <p:cNvSpPr txBox="1">
                <a:spLocks noChangeArrowheads="1"/>
              </p:cNvSpPr>
              <p:nvPr/>
            </p:nvSpPr>
            <p:spPr bwMode="auto">
              <a:xfrm>
                <a:off x="4351" y="2904"/>
                <a:ext cx="991"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49-BD-D2-C7-56-2A</a:t>
                </a:r>
              </a:p>
            </p:txBody>
          </p:sp>
        </p:grpSp>
        <p:sp>
          <p:nvSpPr>
            <p:cNvPr id="147" name="Line 67">
              <a:extLst>
                <a:ext uri="{FF2B5EF4-FFF2-40B4-BE49-F238E27FC236}">
                  <a16:creationId xmlns:a16="http://schemas.microsoft.com/office/drawing/2014/main" id="{6A999A9E-87EA-B94C-A679-BEB214155DF4}"/>
                </a:ext>
              </a:extLst>
            </p:cNvPr>
            <p:cNvSpPr>
              <a:spLocks noChangeShapeType="1"/>
            </p:cNvSpPr>
            <p:nvPr/>
          </p:nvSpPr>
          <p:spPr bwMode="auto">
            <a:xfrm flipV="1">
              <a:off x="8467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8" name="Line 68">
              <a:extLst>
                <a:ext uri="{FF2B5EF4-FFF2-40B4-BE49-F238E27FC236}">
                  <a16:creationId xmlns:a16="http://schemas.microsoft.com/office/drawing/2014/main" id="{9A06C735-062A-724F-A3F9-EE7FC9CE6FA6}"/>
                </a:ext>
              </a:extLst>
            </p:cNvPr>
            <p:cNvSpPr>
              <a:spLocks noChangeShapeType="1"/>
            </p:cNvSpPr>
            <p:nvPr/>
          </p:nvSpPr>
          <p:spPr bwMode="auto">
            <a:xfrm flipH="1" flipV="1">
              <a:off x="8993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49" name="Text Box 71">
              <a:extLst>
                <a:ext uri="{FF2B5EF4-FFF2-40B4-BE49-F238E27FC236}">
                  <a16:creationId xmlns:a16="http://schemas.microsoft.com/office/drawing/2014/main" id="{7D964ADE-8366-C847-B67B-00C02AF97879}"/>
                </a:ext>
              </a:extLst>
            </p:cNvPr>
            <p:cNvSpPr txBox="1">
              <a:spLocks noChangeArrowheads="1"/>
            </p:cNvSpPr>
            <p:nvPr/>
          </p:nvSpPr>
          <p:spPr bwMode="auto">
            <a:xfrm>
              <a:off x="8597900" y="58753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222.222.222.221</a:t>
              </a:r>
            </a:p>
          </p:txBody>
        </p:sp>
        <p:sp>
          <p:nvSpPr>
            <p:cNvPr id="150" name="Text Box 72">
              <a:extLst>
                <a:ext uri="{FF2B5EF4-FFF2-40B4-BE49-F238E27FC236}">
                  <a16:creationId xmlns:a16="http://schemas.microsoft.com/office/drawing/2014/main" id="{895B3CD3-A84A-4745-8B3B-28AC6CF04123}"/>
                </a:ext>
              </a:extLst>
            </p:cNvPr>
            <p:cNvSpPr txBox="1">
              <a:spLocks noChangeArrowheads="1"/>
            </p:cNvSpPr>
            <p:nvPr/>
          </p:nvSpPr>
          <p:spPr bwMode="auto">
            <a:xfrm>
              <a:off x="8601075" y="60499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venir Book" panose="02000503020000020003" pitchFamily="2" charset="0"/>
                </a:rPr>
                <a:t>88-B2-2F-54-1A-0F</a:t>
              </a:r>
            </a:p>
          </p:txBody>
        </p:sp>
        <p:sp>
          <p:nvSpPr>
            <p:cNvPr id="151" name="Line 73">
              <a:extLst>
                <a:ext uri="{FF2B5EF4-FFF2-40B4-BE49-F238E27FC236}">
                  <a16:creationId xmlns:a16="http://schemas.microsoft.com/office/drawing/2014/main" id="{AFA33366-C9D5-154A-B921-2E87016268DA}"/>
                </a:ext>
              </a:extLst>
            </p:cNvPr>
            <p:cNvSpPr>
              <a:spLocks noChangeShapeType="1"/>
            </p:cNvSpPr>
            <p:nvPr/>
          </p:nvSpPr>
          <p:spPr bwMode="auto">
            <a:xfrm flipH="1" flipV="1">
              <a:off x="8397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52" name="Line 74">
              <a:extLst>
                <a:ext uri="{FF2B5EF4-FFF2-40B4-BE49-F238E27FC236}">
                  <a16:creationId xmlns:a16="http://schemas.microsoft.com/office/drawing/2014/main" id="{4F5CBF79-C750-2846-B531-72F996276EDF}"/>
                </a:ext>
              </a:extLst>
            </p:cNvPr>
            <p:cNvSpPr>
              <a:spLocks noChangeShapeType="1"/>
            </p:cNvSpPr>
            <p:nvPr/>
          </p:nvSpPr>
          <p:spPr bwMode="auto">
            <a:xfrm flipH="1">
              <a:off x="8732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venir Book" panose="02000503020000020003" pitchFamily="2" charset="0"/>
              </a:endParaRPr>
            </a:p>
          </p:txBody>
        </p:sp>
        <p:sp>
          <p:nvSpPr>
            <p:cNvPr id="153" name="Freeform 75">
              <a:extLst>
                <a:ext uri="{FF2B5EF4-FFF2-40B4-BE49-F238E27FC236}">
                  <a16:creationId xmlns:a16="http://schemas.microsoft.com/office/drawing/2014/main" id="{BFFC803E-C6F7-B344-B986-11B59EF1B70F}"/>
                </a:ext>
              </a:extLst>
            </p:cNvPr>
            <p:cNvSpPr>
              <a:spLocks/>
            </p:cNvSpPr>
            <p:nvPr/>
          </p:nvSpPr>
          <p:spPr bwMode="auto">
            <a:xfrm>
              <a:off x="7727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6">
                <a:lumMod val="20000"/>
                <a:lumOff val="80000"/>
              </a:schemeClr>
            </a:solidFill>
            <a:ln w="9525"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sp>
          <p:nvSpPr>
            <p:cNvPr id="154" name="Text Box 76">
              <a:extLst>
                <a:ext uri="{FF2B5EF4-FFF2-40B4-BE49-F238E27FC236}">
                  <a16:creationId xmlns:a16="http://schemas.microsoft.com/office/drawing/2014/main" id="{AFA20A40-4ED7-3846-A945-CEFA96C4891E}"/>
                </a:ext>
              </a:extLst>
            </p:cNvPr>
            <p:cNvSpPr txBox="1">
              <a:spLocks noChangeArrowheads="1"/>
            </p:cNvSpPr>
            <p:nvPr/>
          </p:nvSpPr>
          <p:spPr bwMode="auto">
            <a:xfrm>
              <a:off x="9831388" y="4073525"/>
              <a:ext cx="34657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latin typeface="Avenir Book" panose="02000503020000020003" pitchFamily="2" charset="0"/>
                </a:rPr>
                <a:t>B</a:t>
              </a:r>
            </a:p>
          </p:txBody>
        </p:sp>
        <p:grpSp>
          <p:nvGrpSpPr>
            <p:cNvPr id="155" name="Group 124">
              <a:extLst>
                <a:ext uri="{FF2B5EF4-FFF2-40B4-BE49-F238E27FC236}">
                  <a16:creationId xmlns:a16="http://schemas.microsoft.com/office/drawing/2014/main" id="{E54E2230-C1FD-1F4B-B5E9-1500A0172246}"/>
                </a:ext>
              </a:extLst>
            </p:cNvPr>
            <p:cNvGrpSpPr>
              <a:grpSpLocks/>
            </p:cNvGrpSpPr>
            <p:nvPr/>
          </p:nvGrpSpPr>
          <p:grpSpPr bwMode="auto">
            <a:xfrm>
              <a:off x="8703310" y="4033520"/>
              <a:ext cx="1009650" cy="855028"/>
              <a:chOff x="7179310" y="4033520"/>
              <a:chExt cx="1009650" cy="855028"/>
            </a:xfrm>
          </p:grpSpPr>
          <p:grpSp>
            <p:nvGrpSpPr>
              <p:cNvPr id="164" name="Group 163">
                <a:extLst>
                  <a:ext uri="{FF2B5EF4-FFF2-40B4-BE49-F238E27FC236}">
                    <a16:creationId xmlns:a16="http://schemas.microsoft.com/office/drawing/2014/main" id="{2B93F1FB-8AFC-5D43-91CA-E970D88C7A79}"/>
                  </a:ext>
                </a:extLst>
              </p:cNvPr>
              <p:cNvGrpSpPr>
                <a:grpSpLocks/>
              </p:cNvGrpSpPr>
              <p:nvPr/>
            </p:nvGrpSpPr>
            <p:grpSpPr bwMode="auto">
              <a:xfrm>
                <a:off x="7179310" y="4033520"/>
                <a:ext cx="1009650" cy="855028"/>
                <a:chOff x="-44" y="1473"/>
                <a:chExt cx="981" cy="1105"/>
              </a:xfrm>
            </p:grpSpPr>
            <p:pic>
              <p:nvPicPr>
                <p:cNvPr id="166" name="Picture 165" descr="desktop_computer_stylized_medium">
                  <a:extLst>
                    <a:ext uri="{FF2B5EF4-FFF2-40B4-BE49-F238E27FC236}">
                      <a16:creationId xmlns:a16="http://schemas.microsoft.com/office/drawing/2014/main" id="{04B47FA0-CD80-684D-92D9-225FC1A54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 name="Freeform 166">
                  <a:extLst>
                    <a:ext uri="{FF2B5EF4-FFF2-40B4-BE49-F238E27FC236}">
                      <a16:creationId xmlns:a16="http://schemas.microsoft.com/office/drawing/2014/main" id="{E67793AF-9F78-5F4F-A332-D26B25ACCC68}"/>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sp>
            <p:nvSpPr>
              <p:cNvPr id="165" name="Rectangle 43">
                <a:extLst>
                  <a:ext uri="{FF2B5EF4-FFF2-40B4-BE49-F238E27FC236}">
                    <a16:creationId xmlns:a16="http://schemas.microsoft.com/office/drawing/2014/main" id="{7A34FB7D-B47C-5E48-98D7-38D1BA13467A}"/>
                  </a:ext>
                </a:extLst>
              </p:cNvPr>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sp>
          <p:nvSpPr>
            <p:cNvPr id="156" name="Rectangle 43">
              <a:extLst>
                <a:ext uri="{FF2B5EF4-FFF2-40B4-BE49-F238E27FC236}">
                  <a16:creationId xmlns:a16="http://schemas.microsoft.com/office/drawing/2014/main" id="{4BB4FC9A-9686-6C4B-9914-B712F20591C2}"/>
                </a:ext>
              </a:extLst>
            </p:cNvPr>
            <p:cNvSpPr>
              <a:spLocks noChangeArrowheads="1"/>
            </p:cNvSpPr>
            <p:nvPr/>
          </p:nvSpPr>
          <p:spPr bwMode="auto">
            <a:xfrm rot="16200000">
              <a:off x="6403976" y="4827587"/>
              <a:ext cx="139700"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sp>
          <p:nvSpPr>
            <p:cNvPr id="157" name="Rectangle 43">
              <a:extLst>
                <a:ext uri="{FF2B5EF4-FFF2-40B4-BE49-F238E27FC236}">
                  <a16:creationId xmlns:a16="http://schemas.microsoft.com/office/drawing/2014/main" id="{7544EA8F-CCE1-A74A-91B5-6735D469EEBA}"/>
                </a:ext>
              </a:extLst>
            </p:cNvPr>
            <p:cNvSpPr>
              <a:spLocks noChangeArrowheads="1"/>
            </p:cNvSpPr>
            <p:nvPr/>
          </p:nvSpPr>
          <p:spPr bwMode="auto">
            <a:xfrm rot="16200000">
              <a:off x="5312570" y="4837906"/>
              <a:ext cx="138113" cy="2000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158" name="Group 126">
              <a:extLst>
                <a:ext uri="{FF2B5EF4-FFF2-40B4-BE49-F238E27FC236}">
                  <a16:creationId xmlns:a16="http://schemas.microsoft.com/office/drawing/2014/main" id="{FAFAEF98-5257-DA4E-BC58-C34DC865DDE5}"/>
                </a:ext>
              </a:extLst>
            </p:cNvPr>
            <p:cNvGrpSpPr>
              <a:grpSpLocks/>
            </p:cNvGrpSpPr>
            <p:nvPr/>
          </p:nvGrpSpPr>
          <p:grpSpPr bwMode="auto">
            <a:xfrm>
              <a:off x="3007360" y="5313680"/>
              <a:ext cx="701043" cy="517588"/>
              <a:chOff x="1046480" y="3962400"/>
              <a:chExt cx="1026163" cy="761428"/>
            </a:xfrm>
          </p:grpSpPr>
          <p:sp>
            <p:nvSpPr>
              <p:cNvPr id="160" name="Rectangle 48">
                <a:extLst>
                  <a:ext uri="{FF2B5EF4-FFF2-40B4-BE49-F238E27FC236}">
                    <a16:creationId xmlns:a16="http://schemas.microsoft.com/office/drawing/2014/main" id="{901F31B8-F41B-7943-ACF9-A2ACE3A98E31}"/>
                  </a:ext>
                </a:extLst>
              </p:cNvPr>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venir Book" panose="02000503020000020003" pitchFamily="2" charset="0"/>
                </a:endParaRPr>
              </a:p>
            </p:txBody>
          </p:sp>
          <p:grpSp>
            <p:nvGrpSpPr>
              <p:cNvPr id="161" name="Group 49">
                <a:extLst>
                  <a:ext uri="{FF2B5EF4-FFF2-40B4-BE49-F238E27FC236}">
                    <a16:creationId xmlns:a16="http://schemas.microsoft.com/office/drawing/2014/main" id="{67FA2F44-8C89-7E46-A840-E84F7193F364}"/>
                  </a:ext>
                </a:extLst>
              </p:cNvPr>
              <p:cNvGrpSpPr>
                <a:grpSpLocks/>
              </p:cNvGrpSpPr>
              <p:nvPr/>
            </p:nvGrpSpPr>
            <p:grpSpPr bwMode="auto">
              <a:xfrm>
                <a:off x="1046480" y="3962400"/>
                <a:ext cx="936071" cy="761428"/>
                <a:chOff x="-44" y="1473"/>
                <a:chExt cx="981" cy="1105"/>
              </a:xfrm>
            </p:grpSpPr>
            <p:pic>
              <p:nvPicPr>
                <p:cNvPr id="162" name="Picture 50" descr="desktop_computer_stylized_medium">
                  <a:extLst>
                    <a:ext uri="{FF2B5EF4-FFF2-40B4-BE49-F238E27FC236}">
                      <a16:creationId xmlns:a16="http://schemas.microsoft.com/office/drawing/2014/main" id="{89AB27C2-E45F-1649-8751-3C14857AC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 name="Freeform 51">
                  <a:extLst>
                    <a:ext uri="{FF2B5EF4-FFF2-40B4-BE49-F238E27FC236}">
                      <a16:creationId xmlns:a16="http://schemas.microsoft.com/office/drawing/2014/main" id="{26A0D940-7AAA-F04B-B818-51328DFF08C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latin typeface="Avenir Book" panose="02000503020000020003" pitchFamily="2" charset="0"/>
                  </a:endParaRPr>
                </a:p>
              </p:txBody>
            </p:sp>
          </p:grpSp>
        </p:grpSp>
        <p:pic>
          <p:nvPicPr>
            <p:cNvPr id="159" name="Picture 158">
              <a:extLst>
                <a:ext uri="{FF2B5EF4-FFF2-40B4-BE49-F238E27FC236}">
                  <a16:creationId xmlns:a16="http://schemas.microsoft.com/office/drawing/2014/main" id="{6779EDDD-EFD7-9945-952A-EE4EBE1FDEB9}"/>
                </a:ext>
              </a:extLst>
            </p:cNvPr>
            <p:cNvPicPr>
              <a:picLocks noChangeAspect="1"/>
            </p:cNvPicPr>
            <p:nvPr/>
          </p:nvPicPr>
          <p:blipFill>
            <a:blip r:embed="rId4"/>
            <a:stretch>
              <a:fillRect/>
            </a:stretch>
          </p:blipFill>
          <p:spPr>
            <a:xfrm>
              <a:off x="5509167" y="4695279"/>
              <a:ext cx="875757" cy="506959"/>
            </a:xfrm>
            <a:prstGeom prst="rect">
              <a:avLst/>
            </a:prstGeom>
          </p:spPr>
        </p:pic>
      </p:grpSp>
      <p:graphicFrame>
        <p:nvGraphicFramePr>
          <p:cNvPr id="188" name="Table 187">
            <a:extLst>
              <a:ext uri="{FF2B5EF4-FFF2-40B4-BE49-F238E27FC236}">
                <a16:creationId xmlns:a16="http://schemas.microsoft.com/office/drawing/2014/main" id="{B4588B1F-515C-384F-BD8B-5DC309C65F23}"/>
              </a:ext>
            </a:extLst>
          </p:cNvPr>
          <p:cNvGraphicFramePr>
            <a:graphicFrameLocks noGrp="1"/>
          </p:cNvGraphicFramePr>
          <p:nvPr>
            <p:extLst>
              <p:ext uri="{D42A27DB-BD31-4B8C-83A1-F6EECF244321}">
                <p14:modId xmlns:p14="http://schemas.microsoft.com/office/powerpoint/2010/main" val="2824749131"/>
              </p:ext>
            </p:extLst>
          </p:nvPr>
        </p:nvGraphicFramePr>
        <p:xfrm>
          <a:off x="6335653" y="3944305"/>
          <a:ext cx="750249" cy="822960"/>
        </p:xfrm>
        <a:graphic>
          <a:graphicData uri="http://schemas.openxmlformats.org/drawingml/2006/table">
            <a:tbl>
              <a:tblPr firstRow="1" bandRow="1">
                <a:tableStyleId>{5940675A-B579-460E-94D1-54222C63F5DA}</a:tableStyleId>
              </a:tblPr>
              <a:tblGrid>
                <a:gridCol w="750249">
                  <a:extLst>
                    <a:ext uri="{9D8B030D-6E8A-4147-A177-3AD203B41FA5}">
                      <a16:colId xmlns:a16="http://schemas.microsoft.com/office/drawing/2014/main" val="1846888515"/>
                    </a:ext>
                  </a:extLst>
                </a:gridCol>
              </a:tblGrid>
              <a:tr h="222885">
                <a:tc>
                  <a:txBody>
                    <a:bodyPr/>
                    <a:lstStyle/>
                    <a:p>
                      <a:pPr algn="ctr"/>
                      <a:r>
                        <a:rPr lang="en-US" sz="1200" dirty="0">
                          <a:latin typeface="Avenir Book" panose="02000503020000020003" pitchFamily="2" charset="0"/>
                        </a:rPr>
                        <a:t>IP</a:t>
                      </a:r>
                    </a:p>
                  </a:txBody>
                  <a:tcPr/>
                </a:tc>
                <a:extLst>
                  <a:ext uri="{0D108BD9-81ED-4DB2-BD59-A6C34878D82A}">
                    <a16:rowId xmlns:a16="http://schemas.microsoft.com/office/drawing/2014/main" val="4179911379"/>
                  </a:ext>
                </a:extLst>
              </a:tr>
              <a:tr h="222885">
                <a:tc>
                  <a:txBody>
                    <a:bodyPr/>
                    <a:lstStyle/>
                    <a:p>
                      <a:pPr algn="ctr"/>
                      <a:r>
                        <a:rPr lang="en-US" sz="1200" dirty="0">
                          <a:latin typeface="Avenir Book" panose="02000503020000020003" pitchFamily="2" charset="0"/>
                        </a:rPr>
                        <a:t>Eth</a:t>
                      </a:r>
                    </a:p>
                  </a:txBody>
                  <a:tcPr/>
                </a:tc>
                <a:extLst>
                  <a:ext uri="{0D108BD9-81ED-4DB2-BD59-A6C34878D82A}">
                    <a16:rowId xmlns:a16="http://schemas.microsoft.com/office/drawing/2014/main" val="4151257516"/>
                  </a:ext>
                </a:extLst>
              </a:tr>
              <a:tr h="222885">
                <a:tc>
                  <a:txBody>
                    <a:bodyPr/>
                    <a:lstStyle/>
                    <a:p>
                      <a:pPr algn="ctr"/>
                      <a:r>
                        <a:rPr lang="en-US" sz="1200" dirty="0" err="1">
                          <a:latin typeface="Avenir Book" panose="02000503020000020003" pitchFamily="2" charset="0"/>
                        </a:rPr>
                        <a:t>Phy</a:t>
                      </a:r>
                      <a:endParaRPr lang="en-US" sz="1200" dirty="0">
                        <a:latin typeface="Avenir Book" panose="02000503020000020003" pitchFamily="2" charset="0"/>
                      </a:endParaRPr>
                    </a:p>
                  </a:txBody>
                  <a:tcPr/>
                </a:tc>
                <a:extLst>
                  <a:ext uri="{0D108BD9-81ED-4DB2-BD59-A6C34878D82A}">
                    <a16:rowId xmlns:a16="http://schemas.microsoft.com/office/drawing/2014/main" val="3324929093"/>
                  </a:ext>
                </a:extLst>
              </a:tr>
            </a:tbl>
          </a:graphicData>
        </a:graphic>
      </p:graphicFrame>
      <p:sp>
        <p:nvSpPr>
          <p:cNvPr id="189" name="AutoShape 2">
            <a:extLst>
              <a:ext uri="{FF2B5EF4-FFF2-40B4-BE49-F238E27FC236}">
                <a16:creationId xmlns:a16="http://schemas.microsoft.com/office/drawing/2014/main" id="{DD56414C-03DD-0943-9644-A97F32D16C67}"/>
              </a:ext>
            </a:extLst>
          </p:cNvPr>
          <p:cNvSpPr>
            <a:spLocks noChangeArrowheads="1"/>
          </p:cNvSpPr>
          <p:nvPr/>
        </p:nvSpPr>
        <p:spPr bwMode="auto">
          <a:xfrm>
            <a:off x="8418216" y="3563262"/>
            <a:ext cx="314325" cy="792162"/>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90" name="Group 67">
            <a:extLst>
              <a:ext uri="{FF2B5EF4-FFF2-40B4-BE49-F238E27FC236}">
                <a16:creationId xmlns:a16="http://schemas.microsoft.com/office/drawing/2014/main" id="{E2FA1EA9-5398-CA42-889C-C747037826B7}"/>
              </a:ext>
            </a:extLst>
          </p:cNvPr>
          <p:cNvGrpSpPr>
            <a:grpSpLocks/>
          </p:cNvGrpSpPr>
          <p:nvPr/>
        </p:nvGrpSpPr>
        <p:grpSpPr bwMode="auto">
          <a:xfrm>
            <a:off x="7924503" y="3120350"/>
            <a:ext cx="2011363" cy="760413"/>
            <a:chOff x="1197" y="1665"/>
            <a:chExt cx="1267" cy="479"/>
          </a:xfrm>
        </p:grpSpPr>
        <p:grpSp>
          <p:nvGrpSpPr>
            <p:cNvPr id="191" name="Group 68">
              <a:extLst>
                <a:ext uri="{FF2B5EF4-FFF2-40B4-BE49-F238E27FC236}">
                  <a16:creationId xmlns:a16="http://schemas.microsoft.com/office/drawing/2014/main" id="{D1BEA334-4B10-744B-9D1E-AD0F05F0ED51}"/>
                </a:ext>
              </a:extLst>
            </p:cNvPr>
            <p:cNvGrpSpPr>
              <a:grpSpLocks/>
            </p:cNvGrpSpPr>
            <p:nvPr/>
          </p:nvGrpSpPr>
          <p:grpSpPr bwMode="auto">
            <a:xfrm>
              <a:off x="1231" y="1990"/>
              <a:ext cx="691" cy="154"/>
              <a:chOff x="1231" y="1990"/>
              <a:chExt cx="691" cy="154"/>
            </a:xfrm>
          </p:grpSpPr>
          <p:sp>
            <p:nvSpPr>
              <p:cNvPr id="193" name="Rectangle 69">
                <a:extLst>
                  <a:ext uri="{FF2B5EF4-FFF2-40B4-BE49-F238E27FC236}">
                    <a16:creationId xmlns:a16="http://schemas.microsoft.com/office/drawing/2014/main" id="{91C5960F-D213-254E-8976-C1AD353AAD87}"/>
                  </a:ext>
                </a:extLst>
              </p:cNvPr>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94" name="Line 70">
                <a:extLst>
                  <a:ext uri="{FF2B5EF4-FFF2-40B4-BE49-F238E27FC236}">
                    <a16:creationId xmlns:a16="http://schemas.microsoft.com/office/drawing/2014/main" id="{9B80ED67-6521-E048-A4E3-F72BA5EF278D}"/>
                  </a:ext>
                </a:extLst>
              </p:cNvPr>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95" name="Line 71">
                <a:extLst>
                  <a:ext uri="{FF2B5EF4-FFF2-40B4-BE49-F238E27FC236}">
                    <a16:creationId xmlns:a16="http://schemas.microsoft.com/office/drawing/2014/main" id="{8FED1229-FDDA-484C-9C33-78D75AB210BF}"/>
                  </a:ext>
                </a:extLst>
              </p:cNvPr>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192" name="Text Box 72">
              <a:extLst>
                <a:ext uri="{FF2B5EF4-FFF2-40B4-BE49-F238E27FC236}">
                  <a16:creationId xmlns:a16="http://schemas.microsoft.com/office/drawing/2014/main" id="{EFA403E3-C02D-D04F-AC95-E0E02E698474}"/>
                </a:ext>
              </a:extLst>
            </p:cNvPr>
            <p:cNvSpPr txBox="1">
              <a:spLocks noChangeArrowheads="1"/>
            </p:cNvSpPr>
            <p:nvPr/>
          </p:nvSpPr>
          <p:spPr bwMode="auto">
            <a:xfrm>
              <a:off x="1197"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rPr>
                <a:t>IP src: 111.111.111.111</a:t>
              </a:r>
            </a:p>
            <a:p>
              <a:pPr>
                <a:defRPr/>
              </a:pPr>
              <a:r>
                <a:rPr lang="en-US" sz="1200" i="0" dirty="0">
                  <a:latin typeface="Arial" charset="0"/>
                </a:rPr>
                <a:t>   IP dest: 222.222.222.222</a:t>
              </a:r>
            </a:p>
          </p:txBody>
        </p:sp>
      </p:grpSp>
      <p:grpSp>
        <p:nvGrpSpPr>
          <p:cNvPr id="196" name="Group 73">
            <a:extLst>
              <a:ext uri="{FF2B5EF4-FFF2-40B4-BE49-F238E27FC236}">
                <a16:creationId xmlns:a16="http://schemas.microsoft.com/office/drawing/2014/main" id="{F5268446-26BE-5C4F-ACCA-BBA54F3D48C6}"/>
              </a:ext>
            </a:extLst>
          </p:cNvPr>
          <p:cNvGrpSpPr>
            <a:grpSpLocks/>
          </p:cNvGrpSpPr>
          <p:nvPr/>
        </p:nvGrpSpPr>
        <p:grpSpPr bwMode="auto">
          <a:xfrm>
            <a:off x="8048327" y="3371175"/>
            <a:ext cx="146050" cy="385763"/>
            <a:chOff x="1272" y="1762"/>
            <a:chExt cx="92" cy="243"/>
          </a:xfrm>
        </p:grpSpPr>
        <p:sp>
          <p:nvSpPr>
            <p:cNvPr id="197" name="Line 74">
              <a:extLst>
                <a:ext uri="{FF2B5EF4-FFF2-40B4-BE49-F238E27FC236}">
                  <a16:creationId xmlns:a16="http://schemas.microsoft.com/office/drawing/2014/main" id="{E2035BA6-F6F6-A140-9BFA-722541541F84}"/>
                </a:ext>
              </a:extLst>
            </p:cNvPr>
            <p:cNvSpPr>
              <a:spLocks noChangeShapeType="1"/>
            </p:cNvSpPr>
            <p:nvPr/>
          </p:nvSpPr>
          <p:spPr bwMode="auto">
            <a:xfrm>
              <a:off x="1272" y="1762"/>
              <a:ext cx="0" cy="2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98" name="Line 75">
              <a:extLst>
                <a:ext uri="{FF2B5EF4-FFF2-40B4-BE49-F238E27FC236}">
                  <a16:creationId xmlns:a16="http://schemas.microsoft.com/office/drawing/2014/main" id="{3CAFC619-7FAB-F441-8BA6-7362530C37C7}"/>
                </a:ext>
              </a:extLst>
            </p:cNvPr>
            <p:cNvSpPr>
              <a:spLocks noChangeShapeType="1"/>
            </p:cNvSpPr>
            <p:nvPr/>
          </p:nvSpPr>
          <p:spPr bwMode="auto">
            <a:xfrm>
              <a:off x="1364" y="1878"/>
              <a:ext cx="0" cy="12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199" name="Group 78">
            <a:extLst>
              <a:ext uri="{FF2B5EF4-FFF2-40B4-BE49-F238E27FC236}">
                <a16:creationId xmlns:a16="http://schemas.microsoft.com/office/drawing/2014/main" id="{39F20B99-FC6C-554D-9459-6E059867EF43}"/>
              </a:ext>
            </a:extLst>
          </p:cNvPr>
          <p:cNvGrpSpPr>
            <a:grpSpLocks/>
          </p:cNvGrpSpPr>
          <p:nvPr/>
        </p:nvGrpSpPr>
        <p:grpSpPr bwMode="auto">
          <a:xfrm>
            <a:off x="7499052" y="2712363"/>
            <a:ext cx="2428876" cy="1519237"/>
            <a:chOff x="931" y="1414"/>
            <a:chExt cx="1530" cy="957"/>
          </a:xfrm>
        </p:grpSpPr>
        <p:sp>
          <p:nvSpPr>
            <p:cNvPr id="200" name="Text Box 79">
              <a:extLst>
                <a:ext uri="{FF2B5EF4-FFF2-40B4-BE49-F238E27FC236}">
                  <a16:creationId xmlns:a16="http://schemas.microsoft.com/office/drawing/2014/main" id="{43A560A0-79DB-354A-9F8C-8C6B663C017C}"/>
                </a:ext>
              </a:extLst>
            </p:cNvPr>
            <p:cNvSpPr txBox="1">
              <a:spLocks noChangeArrowheads="1"/>
            </p:cNvSpPr>
            <p:nvPr/>
          </p:nvSpPr>
          <p:spPr bwMode="auto">
            <a:xfrm>
              <a:off x="931" y="1414"/>
              <a:ext cx="1530" cy="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rPr>
                <a:t>MAC src: </a:t>
              </a:r>
              <a:r>
                <a:rPr lang="en-US" sz="1200" i="0" dirty="0">
                  <a:solidFill>
                    <a:srgbClr val="FF0000"/>
                  </a:solidFill>
                  <a:latin typeface="Arial" charset="0"/>
                </a:rPr>
                <a:t>1A-23-F9-CD-06-9B</a:t>
              </a:r>
            </a:p>
            <a:p>
              <a:pPr>
                <a:defRPr/>
              </a:pPr>
              <a:r>
                <a:rPr lang="en-US" sz="1200" i="0" dirty="0">
                  <a:latin typeface="Arial" charset="0"/>
                </a:rPr>
                <a:t>  MAC dest: </a:t>
              </a:r>
              <a:r>
                <a:rPr lang="en-US" sz="1200" i="0" dirty="0">
                  <a:solidFill>
                    <a:srgbClr val="FF0000"/>
                  </a:solidFill>
                  <a:latin typeface="Arial" charset="0"/>
                </a:rPr>
                <a:t>49-BD-D2-C7-56-2A</a:t>
              </a:r>
            </a:p>
            <a:p>
              <a:pPr>
                <a:defRPr/>
              </a:pPr>
              <a:endParaRPr lang="en-US" sz="1200" i="0" dirty="0">
                <a:solidFill>
                  <a:srgbClr val="FF0000"/>
                </a:solidFill>
                <a:latin typeface="Arial" charset="0"/>
              </a:endParaRPr>
            </a:p>
          </p:txBody>
        </p:sp>
        <p:grpSp>
          <p:nvGrpSpPr>
            <p:cNvPr id="201" name="Group 80">
              <a:extLst>
                <a:ext uri="{FF2B5EF4-FFF2-40B4-BE49-F238E27FC236}">
                  <a16:creationId xmlns:a16="http://schemas.microsoft.com/office/drawing/2014/main" id="{805C6FB4-6BB1-1146-80BA-89AB94892FB0}"/>
                </a:ext>
              </a:extLst>
            </p:cNvPr>
            <p:cNvGrpSpPr>
              <a:grpSpLocks/>
            </p:cNvGrpSpPr>
            <p:nvPr/>
          </p:nvGrpSpPr>
          <p:grpSpPr bwMode="auto">
            <a:xfrm>
              <a:off x="981" y="2182"/>
              <a:ext cx="1049" cy="189"/>
              <a:chOff x="2829" y="2040"/>
              <a:chExt cx="1049" cy="189"/>
            </a:xfrm>
          </p:grpSpPr>
          <p:sp>
            <p:nvSpPr>
              <p:cNvPr id="206" name="Rectangle 81">
                <a:extLst>
                  <a:ext uri="{FF2B5EF4-FFF2-40B4-BE49-F238E27FC236}">
                    <a16:creationId xmlns:a16="http://schemas.microsoft.com/office/drawing/2014/main" id="{B736BA70-7BEB-4D4A-9C96-034C56AE94A2}"/>
                  </a:ext>
                </a:extLst>
              </p:cNvPr>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07" name="Rectangle 82">
                <a:extLst>
                  <a:ext uri="{FF2B5EF4-FFF2-40B4-BE49-F238E27FC236}">
                    <a16:creationId xmlns:a16="http://schemas.microsoft.com/office/drawing/2014/main" id="{D264F7D9-E5E0-2141-A433-277761FE524E}"/>
                  </a:ext>
                </a:extLst>
              </p:cNvPr>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08" name="Line 83">
                <a:extLst>
                  <a:ext uri="{FF2B5EF4-FFF2-40B4-BE49-F238E27FC236}">
                    <a16:creationId xmlns:a16="http://schemas.microsoft.com/office/drawing/2014/main" id="{317A84A5-56B8-8144-85BC-72FDCD0B5E6E}"/>
                  </a:ext>
                </a:extLst>
              </p:cNvPr>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09" name="Line 84">
                <a:extLst>
                  <a:ext uri="{FF2B5EF4-FFF2-40B4-BE49-F238E27FC236}">
                    <a16:creationId xmlns:a16="http://schemas.microsoft.com/office/drawing/2014/main" id="{21C3A1FD-0042-0648-9FDF-A5E708741ED5}"/>
                  </a:ext>
                </a:extLst>
              </p:cNvPr>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10" name="Line 85">
                <a:extLst>
                  <a:ext uri="{FF2B5EF4-FFF2-40B4-BE49-F238E27FC236}">
                    <a16:creationId xmlns:a16="http://schemas.microsoft.com/office/drawing/2014/main" id="{A8D51192-40DF-CC41-9472-FF0B371D832A}"/>
                  </a:ext>
                </a:extLst>
              </p:cNvPr>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11" name="Line 86">
                <a:extLst>
                  <a:ext uri="{FF2B5EF4-FFF2-40B4-BE49-F238E27FC236}">
                    <a16:creationId xmlns:a16="http://schemas.microsoft.com/office/drawing/2014/main" id="{E6B9CD28-4B2B-394C-8AF4-BF15E91A8C9E}"/>
                  </a:ext>
                </a:extLst>
              </p:cNvPr>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202" name="Line 87">
              <a:extLst>
                <a:ext uri="{FF2B5EF4-FFF2-40B4-BE49-F238E27FC236}">
                  <a16:creationId xmlns:a16="http://schemas.microsoft.com/office/drawing/2014/main" id="{620E7C55-C1F4-974B-B63C-AA6CBE61BE65}"/>
                </a:ext>
              </a:extLst>
            </p:cNvPr>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03" name="Line 88">
              <a:extLst>
                <a:ext uri="{FF2B5EF4-FFF2-40B4-BE49-F238E27FC236}">
                  <a16:creationId xmlns:a16="http://schemas.microsoft.com/office/drawing/2014/main" id="{8D07ED26-2AEB-1A42-BB2D-D72868F302A2}"/>
                </a:ext>
              </a:extLst>
            </p:cNvPr>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04" name="Line 89">
              <a:extLst>
                <a:ext uri="{FF2B5EF4-FFF2-40B4-BE49-F238E27FC236}">
                  <a16:creationId xmlns:a16="http://schemas.microsoft.com/office/drawing/2014/main" id="{2BC3E0CC-EB91-6E45-8D59-91B687591007}"/>
                </a:ext>
              </a:extLst>
            </p:cNvPr>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05" name="Line 90">
              <a:extLst>
                <a:ext uri="{FF2B5EF4-FFF2-40B4-BE49-F238E27FC236}">
                  <a16:creationId xmlns:a16="http://schemas.microsoft.com/office/drawing/2014/main" id="{672FD052-F73D-0F43-9B8A-0BBEBC26E74B}"/>
                </a:ext>
              </a:extLst>
            </p:cNvPr>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84" name="Oval 83">
            <a:extLst>
              <a:ext uri="{FF2B5EF4-FFF2-40B4-BE49-F238E27FC236}">
                <a16:creationId xmlns:a16="http://schemas.microsoft.com/office/drawing/2014/main" id="{BFAC2617-1CD8-2D4E-AE60-BC3CFE435526}"/>
              </a:ext>
            </a:extLst>
          </p:cNvPr>
          <p:cNvSpPr/>
          <p:nvPr/>
        </p:nvSpPr>
        <p:spPr bwMode="auto">
          <a:xfrm>
            <a:off x="10204187" y="4980307"/>
            <a:ext cx="1784870" cy="390207"/>
          </a:xfrm>
          <a:prstGeom prst="ellipse">
            <a:avLst/>
          </a:prstGeom>
          <a:noFill/>
          <a:ln w="19050" cap="sq" cmpd="sng" algn="ctr">
            <a:solidFill>
              <a:srgbClr val="00B05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336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up)">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cTn>
                              </p:par>
                              <p:par>
                                <p:cTn id="12" presetID="9" presetClass="exit" presetSubtype="0" fill="hold" nodeType="withEffect">
                                  <p:stCondLst>
                                    <p:cond delay="0"/>
                                  </p:stCondLst>
                                  <p:childTnLst>
                                    <p:animEffect transition="out" filter="dissolve">
                                      <p:cBhvr>
                                        <p:cTn id="13" dur="500"/>
                                        <p:tgtEl>
                                          <p:spTgt spid="196"/>
                                        </p:tgtEl>
                                      </p:cBhvr>
                                    </p:animEffect>
                                    <p:set>
                                      <p:cBhvr>
                                        <p:cTn id="14" dur="1" fill="hold">
                                          <p:stCondLst>
                                            <p:cond delay="499"/>
                                          </p:stCondLst>
                                        </p:cTn>
                                        <p:tgtEl>
                                          <p:spTgt spid="196"/>
                                        </p:tgtEl>
                                        <p:attrNameLst>
                                          <p:attrName>style.visibility</p:attrName>
                                        </p:attrNameLst>
                                      </p:cBhvr>
                                      <p:to>
                                        <p:strVal val="hidden"/>
                                      </p:to>
                                    </p:set>
                                  </p:childTnLst>
                                </p:cTn>
                              </p:par>
                              <p:par>
                                <p:cTn id="15" presetID="9" presetClass="entr" presetSubtype="0"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dissolve">
                                      <p:cBhvr>
                                        <p:cTn id="1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84" grpId="0" animBg="1"/>
    </p:bldLst>
  </p:timing>
</p:sld>
</file>

<file path=ppt/theme/theme1.xml><?xml version="1.0" encoding="utf-8"?>
<a:theme xmlns:a="http://schemas.openxmlformats.org/drawingml/2006/main" name="1_aqualab01">
  <a:themeElements>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fontScheme name="1_aqualab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qualab0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qualab0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qualab0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qualab0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qualab0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qualab0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qualab01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71B79C"/>
        </a:folHlink>
      </a:clrScheme>
      <a:clrMap bg1="lt1" tx1="dk1" bg2="lt2" tx2="dk2" accent1="accent1" accent2="accent2" accent3="accent3" accent4="accent4" accent5="accent5" accent6="accent6" hlink="hlink" folHlink="folHlink"/>
    </a:extraClrScheme>
    <a:extraClrScheme>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aqualab01</Template>
  <TotalTime>67882</TotalTime>
  <Words>3294</Words>
  <Application>Microsoft Macintosh PowerPoint</Application>
  <PresentationFormat>Widescreen</PresentationFormat>
  <Paragraphs>702</Paragraphs>
  <Slides>32</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Avenir Book</vt:lpstr>
      <vt:lpstr>Avenir Roman</vt:lpstr>
      <vt:lpstr>Bradley Hand Bold</vt:lpstr>
      <vt:lpstr>Comic Sans MS</vt:lpstr>
      <vt:lpstr>Gill Sans MT</vt:lpstr>
      <vt:lpstr>Tahoma</vt:lpstr>
      <vt:lpstr>Times New Roman</vt:lpstr>
      <vt:lpstr>Wingdings</vt:lpstr>
      <vt:lpstr>1_aqualab01</vt:lpstr>
      <vt:lpstr>The link layer – Switched LANs and More</vt:lpstr>
      <vt:lpstr>Forwarding within a switched local area network</vt:lpstr>
      <vt:lpstr>MAC addresses</vt:lpstr>
      <vt:lpstr>MAC address and ARP [RFC 826]</vt:lpstr>
      <vt:lpstr>ARP: address resolution protocol</vt:lpstr>
      <vt:lpstr>ARP protocol (in the same LAN)</vt:lpstr>
      <vt:lpstr>Addressing: routing to another LAN</vt:lpstr>
      <vt:lpstr>Addressing: routing to another LAN</vt:lpstr>
      <vt:lpstr>Addressing: routing to another LAN</vt:lpstr>
      <vt:lpstr>Addressing: routing to another LAN</vt:lpstr>
      <vt:lpstr>Ethernet</vt:lpstr>
      <vt:lpstr>Ethernet: physical topology</vt:lpstr>
      <vt:lpstr>Ethernet frame structure</vt:lpstr>
      <vt:lpstr>Ethernet frame structure</vt:lpstr>
      <vt:lpstr>Ethernet: unreliable, connectionless</vt:lpstr>
      <vt:lpstr>Ethernet switches (late 1990s–today)</vt:lpstr>
      <vt:lpstr>Switches avoid collision entirely</vt:lpstr>
      <vt:lpstr>Switches and routers</vt:lpstr>
      <vt:lpstr>VLANs (Virtual LANs)</vt:lpstr>
      <vt:lpstr>Multiprotocol label switching (MPLS)</vt:lpstr>
      <vt:lpstr>MPLS headers</vt:lpstr>
      <vt:lpstr>MPLS versus IP paths</vt:lpstr>
      <vt:lpstr>MPLS signaling</vt:lpstr>
      <vt:lpstr>MPLS forwarding tables</vt:lpstr>
      <vt:lpstr>Data center networks</vt:lpstr>
      <vt:lpstr>A recap of sorts … visiting www.google.com?</vt:lpstr>
      <vt:lpstr>What happens when visiting www.google.com?</vt:lpstr>
      <vt:lpstr>Connecting to network (continued)</vt:lpstr>
      <vt:lpstr>ARP (before DNS, before HTTP)</vt:lpstr>
      <vt:lpstr>DNS</vt:lpstr>
      <vt:lpstr>TCP</vt:lpstr>
      <vt:lpstr>HTTP request/reply</vt:lpstr>
    </vt:vector>
  </TitlesOfParts>
  <Company>CompSci - Northwestern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343 OS</dc:title>
  <dc:creator>Fabian E. Bustamante</dc:creator>
  <cp:lastModifiedBy>Fabian Bustamante</cp:lastModifiedBy>
  <cp:revision>853</cp:revision>
  <cp:lastPrinted>2019-04-01T18:01:51Z</cp:lastPrinted>
  <dcterms:created xsi:type="dcterms:W3CDTF">2003-08-04T23:01:20Z</dcterms:created>
  <dcterms:modified xsi:type="dcterms:W3CDTF">2019-11-27T20:22:35Z</dcterms:modified>
</cp:coreProperties>
</file>