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779" r:id="rId2"/>
  </p:sldIdLst>
  <p:sldSz cx="9906000" cy="6858000" type="A4"/>
  <p:notesSz cx="4610100" cy="3460750"/>
  <p:defaultTextStyle>
    <a:defPPr>
      <a:defRPr lang="it-IT"/>
    </a:defPPr>
    <a:lvl1pPr marL="0" algn="l" defTabSz="1899140" rtl="0" eaLnBrk="1" latinLnBrk="0" hangingPunct="1">
      <a:defRPr sz="3700" kern="1200">
        <a:solidFill>
          <a:schemeClr val="tx1"/>
        </a:solidFill>
        <a:latin typeface="+mn-lt"/>
        <a:ea typeface="+mn-ea"/>
        <a:cs typeface="+mn-cs"/>
      </a:defRPr>
    </a:lvl1pPr>
    <a:lvl2pPr marL="949571" algn="l" defTabSz="1899140" rtl="0" eaLnBrk="1" latinLnBrk="0" hangingPunct="1">
      <a:defRPr sz="3700" kern="1200">
        <a:solidFill>
          <a:schemeClr val="tx1"/>
        </a:solidFill>
        <a:latin typeface="+mn-lt"/>
        <a:ea typeface="+mn-ea"/>
        <a:cs typeface="+mn-cs"/>
      </a:defRPr>
    </a:lvl2pPr>
    <a:lvl3pPr marL="1899140" algn="l" defTabSz="1899140" rtl="0" eaLnBrk="1" latinLnBrk="0" hangingPunct="1">
      <a:defRPr sz="3700" kern="1200">
        <a:solidFill>
          <a:schemeClr val="tx1"/>
        </a:solidFill>
        <a:latin typeface="+mn-lt"/>
        <a:ea typeface="+mn-ea"/>
        <a:cs typeface="+mn-cs"/>
      </a:defRPr>
    </a:lvl3pPr>
    <a:lvl4pPr marL="2848711" algn="l" defTabSz="1899140" rtl="0" eaLnBrk="1" latinLnBrk="0" hangingPunct="1">
      <a:defRPr sz="3700" kern="1200">
        <a:solidFill>
          <a:schemeClr val="tx1"/>
        </a:solidFill>
        <a:latin typeface="+mn-lt"/>
        <a:ea typeface="+mn-ea"/>
        <a:cs typeface="+mn-cs"/>
      </a:defRPr>
    </a:lvl4pPr>
    <a:lvl5pPr marL="3798281" algn="l" defTabSz="1899140" rtl="0" eaLnBrk="1" latinLnBrk="0" hangingPunct="1">
      <a:defRPr sz="3700" kern="1200">
        <a:solidFill>
          <a:schemeClr val="tx1"/>
        </a:solidFill>
        <a:latin typeface="+mn-lt"/>
        <a:ea typeface="+mn-ea"/>
        <a:cs typeface="+mn-cs"/>
      </a:defRPr>
    </a:lvl5pPr>
    <a:lvl6pPr marL="4747852" algn="l" defTabSz="1899140" rtl="0" eaLnBrk="1" latinLnBrk="0" hangingPunct="1">
      <a:defRPr sz="3700" kern="1200">
        <a:solidFill>
          <a:schemeClr val="tx1"/>
        </a:solidFill>
        <a:latin typeface="+mn-lt"/>
        <a:ea typeface="+mn-ea"/>
        <a:cs typeface="+mn-cs"/>
      </a:defRPr>
    </a:lvl6pPr>
    <a:lvl7pPr marL="5697423" algn="l" defTabSz="1899140" rtl="0" eaLnBrk="1" latinLnBrk="0" hangingPunct="1">
      <a:defRPr sz="3700" kern="1200">
        <a:solidFill>
          <a:schemeClr val="tx1"/>
        </a:solidFill>
        <a:latin typeface="+mn-lt"/>
        <a:ea typeface="+mn-ea"/>
        <a:cs typeface="+mn-cs"/>
      </a:defRPr>
    </a:lvl7pPr>
    <a:lvl8pPr marL="6646992" algn="l" defTabSz="1899140" rtl="0" eaLnBrk="1" latinLnBrk="0" hangingPunct="1">
      <a:defRPr sz="3700" kern="1200">
        <a:solidFill>
          <a:schemeClr val="tx1"/>
        </a:solidFill>
        <a:latin typeface="+mn-lt"/>
        <a:ea typeface="+mn-ea"/>
        <a:cs typeface="+mn-cs"/>
      </a:defRPr>
    </a:lvl8pPr>
    <a:lvl9pPr marL="7596563" algn="l" defTabSz="1899140" rtl="0" eaLnBrk="1" latinLnBrk="0" hangingPunct="1">
      <a:defRPr sz="37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Raffaele Nicolussi" initials="RN" lastIdx="2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FF0000"/>
    <a:srgbClr val="FC0107"/>
    <a:srgbClr val="FD8008"/>
    <a:srgbClr val="FC02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170" autoAdjust="0"/>
    <p:restoredTop sz="95926" autoAdjust="0"/>
  </p:normalViewPr>
  <p:slideViewPr>
    <p:cSldViewPr>
      <p:cViewPr>
        <p:scale>
          <a:sx n="81" d="100"/>
          <a:sy n="81" d="100"/>
        </p:scale>
        <p:origin x="-544" y="576"/>
      </p:cViewPr>
      <p:guideLst>
        <p:guide orient="horz" pos="5707"/>
        <p:guide pos="4641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218" d="100"/>
          <a:sy n="218" d="100"/>
        </p:scale>
        <p:origin x="1830" y="16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commentAuthors" Target="commentAuthors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1997075" cy="1730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2611438" y="0"/>
            <a:ext cx="1997075" cy="1730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4E20782-20E0-42B5-B857-C3DE7403CC56}" type="datetimeFigureOut">
              <a:rPr lang="it-IT" smtClean="0"/>
              <a:t>02/10/19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1463675" y="433388"/>
            <a:ext cx="1682750" cy="11668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460375" y="1665288"/>
            <a:ext cx="3689350" cy="13636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3287713"/>
            <a:ext cx="1997075" cy="1730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2611438" y="3287713"/>
            <a:ext cx="1997075" cy="1730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D79C50C-CF1D-4796-B06C-3E6F4AB8DF1B}" type="slidenum">
              <a:rPr lang="it-IT" smtClean="0"/>
              <a:t>‹n.›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867271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89914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1pPr>
    <a:lvl2pPr marL="949571" algn="l" defTabSz="189914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2pPr>
    <a:lvl3pPr marL="1899140" algn="l" defTabSz="189914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3pPr>
    <a:lvl4pPr marL="2848711" algn="l" defTabSz="189914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4pPr>
    <a:lvl5pPr marL="3798281" algn="l" defTabSz="189914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5pPr>
    <a:lvl6pPr marL="4747852" algn="l" defTabSz="189914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6pPr>
    <a:lvl7pPr marL="5697423" algn="l" defTabSz="189914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7pPr>
    <a:lvl8pPr marL="6646992" algn="l" defTabSz="189914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8pPr>
    <a:lvl9pPr marL="7596563" algn="l" defTabSz="1899140" rtl="0" eaLnBrk="1" latinLnBrk="0" hangingPunct="1">
      <a:defRPr sz="2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42952" y="2125981"/>
            <a:ext cx="842010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485900" y="3840483"/>
            <a:ext cx="6934200" cy="16158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02/10/19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800" b="0" i="0">
                <a:solidFill>
                  <a:srgbClr val="ADADE0"/>
                </a:solidFill>
                <a:latin typeface="Tahoma"/>
                <a:cs typeface="Tahoma"/>
              </a:defRPr>
            </a:lvl1pPr>
          </a:lstStyle>
          <a:p>
            <a:pPr marL="108144">
              <a:spcBef>
                <a:spcPts val="21"/>
              </a:spcBef>
            </a:pPr>
            <a:fld id="{81D60167-4931-47E6-BA6A-407CBD079E47}" type="slidenum">
              <a:rPr lang="nb-NO" spc="-21" smtClean="0"/>
              <a:pPr marL="108144">
                <a:spcBef>
                  <a:spcPts val="21"/>
                </a:spcBef>
              </a:pPr>
              <a:t>‹n.›</a:t>
            </a:fld>
            <a:endParaRPr lang="nb-NO" spc="-21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04777" y="177601"/>
            <a:ext cx="9496442" cy="446276"/>
          </a:xfrm>
        </p:spPr>
        <p:txBody>
          <a:bodyPr lIns="0" tIns="0" rIns="0" bIns="0"/>
          <a:lstStyle>
            <a:lvl1pPr>
              <a:defRPr sz="2900" b="0" i="0">
                <a:solidFill>
                  <a:srgbClr val="3333B2"/>
                </a:solidFill>
                <a:latin typeface="Tahoma"/>
                <a:cs typeface="Tahom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46255" y="1150931"/>
            <a:ext cx="8413495" cy="353943"/>
          </a:xfrm>
        </p:spPr>
        <p:txBody>
          <a:bodyPr lIns="0" tIns="0" rIns="0" bIns="0"/>
          <a:lstStyle>
            <a:lvl1pPr>
              <a:defRPr sz="2300" b="0" i="0">
                <a:solidFill>
                  <a:schemeClr val="tx1"/>
                </a:solidFill>
                <a:latin typeface="Tahoma"/>
                <a:cs typeface="Tahoma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02/10/19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800" b="0" i="0">
                <a:solidFill>
                  <a:srgbClr val="ADADE0"/>
                </a:solidFill>
                <a:latin typeface="Tahoma"/>
                <a:cs typeface="Tahoma"/>
              </a:defRPr>
            </a:lvl1pPr>
          </a:lstStyle>
          <a:p>
            <a:pPr marL="108144">
              <a:spcBef>
                <a:spcPts val="21"/>
              </a:spcBef>
            </a:pPr>
            <a:fld id="{81D60167-4931-47E6-BA6A-407CBD079E47}" type="slidenum">
              <a:rPr lang="nb-NO" spc="-21" smtClean="0"/>
              <a:pPr marL="108144">
                <a:spcBef>
                  <a:spcPts val="21"/>
                </a:spcBef>
              </a:pPr>
              <a:t>‹n.›</a:t>
            </a:fld>
            <a:endParaRPr lang="nb-NO" spc="-21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04777" y="177601"/>
            <a:ext cx="9496442" cy="446276"/>
          </a:xfrm>
        </p:spPr>
        <p:txBody>
          <a:bodyPr lIns="0" tIns="0" rIns="0" bIns="0"/>
          <a:lstStyle>
            <a:lvl1pPr>
              <a:defRPr sz="2900" b="0" i="0">
                <a:solidFill>
                  <a:srgbClr val="3333B2"/>
                </a:solidFill>
                <a:latin typeface="Tahoma"/>
                <a:cs typeface="Tahom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95303" y="1577342"/>
            <a:ext cx="4309109" cy="16158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01592" y="1577342"/>
            <a:ext cx="4309109" cy="16158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02/10/19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800" b="0" i="0">
                <a:solidFill>
                  <a:srgbClr val="ADADE0"/>
                </a:solidFill>
                <a:latin typeface="Tahoma"/>
                <a:cs typeface="Tahoma"/>
              </a:defRPr>
            </a:lvl1pPr>
          </a:lstStyle>
          <a:p>
            <a:pPr marL="108144">
              <a:spcBef>
                <a:spcPts val="21"/>
              </a:spcBef>
            </a:pPr>
            <a:fld id="{81D60167-4931-47E6-BA6A-407CBD079E47}" type="slidenum">
              <a:rPr lang="nb-NO" spc="-21" smtClean="0"/>
              <a:pPr marL="108144">
                <a:spcBef>
                  <a:spcPts val="21"/>
                </a:spcBef>
              </a:pPr>
              <a:t>‹n.›</a:t>
            </a:fld>
            <a:endParaRPr lang="nb-NO" spc="-21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04777" y="177601"/>
            <a:ext cx="9496442" cy="446276"/>
          </a:xfrm>
        </p:spPr>
        <p:txBody>
          <a:bodyPr lIns="0" tIns="0" rIns="0" bIns="0"/>
          <a:lstStyle>
            <a:lvl1pPr>
              <a:defRPr sz="2900" b="0" i="0">
                <a:solidFill>
                  <a:srgbClr val="3333B2"/>
                </a:solidFill>
                <a:latin typeface="Tahoma"/>
                <a:cs typeface="Tahom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02/10/19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800" b="0" i="0">
                <a:solidFill>
                  <a:srgbClr val="ADADE0"/>
                </a:solidFill>
                <a:latin typeface="Tahoma"/>
                <a:cs typeface="Tahoma"/>
              </a:defRPr>
            </a:lvl1pPr>
          </a:lstStyle>
          <a:p>
            <a:pPr marL="108144">
              <a:spcBef>
                <a:spcPts val="21"/>
              </a:spcBef>
            </a:pPr>
            <a:fld id="{81D60167-4931-47E6-BA6A-407CBD079E47}" type="slidenum">
              <a:rPr lang="nb-NO" spc="-21" smtClean="0"/>
              <a:pPr marL="108144">
                <a:spcBef>
                  <a:spcPts val="21"/>
                </a:spcBef>
              </a:pPr>
              <a:t>‹n.›</a:t>
            </a:fld>
            <a:endParaRPr lang="nb-NO" spc="-21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02/10/19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800" b="0" i="0">
                <a:solidFill>
                  <a:srgbClr val="ADADE0"/>
                </a:solidFill>
                <a:latin typeface="Tahoma"/>
                <a:cs typeface="Tahoma"/>
              </a:defRPr>
            </a:lvl1pPr>
          </a:lstStyle>
          <a:p>
            <a:pPr marL="108144">
              <a:spcBef>
                <a:spcPts val="21"/>
              </a:spcBef>
            </a:pPr>
            <a:fld id="{81D60167-4931-47E6-BA6A-407CBD079E47}" type="slidenum">
              <a:rPr lang="nb-NO" spc="-21" smtClean="0"/>
              <a:pPr marL="108144">
                <a:spcBef>
                  <a:spcPts val="21"/>
                </a:spcBef>
              </a:pPr>
              <a:t>‹n.›</a:t>
            </a:fld>
            <a:endParaRPr lang="nb-NO" spc="-21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04777" y="177601"/>
            <a:ext cx="9496442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00" b="0" i="0">
                <a:solidFill>
                  <a:srgbClr val="3333B2"/>
                </a:solidFill>
                <a:latin typeface="Tahoma"/>
                <a:cs typeface="Tahom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46255" y="1150932"/>
            <a:ext cx="8413495" cy="16158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50" b="0" i="0">
                <a:solidFill>
                  <a:schemeClr val="tx1"/>
                </a:solidFill>
                <a:latin typeface="Tahoma"/>
                <a:cs typeface="Tahoma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368040" y="6377941"/>
            <a:ext cx="3169920" cy="5693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95301" y="6377941"/>
            <a:ext cx="2278380" cy="56938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02/10/19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654014" y="6694423"/>
            <a:ext cx="225136" cy="2462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800" b="0" i="0">
                <a:solidFill>
                  <a:srgbClr val="ADADE0"/>
                </a:solidFill>
                <a:latin typeface="Tahoma"/>
                <a:cs typeface="Tahoma"/>
              </a:defRPr>
            </a:lvl1pPr>
          </a:lstStyle>
          <a:p>
            <a:pPr marL="108144">
              <a:spcBef>
                <a:spcPts val="21"/>
              </a:spcBef>
            </a:pPr>
            <a:fld id="{81D60167-4931-47E6-BA6A-407CBD079E47}" type="slidenum">
              <a:rPr lang="nb-NO" spc="-21" smtClean="0"/>
              <a:pPr marL="108144">
                <a:spcBef>
                  <a:spcPts val="21"/>
                </a:spcBef>
              </a:pPr>
              <a:t>‹n.›</a:t>
            </a:fld>
            <a:endParaRPr lang="nb-NO" spc="-21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949571">
        <a:defRPr>
          <a:latin typeface="+mn-lt"/>
          <a:ea typeface="+mn-ea"/>
          <a:cs typeface="+mn-cs"/>
        </a:defRPr>
      </a:lvl2pPr>
      <a:lvl3pPr marL="1899140">
        <a:defRPr>
          <a:latin typeface="+mn-lt"/>
          <a:ea typeface="+mn-ea"/>
          <a:cs typeface="+mn-cs"/>
        </a:defRPr>
      </a:lvl3pPr>
      <a:lvl4pPr marL="2848711">
        <a:defRPr>
          <a:latin typeface="+mn-lt"/>
          <a:ea typeface="+mn-ea"/>
          <a:cs typeface="+mn-cs"/>
        </a:defRPr>
      </a:lvl4pPr>
      <a:lvl5pPr marL="3798281">
        <a:defRPr>
          <a:latin typeface="+mn-lt"/>
          <a:ea typeface="+mn-ea"/>
          <a:cs typeface="+mn-cs"/>
        </a:defRPr>
      </a:lvl5pPr>
      <a:lvl6pPr marL="4747852">
        <a:defRPr>
          <a:latin typeface="+mn-lt"/>
          <a:ea typeface="+mn-ea"/>
          <a:cs typeface="+mn-cs"/>
        </a:defRPr>
      </a:lvl6pPr>
      <a:lvl7pPr marL="5697423">
        <a:defRPr>
          <a:latin typeface="+mn-lt"/>
          <a:ea typeface="+mn-ea"/>
          <a:cs typeface="+mn-cs"/>
        </a:defRPr>
      </a:lvl7pPr>
      <a:lvl8pPr marL="6646992">
        <a:defRPr>
          <a:latin typeface="+mn-lt"/>
          <a:ea typeface="+mn-ea"/>
          <a:cs typeface="+mn-cs"/>
        </a:defRPr>
      </a:lvl8pPr>
      <a:lvl9pPr marL="7596563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949571">
        <a:defRPr>
          <a:latin typeface="+mn-lt"/>
          <a:ea typeface="+mn-ea"/>
          <a:cs typeface="+mn-cs"/>
        </a:defRPr>
      </a:lvl2pPr>
      <a:lvl3pPr marL="1899140">
        <a:defRPr>
          <a:latin typeface="+mn-lt"/>
          <a:ea typeface="+mn-ea"/>
          <a:cs typeface="+mn-cs"/>
        </a:defRPr>
      </a:lvl3pPr>
      <a:lvl4pPr marL="2848711">
        <a:defRPr>
          <a:latin typeface="+mn-lt"/>
          <a:ea typeface="+mn-ea"/>
          <a:cs typeface="+mn-cs"/>
        </a:defRPr>
      </a:lvl4pPr>
      <a:lvl5pPr marL="3798281">
        <a:defRPr>
          <a:latin typeface="+mn-lt"/>
          <a:ea typeface="+mn-ea"/>
          <a:cs typeface="+mn-cs"/>
        </a:defRPr>
      </a:lvl5pPr>
      <a:lvl6pPr marL="4747852">
        <a:defRPr>
          <a:latin typeface="+mn-lt"/>
          <a:ea typeface="+mn-ea"/>
          <a:cs typeface="+mn-cs"/>
        </a:defRPr>
      </a:lvl6pPr>
      <a:lvl7pPr marL="5697423">
        <a:defRPr>
          <a:latin typeface="+mn-lt"/>
          <a:ea typeface="+mn-ea"/>
          <a:cs typeface="+mn-cs"/>
        </a:defRPr>
      </a:lvl7pPr>
      <a:lvl8pPr marL="6646992">
        <a:defRPr>
          <a:latin typeface="+mn-lt"/>
          <a:ea typeface="+mn-ea"/>
          <a:cs typeface="+mn-cs"/>
        </a:defRPr>
      </a:lvl8pPr>
      <a:lvl9pPr marL="7596563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ecisione 1"/>
          <p:cNvSpPr>
            <a:spLocks noChangeArrowheads="1"/>
          </p:cNvSpPr>
          <p:nvPr/>
        </p:nvSpPr>
        <p:spPr bwMode="auto">
          <a:xfrm>
            <a:off x="3169040" y="1884919"/>
            <a:ext cx="2729308" cy="1223963"/>
          </a:xfrm>
          <a:prstGeom prst="flowChartDecision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 anchor="ctr" anchorCtr="1"/>
          <a:lstStyle/>
          <a:p>
            <a:pPr algn="ctr"/>
            <a:endParaRPr lang="en-GB" sz="1900" dirty="0">
              <a:solidFill>
                <a:srgbClr val="000000"/>
              </a:solidFill>
            </a:endParaRPr>
          </a:p>
        </p:txBody>
      </p:sp>
      <p:sp>
        <p:nvSpPr>
          <p:cNvPr id="7" name="Rettangolo 10"/>
          <p:cNvSpPr>
            <a:spLocks noChangeArrowheads="1"/>
          </p:cNvSpPr>
          <p:nvPr/>
        </p:nvSpPr>
        <p:spPr bwMode="auto">
          <a:xfrm>
            <a:off x="3083559" y="3428998"/>
            <a:ext cx="2895599" cy="401080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91432" tIns="45717" rIns="91432" bIns="45717" anchor="ctr" anchorCtr="1"/>
          <a:lstStyle/>
          <a:p>
            <a:pPr marL="360333"/>
            <a:r>
              <a:rPr lang="en-GB" sz="1900" dirty="0" err="1" smtClean="0">
                <a:solidFill>
                  <a:srgbClr val="000000"/>
                </a:solidFill>
              </a:rPr>
              <a:t>Istruzione</a:t>
            </a:r>
            <a:r>
              <a:rPr lang="en-GB" sz="1900" dirty="0" smtClean="0">
                <a:solidFill>
                  <a:srgbClr val="000000"/>
                </a:solidFill>
              </a:rPr>
              <a:t>/</a:t>
            </a:r>
            <a:r>
              <a:rPr lang="en-GB" sz="1900" dirty="0" err="1" smtClean="0">
                <a:solidFill>
                  <a:srgbClr val="000000"/>
                </a:solidFill>
              </a:rPr>
              <a:t>i</a:t>
            </a:r>
            <a:endParaRPr lang="en-GB" sz="1900" dirty="0">
              <a:solidFill>
                <a:srgbClr val="000000"/>
              </a:solidFill>
            </a:endParaRPr>
          </a:p>
        </p:txBody>
      </p:sp>
      <p:sp>
        <p:nvSpPr>
          <p:cNvPr id="12" name="CasellaDiTesto 19"/>
          <p:cNvSpPr txBox="1">
            <a:spLocks noChangeArrowheads="1"/>
          </p:cNvSpPr>
          <p:nvPr/>
        </p:nvSpPr>
        <p:spPr bwMode="auto">
          <a:xfrm>
            <a:off x="4343400" y="3048000"/>
            <a:ext cx="935566" cy="353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32" tIns="45717" rIns="91432" bIns="45717">
            <a:spAutoFit/>
          </a:bodyPr>
          <a:lstStyle>
            <a:lvl1pPr>
              <a:defRPr sz="2400">
                <a:solidFill>
                  <a:srgbClr val="000000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>
              <a:defRPr sz="20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2pPr>
            <a:lvl3pPr>
              <a:defRPr sz="16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3pPr>
            <a:lvl4pPr marL="1600200">
              <a:defRPr sz="14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4pPr>
            <a:lvl5pPr marL="205740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5pPr>
            <a:lvl6pPr marL="2514600" eaLnBrk="0" hangingPunct="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6pPr>
            <a:lvl7pPr marL="2971800" eaLnBrk="0" hangingPunct="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7pPr>
            <a:lvl8pPr marL="3429000" eaLnBrk="0" hangingPunct="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8pPr>
            <a:lvl9pPr marL="3886200" eaLnBrk="0" hangingPunct="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/>
            <a:r>
              <a:rPr lang="en-GB" sz="1700" dirty="0"/>
              <a:t>Vero</a:t>
            </a:r>
          </a:p>
        </p:txBody>
      </p:sp>
      <p:sp>
        <p:nvSpPr>
          <p:cNvPr id="13" name="CasellaDiTesto 24"/>
          <p:cNvSpPr txBox="1">
            <a:spLocks noChangeArrowheads="1"/>
          </p:cNvSpPr>
          <p:nvPr/>
        </p:nvSpPr>
        <p:spPr bwMode="auto">
          <a:xfrm>
            <a:off x="6096000" y="2590800"/>
            <a:ext cx="937285" cy="3539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32" tIns="45717" rIns="91432" bIns="45717">
            <a:spAutoFit/>
          </a:bodyPr>
          <a:lstStyle>
            <a:lvl1pPr>
              <a:defRPr sz="2400">
                <a:solidFill>
                  <a:srgbClr val="000000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>
              <a:defRPr sz="20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2pPr>
            <a:lvl3pPr>
              <a:defRPr sz="16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3pPr>
            <a:lvl4pPr marL="1600200">
              <a:defRPr sz="14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4pPr>
            <a:lvl5pPr marL="205740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5pPr>
            <a:lvl6pPr marL="2514600" eaLnBrk="0" hangingPunct="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6pPr>
            <a:lvl7pPr marL="2971800" eaLnBrk="0" hangingPunct="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7pPr>
            <a:lvl8pPr marL="3429000" eaLnBrk="0" hangingPunct="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8pPr>
            <a:lvl9pPr marL="3886200" eaLnBrk="0" hangingPunct="0">
              <a:defRPr sz="1200">
                <a:solidFill>
                  <a:srgbClr val="000000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/>
            <a:r>
              <a:rPr lang="en-GB" sz="1700" dirty="0" err="1" smtClean="0"/>
              <a:t>Falso</a:t>
            </a:r>
            <a:endParaRPr lang="en-GB" sz="1700" dirty="0"/>
          </a:p>
        </p:txBody>
      </p:sp>
      <p:sp>
        <p:nvSpPr>
          <p:cNvPr id="21" name="Rettangolo 2"/>
          <p:cNvSpPr>
            <a:spLocks noChangeArrowheads="1"/>
          </p:cNvSpPr>
          <p:nvPr/>
        </p:nvSpPr>
        <p:spPr bwMode="auto">
          <a:xfrm>
            <a:off x="3124200" y="1219200"/>
            <a:ext cx="2819399" cy="380998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91432" tIns="45717" rIns="91432" bIns="45717" anchor="ctr" anchorCtr="1"/>
          <a:lstStyle/>
          <a:p>
            <a:pPr marL="627010"/>
            <a:r>
              <a:rPr lang="en-GB" sz="1900" dirty="0" err="1" smtClean="0">
                <a:solidFill>
                  <a:srgbClr val="000000"/>
                </a:solidFill>
              </a:rPr>
              <a:t>Istruzione</a:t>
            </a:r>
            <a:r>
              <a:rPr lang="en-GB" sz="1900" dirty="0" smtClean="0">
                <a:solidFill>
                  <a:srgbClr val="000000"/>
                </a:solidFill>
              </a:rPr>
              <a:t>/</a:t>
            </a:r>
            <a:r>
              <a:rPr lang="en-GB" sz="1900" dirty="0" err="1" smtClean="0">
                <a:solidFill>
                  <a:srgbClr val="000000"/>
                </a:solidFill>
              </a:rPr>
              <a:t>i</a:t>
            </a:r>
            <a:endParaRPr lang="en-GB" sz="1900" dirty="0">
              <a:solidFill>
                <a:srgbClr val="000000"/>
              </a:solidFill>
            </a:endParaRPr>
          </a:p>
        </p:txBody>
      </p:sp>
      <p:cxnSp>
        <p:nvCxnSpPr>
          <p:cNvPr id="25" name="Connettore 2 24"/>
          <p:cNvCxnSpPr>
            <a:stCxn id="21" idx="2"/>
            <a:endCxn id="4" idx="0"/>
          </p:cNvCxnSpPr>
          <p:nvPr/>
        </p:nvCxnSpPr>
        <p:spPr>
          <a:xfrm flipH="1">
            <a:off x="4533697" y="1600198"/>
            <a:ext cx="204" cy="28472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1" name="CasellaDiTesto 60"/>
          <p:cNvSpPr txBox="1"/>
          <p:nvPr/>
        </p:nvSpPr>
        <p:spPr>
          <a:xfrm>
            <a:off x="3886199" y="2285998"/>
            <a:ext cx="1284911" cy="384715"/>
          </a:xfrm>
          <a:prstGeom prst="rect">
            <a:avLst/>
          </a:prstGeom>
          <a:noFill/>
        </p:spPr>
        <p:txBody>
          <a:bodyPr wrap="none" lIns="91432" tIns="45717" rIns="91432" bIns="45717" rtlCol="0">
            <a:spAutoFit/>
          </a:bodyPr>
          <a:lstStyle/>
          <a:p>
            <a:r>
              <a:rPr lang="it-IT" sz="1900" dirty="0" smtClean="0"/>
              <a:t>Condizione</a:t>
            </a:r>
            <a:endParaRPr lang="it-IT" sz="1900" dirty="0"/>
          </a:p>
        </p:txBody>
      </p:sp>
      <p:cxnSp>
        <p:nvCxnSpPr>
          <p:cNvPr id="63" name="Connettore 2 62"/>
          <p:cNvCxnSpPr>
            <a:stCxn id="4" idx="2"/>
            <a:endCxn id="7" idx="0"/>
          </p:cNvCxnSpPr>
          <p:nvPr/>
        </p:nvCxnSpPr>
        <p:spPr>
          <a:xfrm flipH="1">
            <a:off x="4531359" y="3108882"/>
            <a:ext cx="2335" cy="32011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8" name="Rettangolo 2"/>
          <p:cNvSpPr>
            <a:spLocks noChangeArrowheads="1"/>
          </p:cNvSpPr>
          <p:nvPr/>
        </p:nvSpPr>
        <p:spPr bwMode="auto">
          <a:xfrm>
            <a:off x="3124200" y="5105400"/>
            <a:ext cx="2819399" cy="381000"/>
          </a:xfrm>
          <a:prstGeom prst="rect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91432" tIns="45717" rIns="91432" bIns="45717" anchor="ctr" anchorCtr="1"/>
          <a:lstStyle/>
          <a:p>
            <a:pPr algn="ctr"/>
            <a:r>
              <a:rPr lang="en-GB" sz="1900" dirty="0" err="1" smtClean="0">
                <a:solidFill>
                  <a:srgbClr val="000000"/>
                </a:solidFill>
              </a:rPr>
              <a:t>Istruzione</a:t>
            </a:r>
            <a:r>
              <a:rPr lang="en-GB" sz="1900" dirty="0" smtClean="0">
                <a:solidFill>
                  <a:srgbClr val="000000"/>
                </a:solidFill>
              </a:rPr>
              <a:t>/</a:t>
            </a:r>
            <a:r>
              <a:rPr lang="en-GB" sz="1900" dirty="0" err="1" smtClean="0">
                <a:solidFill>
                  <a:srgbClr val="000000"/>
                </a:solidFill>
              </a:rPr>
              <a:t>i</a:t>
            </a:r>
            <a:endParaRPr lang="en-GB" sz="1900" dirty="0">
              <a:solidFill>
                <a:srgbClr val="000000"/>
              </a:solidFill>
            </a:endParaRPr>
          </a:p>
        </p:txBody>
      </p:sp>
      <p:cxnSp>
        <p:nvCxnSpPr>
          <p:cNvPr id="70" name="Connettore 4 69"/>
          <p:cNvCxnSpPr>
            <a:stCxn id="7" idx="2"/>
            <a:endCxn id="4" idx="1"/>
          </p:cNvCxnSpPr>
          <p:nvPr/>
        </p:nvCxnSpPr>
        <p:spPr>
          <a:xfrm rot="5400000" flipH="1">
            <a:off x="3183611" y="2482331"/>
            <a:ext cx="1333177" cy="1362319"/>
          </a:xfrm>
          <a:prstGeom prst="bentConnector4">
            <a:avLst>
              <a:gd name="adj1" fmla="val -46550"/>
              <a:gd name="adj2" fmla="val 123055"/>
            </a:avLst>
          </a:prstGeom>
          <a:ln>
            <a:solidFill>
              <a:schemeClr val="tx1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7" name="Connettore 4 76"/>
          <p:cNvCxnSpPr>
            <a:stCxn id="4" idx="3"/>
            <a:endCxn id="68" idx="0"/>
          </p:cNvCxnSpPr>
          <p:nvPr/>
        </p:nvCxnSpPr>
        <p:spPr>
          <a:xfrm flipH="1">
            <a:off x="4533900" y="2496901"/>
            <a:ext cx="1364448" cy="2608499"/>
          </a:xfrm>
          <a:prstGeom prst="bentConnector4">
            <a:avLst>
              <a:gd name="adj1" fmla="val -16754"/>
              <a:gd name="adj2" fmla="val 86376"/>
            </a:avLst>
          </a:prstGeom>
          <a:ln>
            <a:solidFill>
              <a:schemeClr val="tx1"/>
            </a:solidFill>
            <a:tailEnd type="triangl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Titolo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047041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18812</TotalTime>
  <Words>12</Words>
  <Application>Microsoft Macintosh PowerPoint</Application>
  <PresentationFormat>A4 (21x29,7 cm)</PresentationFormat>
  <Paragraphs>6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2" baseType="lpstr">
      <vt:lpstr>Office Theme</vt:lpstr>
      <vt:lpstr>Presentazione di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Fondamenti d'Informatica 1 - A.A. 2016/2017 Corsi di Laurea in Ing. Civile e Ing. per l'Ambiente e il Territorio</dc:title>
  <dc:creator>Docente: Giorgio Fumera</dc:creator>
  <cp:lastModifiedBy>Domenico Lembo</cp:lastModifiedBy>
  <cp:revision>793</cp:revision>
  <cp:lastPrinted>2018-10-08T08:41:12Z</cp:lastPrinted>
  <dcterms:created xsi:type="dcterms:W3CDTF">2017-09-09T15:00:43Z</dcterms:created>
  <dcterms:modified xsi:type="dcterms:W3CDTF">2019-10-02T12:16:57Z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2017-08-07T00:00:00Z</vt:filetime>
  </property>
  <property fmtid="{D5CDD505-2E9C-101B-9397-08002B2CF9AE}" pid="3" name="Creator">
    <vt:lpwstr>LaTeX with Beamer class version 3.36</vt:lpwstr>
  </property>
  <property fmtid="{D5CDD505-2E9C-101B-9397-08002B2CF9AE}" pid="4" name="LastSaved">
    <vt:filetime>2017-09-09T00:00:00Z</vt:filetime>
  </property>
</Properties>
</file>