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9" r:id="rId1"/>
    <p:sldMasterId id="2147483661" r:id="rId2"/>
  </p:sldMasterIdLst>
  <p:notesMasterIdLst>
    <p:notesMasterId r:id="rId78"/>
  </p:notesMasterIdLst>
  <p:sldIdLst>
    <p:sldId id="451" r:id="rId3"/>
    <p:sldId id="297" r:id="rId4"/>
    <p:sldId id="293" r:id="rId5"/>
    <p:sldId id="292" r:id="rId6"/>
    <p:sldId id="294" r:id="rId7"/>
    <p:sldId id="295" r:id="rId8"/>
    <p:sldId id="296" r:id="rId9"/>
    <p:sldId id="291" r:id="rId10"/>
    <p:sldId id="298" r:id="rId11"/>
    <p:sldId id="452" r:id="rId12"/>
    <p:sldId id="453" r:id="rId13"/>
    <p:sldId id="454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32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275" r:id="rId37"/>
    <p:sldId id="276" r:id="rId38"/>
    <p:sldId id="277" r:id="rId39"/>
    <p:sldId id="352" r:id="rId40"/>
    <p:sldId id="353" r:id="rId41"/>
    <p:sldId id="354" r:id="rId42"/>
    <p:sldId id="355" r:id="rId43"/>
    <p:sldId id="361" r:id="rId44"/>
    <p:sldId id="321" r:id="rId45"/>
    <p:sldId id="299" r:id="rId46"/>
    <p:sldId id="301" r:id="rId47"/>
    <p:sldId id="300" r:id="rId48"/>
    <p:sldId id="363" r:id="rId49"/>
    <p:sldId id="364" r:id="rId50"/>
    <p:sldId id="303" r:id="rId51"/>
    <p:sldId id="366" r:id="rId52"/>
    <p:sldId id="367" r:id="rId53"/>
    <p:sldId id="368" r:id="rId54"/>
    <p:sldId id="313" r:id="rId55"/>
    <p:sldId id="449" r:id="rId56"/>
    <p:sldId id="450" r:id="rId57"/>
    <p:sldId id="312" r:id="rId58"/>
    <p:sldId id="314" r:id="rId59"/>
    <p:sldId id="315" r:id="rId60"/>
    <p:sldId id="323" r:id="rId61"/>
    <p:sldId id="316" r:id="rId62"/>
    <p:sldId id="311" r:id="rId63"/>
    <p:sldId id="306" r:id="rId64"/>
    <p:sldId id="307" r:id="rId65"/>
    <p:sldId id="308" r:id="rId66"/>
    <p:sldId id="309" r:id="rId67"/>
    <p:sldId id="310" r:id="rId68"/>
    <p:sldId id="317" r:id="rId69"/>
    <p:sldId id="318" r:id="rId70"/>
    <p:sldId id="370" r:id="rId71"/>
    <p:sldId id="373" r:id="rId72"/>
    <p:sldId id="383" r:id="rId73"/>
    <p:sldId id="446" r:id="rId74"/>
    <p:sldId id="447" r:id="rId75"/>
    <p:sldId id="448" r:id="rId76"/>
    <p:sldId id="371" r:id="rId77"/>
  </p:sldIdLst>
  <p:sldSz cx="9144000" cy="5143500" type="screen16x9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B1E6"/>
    <a:srgbClr val="BAF8FF"/>
    <a:srgbClr val="BDBDBD"/>
    <a:srgbClr val="566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6" autoAdjust="0"/>
    <p:restoredTop sz="53213" autoAdjust="0"/>
  </p:normalViewPr>
  <p:slideViewPr>
    <p:cSldViewPr snapToGrid="0">
      <p:cViewPr varScale="1">
        <p:scale>
          <a:sx n="114" d="100"/>
          <a:sy n="114" d="100"/>
        </p:scale>
        <p:origin x="304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gon\Dropbox%20(Weizmann%20Institute)\IntroVision-2018-9\activ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Sheet1!$A$2:$A$602</c:f>
              <c:numCache>
                <c:formatCode>General</c:formatCode>
                <c:ptCount val="601"/>
                <c:pt idx="0">
                  <c:v>-3</c:v>
                </c:pt>
                <c:pt idx="1">
                  <c:v>-2.99</c:v>
                </c:pt>
                <c:pt idx="2">
                  <c:v>-2.9800000000000004</c:v>
                </c:pt>
                <c:pt idx="3">
                  <c:v>-2.9700000000000006</c:v>
                </c:pt>
                <c:pt idx="4">
                  <c:v>-2.9600000000000009</c:v>
                </c:pt>
                <c:pt idx="5">
                  <c:v>-2.9500000000000011</c:v>
                </c:pt>
                <c:pt idx="6">
                  <c:v>-2.9400000000000013</c:v>
                </c:pt>
                <c:pt idx="7">
                  <c:v>-2.9300000000000015</c:v>
                </c:pt>
                <c:pt idx="8">
                  <c:v>-2.9200000000000017</c:v>
                </c:pt>
                <c:pt idx="9">
                  <c:v>-2.9100000000000019</c:v>
                </c:pt>
                <c:pt idx="10">
                  <c:v>-2.9000000000000021</c:v>
                </c:pt>
                <c:pt idx="11">
                  <c:v>-2.8900000000000023</c:v>
                </c:pt>
                <c:pt idx="12">
                  <c:v>-2.8800000000000026</c:v>
                </c:pt>
                <c:pt idx="13">
                  <c:v>-2.8700000000000028</c:v>
                </c:pt>
                <c:pt idx="14">
                  <c:v>-2.860000000000003</c:v>
                </c:pt>
                <c:pt idx="15">
                  <c:v>-2.8500000000000032</c:v>
                </c:pt>
                <c:pt idx="16">
                  <c:v>-2.8400000000000034</c:v>
                </c:pt>
                <c:pt idx="17">
                  <c:v>-2.8300000000000036</c:v>
                </c:pt>
                <c:pt idx="18">
                  <c:v>-2.8200000000000038</c:v>
                </c:pt>
                <c:pt idx="19">
                  <c:v>-2.8100000000000041</c:v>
                </c:pt>
                <c:pt idx="20">
                  <c:v>-2.8000000000000043</c:v>
                </c:pt>
                <c:pt idx="21">
                  <c:v>-2.7900000000000045</c:v>
                </c:pt>
                <c:pt idx="22">
                  <c:v>-2.7800000000000047</c:v>
                </c:pt>
                <c:pt idx="23">
                  <c:v>-2.7700000000000049</c:v>
                </c:pt>
                <c:pt idx="24">
                  <c:v>-2.7600000000000051</c:v>
                </c:pt>
                <c:pt idx="25">
                  <c:v>-2.7500000000000053</c:v>
                </c:pt>
                <c:pt idx="26">
                  <c:v>-2.7400000000000055</c:v>
                </c:pt>
                <c:pt idx="27">
                  <c:v>-2.7300000000000058</c:v>
                </c:pt>
                <c:pt idx="28">
                  <c:v>-2.720000000000006</c:v>
                </c:pt>
                <c:pt idx="29">
                  <c:v>-2.7100000000000062</c:v>
                </c:pt>
                <c:pt idx="30">
                  <c:v>-2.7000000000000064</c:v>
                </c:pt>
                <c:pt idx="31">
                  <c:v>-2.6900000000000066</c:v>
                </c:pt>
                <c:pt idx="32">
                  <c:v>-2.6800000000000068</c:v>
                </c:pt>
                <c:pt idx="33">
                  <c:v>-2.670000000000007</c:v>
                </c:pt>
                <c:pt idx="34">
                  <c:v>-2.6600000000000072</c:v>
                </c:pt>
                <c:pt idx="35">
                  <c:v>-2.6500000000000075</c:v>
                </c:pt>
                <c:pt idx="36">
                  <c:v>-2.6400000000000077</c:v>
                </c:pt>
                <c:pt idx="37">
                  <c:v>-2.6300000000000079</c:v>
                </c:pt>
                <c:pt idx="38">
                  <c:v>-2.6200000000000081</c:v>
                </c:pt>
                <c:pt idx="39">
                  <c:v>-2.6100000000000083</c:v>
                </c:pt>
                <c:pt idx="40">
                  <c:v>-2.6000000000000085</c:v>
                </c:pt>
                <c:pt idx="41">
                  <c:v>-2.5900000000000087</c:v>
                </c:pt>
                <c:pt idx="42">
                  <c:v>-2.580000000000009</c:v>
                </c:pt>
                <c:pt idx="43">
                  <c:v>-2.5700000000000092</c:v>
                </c:pt>
                <c:pt idx="44">
                  <c:v>-2.5600000000000094</c:v>
                </c:pt>
                <c:pt idx="45">
                  <c:v>-2.5500000000000096</c:v>
                </c:pt>
                <c:pt idx="46">
                  <c:v>-2.5400000000000098</c:v>
                </c:pt>
                <c:pt idx="47">
                  <c:v>-2.53000000000001</c:v>
                </c:pt>
                <c:pt idx="48">
                  <c:v>-2.5200000000000102</c:v>
                </c:pt>
                <c:pt idx="49">
                  <c:v>-2.5100000000000104</c:v>
                </c:pt>
                <c:pt idx="50">
                  <c:v>-2.5000000000000107</c:v>
                </c:pt>
                <c:pt idx="51">
                  <c:v>-2.4900000000000109</c:v>
                </c:pt>
                <c:pt idx="52">
                  <c:v>-2.4800000000000111</c:v>
                </c:pt>
                <c:pt idx="53">
                  <c:v>-2.4700000000000113</c:v>
                </c:pt>
                <c:pt idx="54">
                  <c:v>-2.4600000000000115</c:v>
                </c:pt>
                <c:pt idx="55">
                  <c:v>-2.4500000000000117</c:v>
                </c:pt>
                <c:pt idx="56">
                  <c:v>-2.4400000000000119</c:v>
                </c:pt>
                <c:pt idx="57">
                  <c:v>-2.4300000000000122</c:v>
                </c:pt>
                <c:pt idx="58">
                  <c:v>-2.4200000000000124</c:v>
                </c:pt>
                <c:pt idx="59">
                  <c:v>-2.4100000000000126</c:v>
                </c:pt>
                <c:pt idx="60">
                  <c:v>-2.4000000000000128</c:v>
                </c:pt>
                <c:pt idx="61">
                  <c:v>-2.390000000000013</c:v>
                </c:pt>
                <c:pt idx="62">
                  <c:v>-2.3800000000000132</c:v>
                </c:pt>
                <c:pt idx="63">
                  <c:v>-2.3700000000000134</c:v>
                </c:pt>
                <c:pt idx="64">
                  <c:v>-2.3600000000000136</c:v>
                </c:pt>
                <c:pt idx="65">
                  <c:v>-2.3500000000000139</c:v>
                </c:pt>
                <c:pt idx="66">
                  <c:v>-2.3400000000000141</c:v>
                </c:pt>
                <c:pt idx="67">
                  <c:v>-2.3300000000000143</c:v>
                </c:pt>
                <c:pt idx="68">
                  <c:v>-2.3200000000000145</c:v>
                </c:pt>
                <c:pt idx="69">
                  <c:v>-2.3100000000000147</c:v>
                </c:pt>
                <c:pt idx="70">
                  <c:v>-2.3000000000000149</c:v>
                </c:pt>
                <c:pt idx="71">
                  <c:v>-2.2900000000000151</c:v>
                </c:pt>
                <c:pt idx="72">
                  <c:v>-2.2800000000000153</c:v>
                </c:pt>
                <c:pt idx="73">
                  <c:v>-2.2700000000000156</c:v>
                </c:pt>
                <c:pt idx="74">
                  <c:v>-2.2600000000000158</c:v>
                </c:pt>
                <c:pt idx="75">
                  <c:v>-2.250000000000016</c:v>
                </c:pt>
                <c:pt idx="76">
                  <c:v>-2.2400000000000162</c:v>
                </c:pt>
                <c:pt idx="77">
                  <c:v>-2.2300000000000164</c:v>
                </c:pt>
                <c:pt idx="78">
                  <c:v>-2.2200000000000166</c:v>
                </c:pt>
                <c:pt idx="79">
                  <c:v>-2.2100000000000168</c:v>
                </c:pt>
                <c:pt idx="80">
                  <c:v>-2.2000000000000171</c:v>
                </c:pt>
                <c:pt idx="81">
                  <c:v>-2.1900000000000173</c:v>
                </c:pt>
                <c:pt idx="82">
                  <c:v>-2.1800000000000175</c:v>
                </c:pt>
                <c:pt idx="83">
                  <c:v>-2.1700000000000177</c:v>
                </c:pt>
                <c:pt idx="84">
                  <c:v>-2.1600000000000179</c:v>
                </c:pt>
                <c:pt idx="85">
                  <c:v>-2.1500000000000181</c:v>
                </c:pt>
                <c:pt idx="86">
                  <c:v>-2.1400000000000183</c:v>
                </c:pt>
                <c:pt idx="87">
                  <c:v>-2.1300000000000185</c:v>
                </c:pt>
                <c:pt idx="88">
                  <c:v>-2.1200000000000188</c:v>
                </c:pt>
                <c:pt idx="89">
                  <c:v>-2.110000000000019</c:v>
                </c:pt>
                <c:pt idx="90">
                  <c:v>-2.1000000000000192</c:v>
                </c:pt>
                <c:pt idx="91">
                  <c:v>-2.0900000000000194</c:v>
                </c:pt>
                <c:pt idx="92">
                  <c:v>-2.0800000000000196</c:v>
                </c:pt>
                <c:pt idx="93">
                  <c:v>-2.0700000000000198</c:v>
                </c:pt>
                <c:pt idx="94">
                  <c:v>-2.06000000000002</c:v>
                </c:pt>
                <c:pt idx="95">
                  <c:v>-2.0500000000000203</c:v>
                </c:pt>
                <c:pt idx="96">
                  <c:v>-2.0400000000000205</c:v>
                </c:pt>
                <c:pt idx="97">
                  <c:v>-2.0300000000000207</c:v>
                </c:pt>
                <c:pt idx="98">
                  <c:v>-2.0200000000000209</c:v>
                </c:pt>
                <c:pt idx="99">
                  <c:v>-2.0100000000000211</c:v>
                </c:pt>
                <c:pt idx="100">
                  <c:v>-2.0000000000000213</c:v>
                </c:pt>
                <c:pt idx="101">
                  <c:v>-1.9900000000000213</c:v>
                </c:pt>
                <c:pt idx="102">
                  <c:v>-1.9800000000000213</c:v>
                </c:pt>
                <c:pt idx="103">
                  <c:v>-1.9700000000000213</c:v>
                </c:pt>
                <c:pt idx="104">
                  <c:v>-1.9600000000000213</c:v>
                </c:pt>
                <c:pt idx="105">
                  <c:v>-1.9500000000000213</c:v>
                </c:pt>
                <c:pt idx="106">
                  <c:v>-1.9400000000000213</c:v>
                </c:pt>
                <c:pt idx="107">
                  <c:v>-1.9300000000000213</c:v>
                </c:pt>
                <c:pt idx="108">
                  <c:v>-1.9200000000000212</c:v>
                </c:pt>
                <c:pt idx="109">
                  <c:v>-1.9100000000000212</c:v>
                </c:pt>
                <c:pt idx="110">
                  <c:v>-1.9000000000000212</c:v>
                </c:pt>
                <c:pt idx="111">
                  <c:v>-1.8900000000000212</c:v>
                </c:pt>
                <c:pt idx="112">
                  <c:v>-1.8800000000000212</c:v>
                </c:pt>
                <c:pt idx="113">
                  <c:v>-1.8700000000000212</c:v>
                </c:pt>
                <c:pt idx="114">
                  <c:v>-1.8600000000000212</c:v>
                </c:pt>
                <c:pt idx="115">
                  <c:v>-1.8500000000000212</c:v>
                </c:pt>
                <c:pt idx="116">
                  <c:v>-1.8400000000000212</c:v>
                </c:pt>
                <c:pt idx="117">
                  <c:v>-1.8300000000000212</c:v>
                </c:pt>
                <c:pt idx="118">
                  <c:v>-1.8200000000000212</c:v>
                </c:pt>
                <c:pt idx="119">
                  <c:v>-1.8100000000000211</c:v>
                </c:pt>
                <c:pt idx="120">
                  <c:v>-1.8000000000000211</c:v>
                </c:pt>
                <c:pt idx="121">
                  <c:v>-1.7900000000000211</c:v>
                </c:pt>
                <c:pt idx="122">
                  <c:v>-1.7800000000000211</c:v>
                </c:pt>
                <c:pt idx="123">
                  <c:v>-1.7700000000000211</c:v>
                </c:pt>
                <c:pt idx="124">
                  <c:v>-1.7600000000000211</c:v>
                </c:pt>
                <c:pt idx="125">
                  <c:v>-1.7500000000000211</c:v>
                </c:pt>
                <c:pt idx="126">
                  <c:v>-1.7400000000000211</c:v>
                </c:pt>
                <c:pt idx="127">
                  <c:v>-1.7300000000000211</c:v>
                </c:pt>
                <c:pt idx="128">
                  <c:v>-1.7200000000000211</c:v>
                </c:pt>
                <c:pt idx="129">
                  <c:v>-1.7100000000000211</c:v>
                </c:pt>
                <c:pt idx="130">
                  <c:v>-1.700000000000021</c:v>
                </c:pt>
                <c:pt idx="131">
                  <c:v>-1.690000000000021</c:v>
                </c:pt>
                <c:pt idx="132">
                  <c:v>-1.680000000000021</c:v>
                </c:pt>
                <c:pt idx="133">
                  <c:v>-1.670000000000021</c:v>
                </c:pt>
                <c:pt idx="134">
                  <c:v>-1.660000000000021</c:v>
                </c:pt>
                <c:pt idx="135">
                  <c:v>-1.650000000000021</c:v>
                </c:pt>
                <c:pt idx="136">
                  <c:v>-1.640000000000021</c:v>
                </c:pt>
                <c:pt idx="137">
                  <c:v>-1.630000000000021</c:v>
                </c:pt>
                <c:pt idx="138">
                  <c:v>-1.620000000000021</c:v>
                </c:pt>
                <c:pt idx="139">
                  <c:v>-1.610000000000021</c:v>
                </c:pt>
                <c:pt idx="140">
                  <c:v>-1.600000000000021</c:v>
                </c:pt>
                <c:pt idx="141">
                  <c:v>-1.590000000000021</c:v>
                </c:pt>
                <c:pt idx="142">
                  <c:v>-1.5800000000000209</c:v>
                </c:pt>
                <c:pt idx="143">
                  <c:v>-1.5700000000000209</c:v>
                </c:pt>
                <c:pt idx="144">
                  <c:v>-1.5600000000000209</c:v>
                </c:pt>
                <c:pt idx="145">
                  <c:v>-1.5500000000000209</c:v>
                </c:pt>
                <c:pt idx="146">
                  <c:v>-1.5400000000000209</c:v>
                </c:pt>
                <c:pt idx="147">
                  <c:v>-1.5300000000000209</c:v>
                </c:pt>
                <c:pt idx="148">
                  <c:v>-1.5200000000000209</c:v>
                </c:pt>
                <c:pt idx="149">
                  <c:v>-1.5100000000000209</c:v>
                </c:pt>
                <c:pt idx="150">
                  <c:v>-1.5000000000000209</c:v>
                </c:pt>
                <c:pt idx="151">
                  <c:v>-1.4900000000000209</c:v>
                </c:pt>
                <c:pt idx="152">
                  <c:v>-1.4800000000000209</c:v>
                </c:pt>
                <c:pt idx="153">
                  <c:v>-1.4700000000000208</c:v>
                </c:pt>
                <c:pt idx="154">
                  <c:v>-1.4600000000000208</c:v>
                </c:pt>
                <c:pt idx="155">
                  <c:v>-1.4500000000000208</c:v>
                </c:pt>
                <c:pt idx="156">
                  <c:v>-1.4400000000000208</c:v>
                </c:pt>
                <c:pt idx="157">
                  <c:v>-1.4300000000000208</c:v>
                </c:pt>
                <c:pt idx="158">
                  <c:v>-1.4200000000000208</c:v>
                </c:pt>
                <c:pt idx="159">
                  <c:v>-1.4100000000000208</c:v>
                </c:pt>
                <c:pt idx="160">
                  <c:v>-1.4000000000000208</c:v>
                </c:pt>
                <c:pt idx="161">
                  <c:v>-1.3900000000000208</c:v>
                </c:pt>
                <c:pt idx="162">
                  <c:v>-1.3800000000000208</c:v>
                </c:pt>
                <c:pt idx="163">
                  <c:v>-1.3700000000000208</c:v>
                </c:pt>
                <c:pt idx="164">
                  <c:v>-1.3600000000000207</c:v>
                </c:pt>
                <c:pt idx="165">
                  <c:v>-1.3500000000000207</c:v>
                </c:pt>
                <c:pt idx="166">
                  <c:v>-1.3400000000000207</c:v>
                </c:pt>
                <c:pt idx="167">
                  <c:v>-1.3300000000000207</c:v>
                </c:pt>
                <c:pt idx="168">
                  <c:v>-1.3200000000000207</c:v>
                </c:pt>
                <c:pt idx="169">
                  <c:v>-1.3100000000000207</c:v>
                </c:pt>
                <c:pt idx="170">
                  <c:v>-1.3000000000000207</c:v>
                </c:pt>
                <c:pt idx="171">
                  <c:v>-1.2900000000000207</c:v>
                </c:pt>
                <c:pt idx="172">
                  <c:v>-1.2800000000000207</c:v>
                </c:pt>
                <c:pt idx="173">
                  <c:v>-1.2700000000000207</c:v>
                </c:pt>
                <c:pt idx="174">
                  <c:v>-1.2600000000000207</c:v>
                </c:pt>
                <c:pt idx="175">
                  <c:v>-1.2500000000000207</c:v>
                </c:pt>
                <c:pt idx="176">
                  <c:v>-1.2400000000000206</c:v>
                </c:pt>
                <c:pt idx="177">
                  <c:v>-1.2300000000000206</c:v>
                </c:pt>
                <c:pt idx="178">
                  <c:v>-1.2200000000000206</c:v>
                </c:pt>
                <c:pt idx="179">
                  <c:v>-1.2100000000000206</c:v>
                </c:pt>
                <c:pt idx="180">
                  <c:v>-1.2000000000000206</c:v>
                </c:pt>
                <c:pt idx="181">
                  <c:v>-1.1900000000000206</c:v>
                </c:pt>
                <c:pt idx="182">
                  <c:v>-1.1800000000000206</c:v>
                </c:pt>
                <c:pt idx="183">
                  <c:v>-1.1700000000000206</c:v>
                </c:pt>
                <c:pt idx="184">
                  <c:v>-1.1600000000000206</c:v>
                </c:pt>
                <c:pt idx="185">
                  <c:v>-1.1500000000000206</c:v>
                </c:pt>
                <c:pt idx="186">
                  <c:v>-1.1400000000000206</c:v>
                </c:pt>
                <c:pt idx="187">
                  <c:v>-1.1300000000000205</c:v>
                </c:pt>
                <c:pt idx="188">
                  <c:v>-1.1200000000000205</c:v>
                </c:pt>
                <c:pt idx="189">
                  <c:v>-1.1100000000000205</c:v>
                </c:pt>
                <c:pt idx="190">
                  <c:v>-1.1000000000000205</c:v>
                </c:pt>
                <c:pt idx="191">
                  <c:v>-1.0900000000000205</c:v>
                </c:pt>
                <c:pt idx="192">
                  <c:v>-1.0800000000000205</c:v>
                </c:pt>
                <c:pt idx="193">
                  <c:v>-1.0700000000000205</c:v>
                </c:pt>
                <c:pt idx="194">
                  <c:v>-1.0600000000000205</c:v>
                </c:pt>
                <c:pt idx="195">
                  <c:v>-1.0500000000000205</c:v>
                </c:pt>
                <c:pt idx="196">
                  <c:v>-1.0400000000000205</c:v>
                </c:pt>
                <c:pt idx="197">
                  <c:v>-1.0300000000000205</c:v>
                </c:pt>
                <c:pt idx="198">
                  <c:v>-1.0200000000000204</c:v>
                </c:pt>
                <c:pt idx="199">
                  <c:v>-1.0100000000000204</c:v>
                </c:pt>
                <c:pt idx="200">
                  <c:v>-1.0000000000000204</c:v>
                </c:pt>
                <c:pt idx="201">
                  <c:v>-0.99000000000002042</c:v>
                </c:pt>
                <c:pt idx="202">
                  <c:v>-0.98000000000002041</c:v>
                </c:pt>
                <c:pt idx="203">
                  <c:v>-0.9700000000000204</c:v>
                </c:pt>
                <c:pt idx="204">
                  <c:v>-0.96000000000002039</c:v>
                </c:pt>
                <c:pt idx="205">
                  <c:v>-0.95000000000002038</c:v>
                </c:pt>
                <c:pt idx="206">
                  <c:v>-0.94000000000002037</c:v>
                </c:pt>
                <c:pt idx="207">
                  <c:v>-0.93000000000002037</c:v>
                </c:pt>
                <c:pt idx="208">
                  <c:v>-0.92000000000002036</c:v>
                </c:pt>
                <c:pt idx="209">
                  <c:v>-0.91000000000002035</c:v>
                </c:pt>
                <c:pt idx="210">
                  <c:v>-0.90000000000002034</c:v>
                </c:pt>
                <c:pt idx="211">
                  <c:v>-0.89000000000002033</c:v>
                </c:pt>
                <c:pt idx="212">
                  <c:v>-0.88000000000002032</c:v>
                </c:pt>
                <c:pt idx="213">
                  <c:v>-0.87000000000002031</c:v>
                </c:pt>
                <c:pt idx="214">
                  <c:v>-0.8600000000000203</c:v>
                </c:pt>
                <c:pt idx="215">
                  <c:v>-0.85000000000002029</c:v>
                </c:pt>
                <c:pt idx="216">
                  <c:v>-0.84000000000002029</c:v>
                </c:pt>
                <c:pt idx="217">
                  <c:v>-0.83000000000002028</c:v>
                </c:pt>
                <c:pt idx="218">
                  <c:v>-0.82000000000002027</c:v>
                </c:pt>
                <c:pt idx="219">
                  <c:v>-0.81000000000002026</c:v>
                </c:pt>
                <c:pt idx="220">
                  <c:v>-0.80000000000002025</c:v>
                </c:pt>
                <c:pt idx="221">
                  <c:v>-0.79000000000002024</c:v>
                </c:pt>
                <c:pt idx="222">
                  <c:v>-0.78000000000002023</c:v>
                </c:pt>
                <c:pt idx="223">
                  <c:v>-0.77000000000002022</c:v>
                </c:pt>
                <c:pt idx="224">
                  <c:v>-0.76000000000002021</c:v>
                </c:pt>
                <c:pt idx="225">
                  <c:v>-0.75000000000002021</c:v>
                </c:pt>
                <c:pt idx="226">
                  <c:v>-0.7400000000000202</c:v>
                </c:pt>
                <c:pt idx="227">
                  <c:v>-0.73000000000002019</c:v>
                </c:pt>
                <c:pt idx="228">
                  <c:v>-0.72000000000002018</c:v>
                </c:pt>
                <c:pt idx="229">
                  <c:v>-0.71000000000002017</c:v>
                </c:pt>
                <c:pt idx="230">
                  <c:v>-0.70000000000002016</c:v>
                </c:pt>
                <c:pt idx="231">
                  <c:v>-0.69000000000002015</c:v>
                </c:pt>
                <c:pt idx="232">
                  <c:v>-0.68000000000002014</c:v>
                </c:pt>
                <c:pt idx="233">
                  <c:v>-0.67000000000002014</c:v>
                </c:pt>
                <c:pt idx="234">
                  <c:v>-0.66000000000002013</c:v>
                </c:pt>
                <c:pt idx="235">
                  <c:v>-0.65000000000002012</c:v>
                </c:pt>
                <c:pt idx="236">
                  <c:v>-0.64000000000002011</c:v>
                </c:pt>
                <c:pt idx="237">
                  <c:v>-0.6300000000000201</c:v>
                </c:pt>
                <c:pt idx="238">
                  <c:v>-0.62000000000002009</c:v>
                </c:pt>
                <c:pt idx="239">
                  <c:v>-0.61000000000002008</c:v>
                </c:pt>
                <c:pt idx="240">
                  <c:v>-0.60000000000002007</c:v>
                </c:pt>
                <c:pt idx="241">
                  <c:v>-0.59000000000002006</c:v>
                </c:pt>
                <c:pt idx="242">
                  <c:v>-0.58000000000002006</c:v>
                </c:pt>
                <c:pt idx="243">
                  <c:v>-0.57000000000002005</c:v>
                </c:pt>
                <c:pt idx="244">
                  <c:v>-0.56000000000002004</c:v>
                </c:pt>
                <c:pt idx="245">
                  <c:v>-0.55000000000002003</c:v>
                </c:pt>
                <c:pt idx="246">
                  <c:v>-0.54000000000002002</c:v>
                </c:pt>
                <c:pt idx="247">
                  <c:v>-0.53000000000002001</c:v>
                </c:pt>
                <c:pt idx="248">
                  <c:v>-0.52000000000002</c:v>
                </c:pt>
                <c:pt idx="249">
                  <c:v>-0.51000000000001999</c:v>
                </c:pt>
                <c:pt idx="250">
                  <c:v>-0.50000000000001998</c:v>
                </c:pt>
                <c:pt idx="251">
                  <c:v>-0.49000000000001998</c:v>
                </c:pt>
                <c:pt idx="252">
                  <c:v>-0.48000000000001997</c:v>
                </c:pt>
                <c:pt idx="253">
                  <c:v>-0.47000000000001996</c:v>
                </c:pt>
                <c:pt idx="254">
                  <c:v>-0.46000000000001995</c:v>
                </c:pt>
                <c:pt idx="255">
                  <c:v>-0.45000000000001994</c:v>
                </c:pt>
                <c:pt idx="256">
                  <c:v>-0.44000000000001993</c:v>
                </c:pt>
                <c:pt idx="257">
                  <c:v>-0.43000000000001992</c:v>
                </c:pt>
                <c:pt idx="258">
                  <c:v>-0.42000000000001991</c:v>
                </c:pt>
                <c:pt idx="259">
                  <c:v>-0.4100000000000199</c:v>
                </c:pt>
                <c:pt idx="260">
                  <c:v>-0.4000000000000199</c:v>
                </c:pt>
                <c:pt idx="261">
                  <c:v>-0.39000000000001989</c:v>
                </c:pt>
                <c:pt idx="262">
                  <c:v>-0.38000000000001988</c:v>
                </c:pt>
                <c:pt idx="263">
                  <c:v>-0.37000000000001987</c:v>
                </c:pt>
                <c:pt idx="264">
                  <c:v>-0.36000000000001986</c:v>
                </c:pt>
                <c:pt idx="265">
                  <c:v>-0.35000000000001985</c:v>
                </c:pt>
                <c:pt idx="266">
                  <c:v>-0.34000000000001984</c:v>
                </c:pt>
                <c:pt idx="267">
                  <c:v>-0.33000000000001983</c:v>
                </c:pt>
                <c:pt idx="268">
                  <c:v>-0.32000000000001982</c:v>
                </c:pt>
                <c:pt idx="269">
                  <c:v>-0.31000000000001982</c:v>
                </c:pt>
                <c:pt idx="270">
                  <c:v>-0.30000000000001981</c:v>
                </c:pt>
                <c:pt idx="271">
                  <c:v>-0.2900000000000198</c:v>
                </c:pt>
                <c:pt idx="272">
                  <c:v>-0.28000000000001979</c:v>
                </c:pt>
                <c:pt idx="273">
                  <c:v>-0.27000000000001978</c:v>
                </c:pt>
                <c:pt idx="274">
                  <c:v>-0.26000000000001977</c:v>
                </c:pt>
                <c:pt idx="275">
                  <c:v>-0.25000000000001976</c:v>
                </c:pt>
                <c:pt idx="276">
                  <c:v>-0.24000000000001975</c:v>
                </c:pt>
                <c:pt idx="277">
                  <c:v>-0.23000000000001974</c:v>
                </c:pt>
                <c:pt idx="278">
                  <c:v>-0.22000000000001974</c:v>
                </c:pt>
                <c:pt idx="279">
                  <c:v>-0.21000000000001973</c:v>
                </c:pt>
                <c:pt idx="280">
                  <c:v>-0.20000000000001972</c:v>
                </c:pt>
                <c:pt idx="281">
                  <c:v>-0.19000000000001971</c:v>
                </c:pt>
                <c:pt idx="282">
                  <c:v>-0.1800000000000197</c:v>
                </c:pt>
                <c:pt idx="283">
                  <c:v>-0.17000000000001969</c:v>
                </c:pt>
                <c:pt idx="284">
                  <c:v>-0.16000000000001968</c:v>
                </c:pt>
                <c:pt idx="285">
                  <c:v>-0.15000000000001967</c:v>
                </c:pt>
                <c:pt idx="286">
                  <c:v>-0.14000000000001966</c:v>
                </c:pt>
                <c:pt idx="287">
                  <c:v>-0.13000000000001966</c:v>
                </c:pt>
                <c:pt idx="288">
                  <c:v>-0.12000000000001966</c:v>
                </c:pt>
                <c:pt idx="289">
                  <c:v>-0.11000000000001967</c:v>
                </c:pt>
                <c:pt idx="290">
                  <c:v>-0.10000000000001967</c:v>
                </c:pt>
                <c:pt idx="291">
                  <c:v>-9.0000000000019675E-2</c:v>
                </c:pt>
                <c:pt idx="292">
                  <c:v>-8.000000000001968E-2</c:v>
                </c:pt>
                <c:pt idx="293">
                  <c:v>-7.0000000000019685E-2</c:v>
                </c:pt>
                <c:pt idx="294">
                  <c:v>-6.0000000000019683E-2</c:v>
                </c:pt>
                <c:pt idx="295">
                  <c:v>-5.0000000000019681E-2</c:v>
                </c:pt>
                <c:pt idx="296">
                  <c:v>-4.000000000001968E-2</c:v>
                </c:pt>
                <c:pt idx="297">
                  <c:v>-3.0000000000019678E-2</c:v>
                </c:pt>
                <c:pt idx="298">
                  <c:v>-2.0000000000019676E-2</c:v>
                </c:pt>
                <c:pt idx="299">
                  <c:v>-1.0000000000019675E-2</c:v>
                </c:pt>
                <c:pt idx="300">
                  <c:v>-1.9675233664528946E-14</c:v>
                </c:pt>
                <c:pt idx="301">
                  <c:v>9.999999999980325E-3</c:v>
                </c:pt>
                <c:pt idx="302">
                  <c:v>1.9999999999980325E-2</c:v>
                </c:pt>
                <c:pt idx="303">
                  <c:v>2.9999999999980327E-2</c:v>
                </c:pt>
                <c:pt idx="304">
                  <c:v>3.9999999999980329E-2</c:v>
                </c:pt>
                <c:pt idx="305">
                  <c:v>4.9999999999980331E-2</c:v>
                </c:pt>
                <c:pt idx="306">
                  <c:v>5.9999999999980333E-2</c:v>
                </c:pt>
                <c:pt idx="307">
                  <c:v>6.9999999999980328E-2</c:v>
                </c:pt>
                <c:pt idx="308">
                  <c:v>7.9999999999980323E-2</c:v>
                </c:pt>
                <c:pt idx="309">
                  <c:v>8.9999999999980318E-2</c:v>
                </c:pt>
                <c:pt idx="310">
                  <c:v>9.9999999999980313E-2</c:v>
                </c:pt>
                <c:pt idx="311">
                  <c:v>0.10999999999998031</c:v>
                </c:pt>
                <c:pt idx="312">
                  <c:v>0.1199999999999803</c:v>
                </c:pt>
                <c:pt idx="313">
                  <c:v>0.1299999999999803</c:v>
                </c:pt>
                <c:pt idx="314">
                  <c:v>0.13999999999998031</c:v>
                </c:pt>
                <c:pt idx="315">
                  <c:v>0.14999999999998032</c:v>
                </c:pt>
                <c:pt idx="316">
                  <c:v>0.15999999999998032</c:v>
                </c:pt>
                <c:pt idx="317">
                  <c:v>0.16999999999998033</c:v>
                </c:pt>
                <c:pt idx="318">
                  <c:v>0.17999999999998034</c:v>
                </c:pt>
                <c:pt idx="319">
                  <c:v>0.18999999999998035</c:v>
                </c:pt>
                <c:pt idx="320">
                  <c:v>0.19999999999998036</c:v>
                </c:pt>
                <c:pt idx="321">
                  <c:v>0.20999999999998037</c:v>
                </c:pt>
                <c:pt idx="322">
                  <c:v>0.21999999999998038</c:v>
                </c:pt>
                <c:pt idx="323">
                  <c:v>0.22999999999998039</c:v>
                </c:pt>
                <c:pt idx="324">
                  <c:v>0.2399999999999804</c:v>
                </c:pt>
                <c:pt idx="325">
                  <c:v>0.2499999999999804</c:v>
                </c:pt>
                <c:pt idx="326">
                  <c:v>0.25999999999998041</c:v>
                </c:pt>
                <c:pt idx="327">
                  <c:v>0.26999999999998042</c:v>
                </c:pt>
                <c:pt idx="328">
                  <c:v>0.27999999999998043</c:v>
                </c:pt>
                <c:pt idx="329">
                  <c:v>0.28999999999998044</c:v>
                </c:pt>
                <c:pt idx="330">
                  <c:v>0.29999999999998045</c:v>
                </c:pt>
                <c:pt idx="331">
                  <c:v>0.30999999999998046</c:v>
                </c:pt>
                <c:pt idx="332">
                  <c:v>0.31999999999998047</c:v>
                </c:pt>
                <c:pt idx="333">
                  <c:v>0.32999999999998048</c:v>
                </c:pt>
                <c:pt idx="334">
                  <c:v>0.33999999999998048</c:v>
                </c:pt>
                <c:pt idx="335">
                  <c:v>0.34999999999998049</c:v>
                </c:pt>
                <c:pt idx="336">
                  <c:v>0.3599999999999805</c:v>
                </c:pt>
                <c:pt idx="337">
                  <c:v>0.36999999999998051</c:v>
                </c:pt>
                <c:pt idx="338">
                  <c:v>0.37999999999998052</c:v>
                </c:pt>
                <c:pt idx="339">
                  <c:v>0.38999999999998053</c:v>
                </c:pt>
                <c:pt idx="340">
                  <c:v>0.39999999999998054</c:v>
                </c:pt>
                <c:pt idx="341">
                  <c:v>0.40999999999998055</c:v>
                </c:pt>
                <c:pt idx="342">
                  <c:v>0.41999999999998056</c:v>
                </c:pt>
                <c:pt idx="343">
                  <c:v>0.42999999999998056</c:v>
                </c:pt>
                <c:pt idx="344">
                  <c:v>0.43999999999998057</c:v>
                </c:pt>
                <c:pt idx="345">
                  <c:v>0.44999999999998058</c:v>
                </c:pt>
                <c:pt idx="346">
                  <c:v>0.45999999999998059</c:v>
                </c:pt>
                <c:pt idx="347">
                  <c:v>0.4699999999999806</c:v>
                </c:pt>
                <c:pt idx="348">
                  <c:v>0.47999999999998061</c:v>
                </c:pt>
                <c:pt idx="349">
                  <c:v>0.48999999999998062</c:v>
                </c:pt>
                <c:pt idx="350">
                  <c:v>0.49999999999998063</c:v>
                </c:pt>
                <c:pt idx="351">
                  <c:v>0.50999999999998058</c:v>
                </c:pt>
                <c:pt idx="352">
                  <c:v>0.51999999999998059</c:v>
                </c:pt>
                <c:pt idx="353">
                  <c:v>0.5299999999999806</c:v>
                </c:pt>
                <c:pt idx="354">
                  <c:v>0.53999999999998061</c:v>
                </c:pt>
                <c:pt idx="355">
                  <c:v>0.54999999999998062</c:v>
                </c:pt>
                <c:pt idx="356">
                  <c:v>0.55999999999998062</c:v>
                </c:pt>
                <c:pt idx="357">
                  <c:v>0.56999999999998063</c:v>
                </c:pt>
                <c:pt idx="358">
                  <c:v>0.57999999999998064</c:v>
                </c:pt>
                <c:pt idx="359">
                  <c:v>0.58999999999998065</c:v>
                </c:pt>
                <c:pt idx="360">
                  <c:v>0.59999999999998066</c:v>
                </c:pt>
                <c:pt idx="361">
                  <c:v>0.60999999999998067</c:v>
                </c:pt>
                <c:pt idx="362">
                  <c:v>0.61999999999998068</c:v>
                </c:pt>
                <c:pt idx="363">
                  <c:v>0.62999999999998069</c:v>
                </c:pt>
                <c:pt idx="364">
                  <c:v>0.6399999999999807</c:v>
                </c:pt>
                <c:pt idx="365">
                  <c:v>0.6499999999999807</c:v>
                </c:pt>
                <c:pt idx="366">
                  <c:v>0.65999999999998071</c:v>
                </c:pt>
                <c:pt idx="367">
                  <c:v>0.66999999999998072</c:v>
                </c:pt>
                <c:pt idx="368">
                  <c:v>0.67999999999998073</c:v>
                </c:pt>
                <c:pt idx="369">
                  <c:v>0.68999999999998074</c:v>
                </c:pt>
                <c:pt idx="370">
                  <c:v>0.69999999999998075</c:v>
                </c:pt>
                <c:pt idx="371">
                  <c:v>0.70999999999998076</c:v>
                </c:pt>
                <c:pt idx="372">
                  <c:v>0.71999999999998077</c:v>
                </c:pt>
                <c:pt idx="373">
                  <c:v>0.72999999999998078</c:v>
                </c:pt>
                <c:pt idx="374">
                  <c:v>0.73999999999998078</c:v>
                </c:pt>
                <c:pt idx="375">
                  <c:v>0.74999999999998079</c:v>
                </c:pt>
                <c:pt idx="376">
                  <c:v>0.7599999999999808</c:v>
                </c:pt>
                <c:pt idx="377">
                  <c:v>0.76999999999998081</c:v>
                </c:pt>
                <c:pt idx="378">
                  <c:v>0.77999999999998082</c:v>
                </c:pt>
                <c:pt idx="379">
                  <c:v>0.78999999999998083</c:v>
                </c:pt>
                <c:pt idx="380">
                  <c:v>0.79999999999998084</c:v>
                </c:pt>
                <c:pt idx="381">
                  <c:v>0.80999999999998085</c:v>
                </c:pt>
                <c:pt idx="382">
                  <c:v>0.81999999999998086</c:v>
                </c:pt>
                <c:pt idx="383">
                  <c:v>0.82999999999998086</c:v>
                </c:pt>
                <c:pt idx="384">
                  <c:v>0.83999999999998087</c:v>
                </c:pt>
                <c:pt idx="385">
                  <c:v>0.84999999999998088</c:v>
                </c:pt>
                <c:pt idx="386">
                  <c:v>0.85999999999998089</c:v>
                </c:pt>
                <c:pt idx="387">
                  <c:v>0.8699999999999809</c:v>
                </c:pt>
                <c:pt idx="388">
                  <c:v>0.87999999999998091</c:v>
                </c:pt>
                <c:pt idx="389">
                  <c:v>0.88999999999998092</c:v>
                </c:pt>
                <c:pt idx="390">
                  <c:v>0.89999999999998093</c:v>
                </c:pt>
                <c:pt idx="391">
                  <c:v>0.90999999999998094</c:v>
                </c:pt>
                <c:pt idx="392">
                  <c:v>0.91999999999998094</c:v>
                </c:pt>
                <c:pt idx="393">
                  <c:v>0.92999999999998095</c:v>
                </c:pt>
                <c:pt idx="394">
                  <c:v>0.93999999999998096</c:v>
                </c:pt>
                <c:pt idx="395">
                  <c:v>0.94999999999998097</c:v>
                </c:pt>
                <c:pt idx="396">
                  <c:v>0.95999999999998098</c:v>
                </c:pt>
                <c:pt idx="397">
                  <c:v>0.96999999999998099</c:v>
                </c:pt>
                <c:pt idx="398">
                  <c:v>0.979999999999981</c:v>
                </c:pt>
                <c:pt idx="399">
                  <c:v>0.98999999999998101</c:v>
                </c:pt>
                <c:pt idx="400">
                  <c:v>0.99999999999998102</c:v>
                </c:pt>
                <c:pt idx="401">
                  <c:v>1.0099999999999809</c:v>
                </c:pt>
                <c:pt idx="402">
                  <c:v>1.0199999999999809</c:v>
                </c:pt>
                <c:pt idx="403">
                  <c:v>1.0299999999999809</c:v>
                </c:pt>
                <c:pt idx="404">
                  <c:v>1.0399999999999809</c:v>
                </c:pt>
                <c:pt idx="405">
                  <c:v>1.0499999999999809</c:v>
                </c:pt>
                <c:pt idx="406">
                  <c:v>1.059999999999981</c:v>
                </c:pt>
                <c:pt idx="407">
                  <c:v>1.069999999999981</c:v>
                </c:pt>
                <c:pt idx="408">
                  <c:v>1.079999999999981</c:v>
                </c:pt>
                <c:pt idx="409">
                  <c:v>1.089999999999981</c:v>
                </c:pt>
                <c:pt idx="410">
                  <c:v>1.099999999999981</c:v>
                </c:pt>
                <c:pt idx="411">
                  <c:v>1.109999999999981</c:v>
                </c:pt>
                <c:pt idx="412">
                  <c:v>1.119999999999981</c:v>
                </c:pt>
                <c:pt idx="413">
                  <c:v>1.129999999999981</c:v>
                </c:pt>
                <c:pt idx="414">
                  <c:v>1.139999999999981</c:v>
                </c:pt>
                <c:pt idx="415">
                  <c:v>1.149999999999981</c:v>
                </c:pt>
                <c:pt idx="416">
                  <c:v>1.159999999999981</c:v>
                </c:pt>
                <c:pt idx="417">
                  <c:v>1.1699999999999811</c:v>
                </c:pt>
                <c:pt idx="418">
                  <c:v>1.1799999999999811</c:v>
                </c:pt>
                <c:pt idx="419">
                  <c:v>1.1899999999999811</c:v>
                </c:pt>
                <c:pt idx="420">
                  <c:v>1.1999999999999811</c:v>
                </c:pt>
                <c:pt idx="421">
                  <c:v>1.2099999999999811</c:v>
                </c:pt>
                <c:pt idx="422">
                  <c:v>1.2199999999999811</c:v>
                </c:pt>
                <c:pt idx="423">
                  <c:v>1.2299999999999811</c:v>
                </c:pt>
                <c:pt idx="424">
                  <c:v>1.2399999999999811</c:v>
                </c:pt>
                <c:pt idx="425">
                  <c:v>1.2499999999999811</c:v>
                </c:pt>
                <c:pt idx="426">
                  <c:v>1.2599999999999811</c:v>
                </c:pt>
                <c:pt idx="427">
                  <c:v>1.2699999999999811</c:v>
                </c:pt>
                <c:pt idx="428">
                  <c:v>1.2799999999999812</c:v>
                </c:pt>
                <c:pt idx="429">
                  <c:v>1.2899999999999812</c:v>
                </c:pt>
                <c:pt idx="430">
                  <c:v>1.2999999999999812</c:v>
                </c:pt>
                <c:pt idx="431">
                  <c:v>1.3099999999999812</c:v>
                </c:pt>
                <c:pt idx="432">
                  <c:v>1.3199999999999812</c:v>
                </c:pt>
                <c:pt idx="433">
                  <c:v>1.3299999999999812</c:v>
                </c:pt>
                <c:pt idx="434">
                  <c:v>1.3399999999999812</c:v>
                </c:pt>
                <c:pt idx="435">
                  <c:v>1.3499999999999812</c:v>
                </c:pt>
                <c:pt idx="436">
                  <c:v>1.3599999999999812</c:v>
                </c:pt>
                <c:pt idx="437">
                  <c:v>1.3699999999999812</c:v>
                </c:pt>
                <c:pt idx="438">
                  <c:v>1.3799999999999812</c:v>
                </c:pt>
                <c:pt idx="439">
                  <c:v>1.3899999999999813</c:v>
                </c:pt>
                <c:pt idx="440">
                  <c:v>1.3999999999999813</c:v>
                </c:pt>
                <c:pt idx="441">
                  <c:v>1.4099999999999813</c:v>
                </c:pt>
                <c:pt idx="442">
                  <c:v>1.4199999999999813</c:v>
                </c:pt>
                <c:pt idx="443">
                  <c:v>1.4299999999999813</c:v>
                </c:pt>
                <c:pt idx="444">
                  <c:v>1.4399999999999813</c:v>
                </c:pt>
                <c:pt idx="445">
                  <c:v>1.4499999999999813</c:v>
                </c:pt>
                <c:pt idx="446">
                  <c:v>1.4599999999999813</c:v>
                </c:pt>
                <c:pt idx="447">
                  <c:v>1.4699999999999813</c:v>
                </c:pt>
                <c:pt idx="448">
                  <c:v>1.4799999999999813</c:v>
                </c:pt>
                <c:pt idx="449">
                  <c:v>1.4899999999999813</c:v>
                </c:pt>
                <c:pt idx="450">
                  <c:v>1.4999999999999813</c:v>
                </c:pt>
                <c:pt idx="451">
                  <c:v>1.5099999999999814</c:v>
                </c:pt>
                <c:pt idx="452">
                  <c:v>1.5199999999999814</c:v>
                </c:pt>
                <c:pt idx="453">
                  <c:v>1.5299999999999814</c:v>
                </c:pt>
                <c:pt idx="454">
                  <c:v>1.5399999999999814</c:v>
                </c:pt>
                <c:pt idx="455">
                  <c:v>1.5499999999999814</c:v>
                </c:pt>
                <c:pt idx="456">
                  <c:v>1.5599999999999814</c:v>
                </c:pt>
                <c:pt idx="457">
                  <c:v>1.5699999999999814</c:v>
                </c:pt>
                <c:pt idx="458">
                  <c:v>1.5799999999999814</c:v>
                </c:pt>
                <c:pt idx="459">
                  <c:v>1.5899999999999814</c:v>
                </c:pt>
                <c:pt idx="460">
                  <c:v>1.5999999999999814</c:v>
                </c:pt>
                <c:pt idx="461">
                  <c:v>1.6099999999999814</c:v>
                </c:pt>
                <c:pt idx="462">
                  <c:v>1.6199999999999815</c:v>
                </c:pt>
                <c:pt idx="463">
                  <c:v>1.6299999999999815</c:v>
                </c:pt>
                <c:pt idx="464">
                  <c:v>1.6399999999999815</c:v>
                </c:pt>
                <c:pt idx="465">
                  <c:v>1.6499999999999815</c:v>
                </c:pt>
                <c:pt idx="466">
                  <c:v>1.6599999999999815</c:v>
                </c:pt>
                <c:pt idx="467">
                  <c:v>1.6699999999999815</c:v>
                </c:pt>
                <c:pt idx="468">
                  <c:v>1.6799999999999815</c:v>
                </c:pt>
                <c:pt idx="469">
                  <c:v>1.6899999999999815</c:v>
                </c:pt>
                <c:pt idx="470">
                  <c:v>1.6999999999999815</c:v>
                </c:pt>
                <c:pt idx="471">
                  <c:v>1.7099999999999815</c:v>
                </c:pt>
                <c:pt idx="472">
                  <c:v>1.7199999999999815</c:v>
                </c:pt>
                <c:pt idx="473">
                  <c:v>1.7299999999999816</c:v>
                </c:pt>
                <c:pt idx="474">
                  <c:v>1.7399999999999816</c:v>
                </c:pt>
                <c:pt idx="475">
                  <c:v>1.7499999999999816</c:v>
                </c:pt>
                <c:pt idx="476">
                  <c:v>1.7599999999999816</c:v>
                </c:pt>
                <c:pt idx="477">
                  <c:v>1.7699999999999816</c:v>
                </c:pt>
                <c:pt idx="478">
                  <c:v>1.7799999999999816</c:v>
                </c:pt>
                <c:pt idx="479">
                  <c:v>1.7899999999999816</c:v>
                </c:pt>
                <c:pt idx="480">
                  <c:v>1.7999999999999816</c:v>
                </c:pt>
                <c:pt idx="481">
                  <c:v>1.8099999999999816</c:v>
                </c:pt>
                <c:pt idx="482">
                  <c:v>1.8199999999999816</c:v>
                </c:pt>
                <c:pt idx="483">
                  <c:v>1.8299999999999816</c:v>
                </c:pt>
                <c:pt idx="484">
                  <c:v>1.8399999999999817</c:v>
                </c:pt>
                <c:pt idx="485">
                  <c:v>1.8499999999999817</c:v>
                </c:pt>
                <c:pt idx="486">
                  <c:v>1.8599999999999817</c:v>
                </c:pt>
                <c:pt idx="487">
                  <c:v>1.8699999999999817</c:v>
                </c:pt>
                <c:pt idx="488">
                  <c:v>1.8799999999999817</c:v>
                </c:pt>
                <c:pt idx="489">
                  <c:v>1.8899999999999817</c:v>
                </c:pt>
                <c:pt idx="490">
                  <c:v>1.8999999999999817</c:v>
                </c:pt>
                <c:pt idx="491">
                  <c:v>1.9099999999999817</c:v>
                </c:pt>
                <c:pt idx="492">
                  <c:v>1.9199999999999817</c:v>
                </c:pt>
                <c:pt idx="493">
                  <c:v>1.9299999999999817</c:v>
                </c:pt>
                <c:pt idx="494">
                  <c:v>1.9399999999999817</c:v>
                </c:pt>
                <c:pt idx="495">
                  <c:v>1.9499999999999817</c:v>
                </c:pt>
                <c:pt idx="496">
                  <c:v>1.9599999999999818</c:v>
                </c:pt>
                <c:pt idx="497">
                  <c:v>1.9699999999999818</c:v>
                </c:pt>
                <c:pt idx="498">
                  <c:v>1.9799999999999818</c:v>
                </c:pt>
                <c:pt idx="499">
                  <c:v>1.9899999999999818</c:v>
                </c:pt>
                <c:pt idx="500">
                  <c:v>1.9999999999999818</c:v>
                </c:pt>
                <c:pt idx="501">
                  <c:v>2.0099999999999816</c:v>
                </c:pt>
                <c:pt idx="502">
                  <c:v>2.0199999999999814</c:v>
                </c:pt>
                <c:pt idx="503">
                  <c:v>2.0299999999999812</c:v>
                </c:pt>
                <c:pt idx="504">
                  <c:v>2.0399999999999809</c:v>
                </c:pt>
                <c:pt idx="505">
                  <c:v>2.0499999999999807</c:v>
                </c:pt>
                <c:pt idx="506">
                  <c:v>2.0599999999999805</c:v>
                </c:pt>
                <c:pt idx="507">
                  <c:v>2.0699999999999803</c:v>
                </c:pt>
                <c:pt idx="508">
                  <c:v>2.0799999999999801</c:v>
                </c:pt>
                <c:pt idx="509">
                  <c:v>2.0899999999999799</c:v>
                </c:pt>
                <c:pt idx="510">
                  <c:v>2.0999999999999797</c:v>
                </c:pt>
                <c:pt idx="511">
                  <c:v>2.1099999999999794</c:v>
                </c:pt>
                <c:pt idx="512">
                  <c:v>2.1199999999999792</c:v>
                </c:pt>
                <c:pt idx="513">
                  <c:v>2.129999999999979</c:v>
                </c:pt>
                <c:pt idx="514">
                  <c:v>2.1399999999999788</c:v>
                </c:pt>
                <c:pt idx="515">
                  <c:v>2.1499999999999786</c:v>
                </c:pt>
                <c:pt idx="516">
                  <c:v>2.1599999999999784</c:v>
                </c:pt>
                <c:pt idx="517">
                  <c:v>2.1699999999999782</c:v>
                </c:pt>
                <c:pt idx="518">
                  <c:v>2.179999999999978</c:v>
                </c:pt>
                <c:pt idx="519">
                  <c:v>2.1899999999999777</c:v>
                </c:pt>
                <c:pt idx="520">
                  <c:v>2.1999999999999775</c:v>
                </c:pt>
                <c:pt idx="521">
                  <c:v>2.2099999999999773</c:v>
                </c:pt>
                <c:pt idx="522">
                  <c:v>2.2199999999999771</c:v>
                </c:pt>
                <c:pt idx="523">
                  <c:v>2.2299999999999769</c:v>
                </c:pt>
                <c:pt idx="524">
                  <c:v>2.2399999999999767</c:v>
                </c:pt>
                <c:pt idx="525">
                  <c:v>2.2499999999999765</c:v>
                </c:pt>
                <c:pt idx="526">
                  <c:v>2.2599999999999763</c:v>
                </c:pt>
                <c:pt idx="527">
                  <c:v>2.269999999999976</c:v>
                </c:pt>
                <c:pt idx="528">
                  <c:v>2.2799999999999758</c:v>
                </c:pt>
                <c:pt idx="529">
                  <c:v>2.2899999999999756</c:v>
                </c:pt>
                <c:pt idx="530">
                  <c:v>2.2999999999999754</c:v>
                </c:pt>
                <c:pt idx="531">
                  <c:v>2.3099999999999752</c:v>
                </c:pt>
                <c:pt idx="532">
                  <c:v>2.319999999999975</c:v>
                </c:pt>
                <c:pt idx="533">
                  <c:v>2.3299999999999748</c:v>
                </c:pt>
                <c:pt idx="534">
                  <c:v>2.3399999999999745</c:v>
                </c:pt>
                <c:pt idx="535">
                  <c:v>2.3499999999999743</c:v>
                </c:pt>
                <c:pt idx="536">
                  <c:v>2.3599999999999741</c:v>
                </c:pt>
                <c:pt idx="537">
                  <c:v>2.3699999999999739</c:v>
                </c:pt>
                <c:pt idx="538">
                  <c:v>2.3799999999999737</c:v>
                </c:pt>
                <c:pt idx="539">
                  <c:v>2.3899999999999735</c:v>
                </c:pt>
                <c:pt idx="540">
                  <c:v>2.3999999999999733</c:v>
                </c:pt>
                <c:pt idx="541">
                  <c:v>2.4099999999999731</c:v>
                </c:pt>
                <c:pt idx="542">
                  <c:v>2.4199999999999728</c:v>
                </c:pt>
                <c:pt idx="543">
                  <c:v>2.4299999999999726</c:v>
                </c:pt>
                <c:pt idx="544">
                  <c:v>2.4399999999999724</c:v>
                </c:pt>
                <c:pt idx="545">
                  <c:v>2.4499999999999722</c:v>
                </c:pt>
                <c:pt idx="546">
                  <c:v>2.459999999999972</c:v>
                </c:pt>
                <c:pt idx="547">
                  <c:v>2.4699999999999718</c:v>
                </c:pt>
                <c:pt idx="548">
                  <c:v>2.4799999999999716</c:v>
                </c:pt>
                <c:pt idx="549">
                  <c:v>2.4899999999999713</c:v>
                </c:pt>
                <c:pt idx="550">
                  <c:v>2.4999999999999711</c:v>
                </c:pt>
                <c:pt idx="551">
                  <c:v>2.5099999999999709</c:v>
                </c:pt>
                <c:pt idx="552">
                  <c:v>2.5199999999999707</c:v>
                </c:pt>
                <c:pt idx="553">
                  <c:v>2.5299999999999705</c:v>
                </c:pt>
                <c:pt idx="554">
                  <c:v>2.5399999999999703</c:v>
                </c:pt>
                <c:pt idx="555">
                  <c:v>2.5499999999999701</c:v>
                </c:pt>
                <c:pt idx="556">
                  <c:v>2.5599999999999699</c:v>
                </c:pt>
                <c:pt idx="557">
                  <c:v>2.5699999999999696</c:v>
                </c:pt>
                <c:pt idx="558">
                  <c:v>2.5799999999999694</c:v>
                </c:pt>
                <c:pt idx="559">
                  <c:v>2.5899999999999692</c:v>
                </c:pt>
                <c:pt idx="560">
                  <c:v>2.599999999999969</c:v>
                </c:pt>
                <c:pt idx="561">
                  <c:v>2.6099999999999688</c:v>
                </c:pt>
                <c:pt idx="562">
                  <c:v>2.6199999999999686</c:v>
                </c:pt>
                <c:pt idx="563">
                  <c:v>2.6299999999999684</c:v>
                </c:pt>
                <c:pt idx="564">
                  <c:v>2.6399999999999681</c:v>
                </c:pt>
                <c:pt idx="565">
                  <c:v>2.6499999999999679</c:v>
                </c:pt>
                <c:pt idx="566">
                  <c:v>2.6599999999999677</c:v>
                </c:pt>
                <c:pt idx="567">
                  <c:v>2.6699999999999675</c:v>
                </c:pt>
                <c:pt idx="568">
                  <c:v>2.6799999999999673</c:v>
                </c:pt>
                <c:pt idx="569">
                  <c:v>2.6899999999999671</c:v>
                </c:pt>
                <c:pt idx="570">
                  <c:v>2.6999999999999669</c:v>
                </c:pt>
                <c:pt idx="571">
                  <c:v>2.7099999999999667</c:v>
                </c:pt>
                <c:pt idx="572">
                  <c:v>2.7199999999999664</c:v>
                </c:pt>
                <c:pt idx="573">
                  <c:v>2.7299999999999662</c:v>
                </c:pt>
                <c:pt idx="574">
                  <c:v>2.739999999999966</c:v>
                </c:pt>
                <c:pt idx="575">
                  <c:v>2.7499999999999658</c:v>
                </c:pt>
                <c:pt idx="576">
                  <c:v>2.7599999999999656</c:v>
                </c:pt>
                <c:pt idx="577">
                  <c:v>2.7699999999999654</c:v>
                </c:pt>
                <c:pt idx="578">
                  <c:v>2.7799999999999652</c:v>
                </c:pt>
                <c:pt idx="579">
                  <c:v>2.789999999999965</c:v>
                </c:pt>
                <c:pt idx="580">
                  <c:v>2.7999999999999647</c:v>
                </c:pt>
                <c:pt idx="581">
                  <c:v>2.8099999999999645</c:v>
                </c:pt>
                <c:pt idx="582">
                  <c:v>2.8199999999999643</c:v>
                </c:pt>
                <c:pt idx="583">
                  <c:v>2.8299999999999641</c:v>
                </c:pt>
                <c:pt idx="584">
                  <c:v>2.8399999999999639</c:v>
                </c:pt>
                <c:pt idx="585">
                  <c:v>2.8499999999999637</c:v>
                </c:pt>
                <c:pt idx="586">
                  <c:v>2.8599999999999635</c:v>
                </c:pt>
                <c:pt idx="587">
                  <c:v>2.8699999999999632</c:v>
                </c:pt>
                <c:pt idx="588">
                  <c:v>2.879999999999963</c:v>
                </c:pt>
                <c:pt idx="589">
                  <c:v>2.8899999999999628</c:v>
                </c:pt>
                <c:pt idx="590">
                  <c:v>2.8999999999999626</c:v>
                </c:pt>
                <c:pt idx="591">
                  <c:v>2.9099999999999624</c:v>
                </c:pt>
                <c:pt idx="592">
                  <c:v>2.9199999999999622</c:v>
                </c:pt>
                <c:pt idx="593">
                  <c:v>2.929999999999962</c:v>
                </c:pt>
                <c:pt idx="594">
                  <c:v>2.9399999999999618</c:v>
                </c:pt>
                <c:pt idx="595">
                  <c:v>2.9499999999999615</c:v>
                </c:pt>
                <c:pt idx="596">
                  <c:v>2.9599999999999613</c:v>
                </c:pt>
                <c:pt idx="597">
                  <c:v>2.9699999999999611</c:v>
                </c:pt>
                <c:pt idx="598">
                  <c:v>2.9799999999999609</c:v>
                </c:pt>
                <c:pt idx="599">
                  <c:v>2.9899999999999607</c:v>
                </c:pt>
                <c:pt idx="600">
                  <c:v>2.9999999999999605</c:v>
                </c:pt>
              </c:numCache>
            </c:numRef>
          </c:xVal>
          <c:yVal>
            <c:numRef>
              <c:f>Sheet1!$B$2:$B$602</c:f>
              <c:numCache>
                <c:formatCode>General</c:formatCode>
                <c:ptCount val="6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9.999999999980325E-3</c:v>
                </c:pt>
                <c:pt idx="302">
                  <c:v>1.9999999999980325E-2</c:v>
                </c:pt>
                <c:pt idx="303">
                  <c:v>2.9999999999980327E-2</c:v>
                </c:pt>
                <c:pt idx="304">
                  <c:v>3.9999999999980329E-2</c:v>
                </c:pt>
                <c:pt idx="305">
                  <c:v>4.9999999999980331E-2</c:v>
                </c:pt>
                <c:pt idx="306">
                  <c:v>5.9999999999980333E-2</c:v>
                </c:pt>
                <c:pt idx="307">
                  <c:v>6.9999999999980328E-2</c:v>
                </c:pt>
                <c:pt idx="308">
                  <c:v>7.9999999999980323E-2</c:v>
                </c:pt>
                <c:pt idx="309">
                  <c:v>8.9999999999980318E-2</c:v>
                </c:pt>
                <c:pt idx="310">
                  <c:v>9.9999999999980313E-2</c:v>
                </c:pt>
                <c:pt idx="311">
                  <c:v>0.10999999999998031</c:v>
                </c:pt>
                <c:pt idx="312">
                  <c:v>0.1199999999999803</c:v>
                </c:pt>
                <c:pt idx="313">
                  <c:v>0.1299999999999803</c:v>
                </c:pt>
                <c:pt idx="314">
                  <c:v>0.13999999999998031</c:v>
                </c:pt>
                <c:pt idx="315">
                  <c:v>0.14999999999998032</c:v>
                </c:pt>
                <c:pt idx="316">
                  <c:v>0.15999999999998032</c:v>
                </c:pt>
                <c:pt idx="317">
                  <c:v>0.16999999999998033</c:v>
                </c:pt>
                <c:pt idx="318">
                  <c:v>0.17999999999998034</c:v>
                </c:pt>
                <c:pt idx="319">
                  <c:v>0.18999999999998035</c:v>
                </c:pt>
                <c:pt idx="320">
                  <c:v>0.19999999999998036</c:v>
                </c:pt>
                <c:pt idx="321">
                  <c:v>0.20999999999998037</c:v>
                </c:pt>
                <c:pt idx="322">
                  <c:v>0.21999999999998038</c:v>
                </c:pt>
                <c:pt idx="323">
                  <c:v>0.22999999999998039</c:v>
                </c:pt>
                <c:pt idx="324">
                  <c:v>0.2399999999999804</c:v>
                </c:pt>
                <c:pt idx="325">
                  <c:v>0.2499999999999804</c:v>
                </c:pt>
                <c:pt idx="326">
                  <c:v>0.25999999999998041</c:v>
                </c:pt>
                <c:pt idx="327">
                  <c:v>0.26999999999998042</c:v>
                </c:pt>
                <c:pt idx="328">
                  <c:v>0.27999999999998043</c:v>
                </c:pt>
                <c:pt idx="329">
                  <c:v>0.28999999999998044</c:v>
                </c:pt>
                <c:pt idx="330">
                  <c:v>0.29999999999998045</c:v>
                </c:pt>
                <c:pt idx="331">
                  <c:v>0.30999999999998046</c:v>
                </c:pt>
                <c:pt idx="332">
                  <c:v>0.31999999999998047</c:v>
                </c:pt>
                <c:pt idx="333">
                  <c:v>0.32999999999998048</c:v>
                </c:pt>
                <c:pt idx="334">
                  <c:v>0.33999999999998048</c:v>
                </c:pt>
                <c:pt idx="335">
                  <c:v>0.34999999999998049</c:v>
                </c:pt>
                <c:pt idx="336">
                  <c:v>0.3599999999999805</c:v>
                </c:pt>
                <c:pt idx="337">
                  <c:v>0.36999999999998051</c:v>
                </c:pt>
                <c:pt idx="338">
                  <c:v>0.37999999999998052</c:v>
                </c:pt>
                <c:pt idx="339">
                  <c:v>0.38999999999998053</c:v>
                </c:pt>
                <c:pt idx="340">
                  <c:v>0.39999999999998054</c:v>
                </c:pt>
                <c:pt idx="341">
                  <c:v>0.40999999999998055</c:v>
                </c:pt>
                <c:pt idx="342">
                  <c:v>0.41999999999998056</c:v>
                </c:pt>
                <c:pt idx="343">
                  <c:v>0.42999999999998056</c:v>
                </c:pt>
                <c:pt idx="344">
                  <c:v>0.43999999999998057</c:v>
                </c:pt>
                <c:pt idx="345">
                  <c:v>0.44999999999998058</c:v>
                </c:pt>
                <c:pt idx="346">
                  <c:v>0.45999999999998059</c:v>
                </c:pt>
                <c:pt idx="347">
                  <c:v>0.4699999999999806</c:v>
                </c:pt>
                <c:pt idx="348">
                  <c:v>0.47999999999998061</c:v>
                </c:pt>
                <c:pt idx="349">
                  <c:v>0.48999999999998062</c:v>
                </c:pt>
                <c:pt idx="350">
                  <c:v>0.49999999999998063</c:v>
                </c:pt>
                <c:pt idx="351">
                  <c:v>0.50999999999998058</c:v>
                </c:pt>
                <c:pt idx="352">
                  <c:v>0.51999999999998059</c:v>
                </c:pt>
                <c:pt idx="353">
                  <c:v>0.5299999999999806</c:v>
                </c:pt>
                <c:pt idx="354">
                  <c:v>0.53999999999998061</c:v>
                </c:pt>
                <c:pt idx="355">
                  <c:v>0.54999999999998062</c:v>
                </c:pt>
                <c:pt idx="356">
                  <c:v>0.55999999999998062</c:v>
                </c:pt>
                <c:pt idx="357">
                  <c:v>0.56999999999998063</c:v>
                </c:pt>
                <c:pt idx="358">
                  <c:v>0.57999999999998064</c:v>
                </c:pt>
                <c:pt idx="359">
                  <c:v>0.58999999999998065</c:v>
                </c:pt>
                <c:pt idx="360">
                  <c:v>0.59999999999998066</c:v>
                </c:pt>
                <c:pt idx="361">
                  <c:v>0.60999999999998067</c:v>
                </c:pt>
                <c:pt idx="362">
                  <c:v>0.61999999999998068</c:v>
                </c:pt>
                <c:pt idx="363">
                  <c:v>0.62999999999998069</c:v>
                </c:pt>
                <c:pt idx="364">
                  <c:v>0.6399999999999807</c:v>
                </c:pt>
                <c:pt idx="365">
                  <c:v>0.6499999999999807</c:v>
                </c:pt>
                <c:pt idx="366">
                  <c:v>0.65999999999998071</c:v>
                </c:pt>
                <c:pt idx="367">
                  <c:v>0.66999999999998072</c:v>
                </c:pt>
                <c:pt idx="368">
                  <c:v>0.67999999999998073</c:v>
                </c:pt>
                <c:pt idx="369">
                  <c:v>0.68999999999998074</c:v>
                </c:pt>
                <c:pt idx="370">
                  <c:v>0.69999999999998075</c:v>
                </c:pt>
                <c:pt idx="371">
                  <c:v>0.70999999999998076</c:v>
                </c:pt>
                <c:pt idx="372">
                  <c:v>0.71999999999998077</c:v>
                </c:pt>
                <c:pt idx="373">
                  <c:v>0.72999999999998078</c:v>
                </c:pt>
                <c:pt idx="374">
                  <c:v>0.73999999999998078</c:v>
                </c:pt>
                <c:pt idx="375">
                  <c:v>0.74999999999998079</c:v>
                </c:pt>
                <c:pt idx="376">
                  <c:v>0.7599999999999808</c:v>
                </c:pt>
                <c:pt idx="377">
                  <c:v>0.76999999999998081</c:v>
                </c:pt>
                <c:pt idx="378">
                  <c:v>0.77999999999998082</c:v>
                </c:pt>
                <c:pt idx="379">
                  <c:v>0.78999999999998083</c:v>
                </c:pt>
                <c:pt idx="380">
                  <c:v>0.79999999999998084</c:v>
                </c:pt>
                <c:pt idx="381">
                  <c:v>0.80999999999998085</c:v>
                </c:pt>
                <c:pt idx="382">
                  <c:v>0.81999999999998086</c:v>
                </c:pt>
                <c:pt idx="383">
                  <c:v>0.82999999999998086</c:v>
                </c:pt>
                <c:pt idx="384">
                  <c:v>0.83999999999998087</c:v>
                </c:pt>
                <c:pt idx="385">
                  <c:v>0.84999999999998088</c:v>
                </c:pt>
                <c:pt idx="386">
                  <c:v>0.85999999999998089</c:v>
                </c:pt>
                <c:pt idx="387">
                  <c:v>0.8699999999999809</c:v>
                </c:pt>
                <c:pt idx="388">
                  <c:v>0.87999999999998091</c:v>
                </c:pt>
                <c:pt idx="389">
                  <c:v>0.88999999999998092</c:v>
                </c:pt>
                <c:pt idx="390">
                  <c:v>0.89999999999998093</c:v>
                </c:pt>
                <c:pt idx="391">
                  <c:v>0.90999999999998094</c:v>
                </c:pt>
                <c:pt idx="392">
                  <c:v>0.91999999999998094</c:v>
                </c:pt>
                <c:pt idx="393">
                  <c:v>0.92999999999998095</c:v>
                </c:pt>
                <c:pt idx="394">
                  <c:v>0.93999999999998096</c:v>
                </c:pt>
                <c:pt idx="395">
                  <c:v>0.94999999999998097</c:v>
                </c:pt>
                <c:pt idx="396">
                  <c:v>0.95999999999998098</c:v>
                </c:pt>
                <c:pt idx="397">
                  <c:v>0.96999999999998099</c:v>
                </c:pt>
                <c:pt idx="398">
                  <c:v>0.979999999999981</c:v>
                </c:pt>
                <c:pt idx="399">
                  <c:v>0.98999999999998101</c:v>
                </c:pt>
                <c:pt idx="400">
                  <c:v>0.99999999999998102</c:v>
                </c:pt>
                <c:pt idx="401">
                  <c:v>1.0099999999999809</c:v>
                </c:pt>
                <c:pt idx="402">
                  <c:v>1.0199999999999809</c:v>
                </c:pt>
                <c:pt idx="403">
                  <c:v>1.0299999999999809</c:v>
                </c:pt>
                <c:pt idx="404">
                  <c:v>1.0399999999999809</c:v>
                </c:pt>
                <c:pt idx="405">
                  <c:v>1.0499999999999809</c:v>
                </c:pt>
                <c:pt idx="406">
                  <c:v>1.059999999999981</c:v>
                </c:pt>
                <c:pt idx="407">
                  <c:v>1.069999999999981</c:v>
                </c:pt>
                <c:pt idx="408">
                  <c:v>1.079999999999981</c:v>
                </c:pt>
                <c:pt idx="409">
                  <c:v>1.089999999999981</c:v>
                </c:pt>
                <c:pt idx="410">
                  <c:v>1.099999999999981</c:v>
                </c:pt>
                <c:pt idx="411">
                  <c:v>1.109999999999981</c:v>
                </c:pt>
                <c:pt idx="412">
                  <c:v>1.119999999999981</c:v>
                </c:pt>
                <c:pt idx="413">
                  <c:v>1.129999999999981</c:v>
                </c:pt>
                <c:pt idx="414">
                  <c:v>1.139999999999981</c:v>
                </c:pt>
                <c:pt idx="415">
                  <c:v>1.149999999999981</c:v>
                </c:pt>
                <c:pt idx="416">
                  <c:v>1.159999999999981</c:v>
                </c:pt>
                <c:pt idx="417">
                  <c:v>1.1699999999999811</c:v>
                </c:pt>
                <c:pt idx="418">
                  <c:v>1.1799999999999811</c:v>
                </c:pt>
                <c:pt idx="419">
                  <c:v>1.1899999999999811</c:v>
                </c:pt>
                <c:pt idx="420">
                  <c:v>1.1999999999999811</c:v>
                </c:pt>
                <c:pt idx="421">
                  <c:v>1.2099999999999811</c:v>
                </c:pt>
                <c:pt idx="422">
                  <c:v>1.2199999999999811</c:v>
                </c:pt>
                <c:pt idx="423">
                  <c:v>1.2299999999999811</c:v>
                </c:pt>
                <c:pt idx="424">
                  <c:v>1.2399999999999811</c:v>
                </c:pt>
                <c:pt idx="425">
                  <c:v>1.2499999999999811</c:v>
                </c:pt>
                <c:pt idx="426">
                  <c:v>1.2599999999999811</c:v>
                </c:pt>
                <c:pt idx="427">
                  <c:v>1.2699999999999811</c:v>
                </c:pt>
                <c:pt idx="428">
                  <c:v>1.2799999999999812</c:v>
                </c:pt>
                <c:pt idx="429">
                  <c:v>1.2899999999999812</c:v>
                </c:pt>
                <c:pt idx="430">
                  <c:v>1.2999999999999812</c:v>
                </c:pt>
                <c:pt idx="431">
                  <c:v>1.3099999999999812</c:v>
                </c:pt>
                <c:pt idx="432">
                  <c:v>1.3199999999999812</c:v>
                </c:pt>
                <c:pt idx="433">
                  <c:v>1.3299999999999812</c:v>
                </c:pt>
                <c:pt idx="434">
                  <c:v>1.3399999999999812</c:v>
                </c:pt>
                <c:pt idx="435">
                  <c:v>1.3499999999999812</c:v>
                </c:pt>
                <c:pt idx="436">
                  <c:v>1.3599999999999812</c:v>
                </c:pt>
                <c:pt idx="437">
                  <c:v>1.3699999999999812</c:v>
                </c:pt>
                <c:pt idx="438">
                  <c:v>1.3799999999999812</c:v>
                </c:pt>
                <c:pt idx="439">
                  <c:v>1.3899999999999813</c:v>
                </c:pt>
                <c:pt idx="440">
                  <c:v>1.3999999999999813</c:v>
                </c:pt>
                <c:pt idx="441">
                  <c:v>1.4099999999999813</c:v>
                </c:pt>
                <c:pt idx="442">
                  <c:v>1.4199999999999813</c:v>
                </c:pt>
                <c:pt idx="443">
                  <c:v>1.4299999999999813</c:v>
                </c:pt>
                <c:pt idx="444">
                  <c:v>1.4399999999999813</c:v>
                </c:pt>
                <c:pt idx="445">
                  <c:v>1.4499999999999813</c:v>
                </c:pt>
                <c:pt idx="446">
                  <c:v>1.4599999999999813</c:v>
                </c:pt>
                <c:pt idx="447">
                  <c:v>1.4699999999999813</c:v>
                </c:pt>
                <c:pt idx="448">
                  <c:v>1.4799999999999813</c:v>
                </c:pt>
                <c:pt idx="449">
                  <c:v>1.4899999999999813</c:v>
                </c:pt>
                <c:pt idx="450">
                  <c:v>1.4999999999999813</c:v>
                </c:pt>
                <c:pt idx="451">
                  <c:v>1.5099999999999814</c:v>
                </c:pt>
                <c:pt idx="452">
                  <c:v>1.5199999999999814</c:v>
                </c:pt>
                <c:pt idx="453">
                  <c:v>1.5299999999999814</c:v>
                </c:pt>
                <c:pt idx="454">
                  <c:v>1.5399999999999814</c:v>
                </c:pt>
                <c:pt idx="455">
                  <c:v>1.5499999999999814</c:v>
                </c:pt>
                <c:pt idx="456">
                  <c:v>1.5599999999999814</c:v>
                </c:pt>
                <c:pt idx="457">
                  <c:v>1.5699999999999814</c:v>
                </c:pt>
                <c:pt idx="458">
                  <c:v>1.5799999999999814</c:v>
                </c:pt>
                <c:pt idx="459">
                  <c:v>1.5899999999999814</c:v>
                </c:pt>
                <c:pt idx="460">
                  <c:v>1.5999999999999814</c:v>
                </c:pt>
                <c:pt idx="461">
                  <c:v>1.6099999999999814</c:v>
                </c:pt>
                <c:pt idx="462">
                  <c:v>1.6199999999999815</c:v>
                </c:pt>
                <c:pt idx="463">
                  <c:v>1.6299999999999815</c:v>
                </c:pt>
                <c:pt idx="464">
                  <c:v>1.6399999999999815</c:v>
                </c:pt>
                <c:pt idx="465">
                  <c:v>1.6499999999999815</c:v>
                </c:pt>
                <c:pt idx="466">
                  <c:v>1.6599999999999815</c:v>
                </c:pt>
                <c:pt idx="467">
                  <c:v>1.6699999999999815</c:v>
                </c:pt>
                <c:pt idx="468">
                  <c:v>1.6799999999999815</c:v>
                </c:pt>
                <c:pt idx="469">
                  <c:v>1.6899999999999815</c:v>
                </c:pt>
                <c:pt idx="470">
                  <c:v>1.6999999999999815</c:v>
                </c:pt>
                <c:pt idx="471">
                  <c:v>1.7099999999999815</c:v>
                </c:pt>
                <c:pt idx="472">
                  <c:v>1.7199999999999815</c:v>
                </c:pt>
                <c:pt idx="473">
                  <c:v>1.7299999999999816</c:v>
                </c:pt>
                <c:pt idx="474">
                  <c:v>1.7399999999999816</c:v>
                </c:pt>
                <c:pt idx="475">
                  <c:v>1.7499999999999816</c:v>
                </c:pt>
                <c:pt idx="476">
                  <c:v>1.7599999999999816</c:v>
                </c:pt>
                <c:pt idx="477">
                  <c:v>1.7699999999999816</c:v>
                </c:pt>
                <c:pt idx="478">
                  <c:v>1.7799999999999816</c:v>
                </c:pt>
                <c:pt idx="479">
                  <c:v>1.7899999999999816</c:v>
                </c:pt>
                <c:pt idx="480">
                  <c:v>1.7999999999999816</c:v>
                </c:pt>
                <c:pt idx="481">
                  <c:v>1.8099999999999816</c:v>
                </c:pt>
                <c:pt idx="482">
                  <c:v>1.8199999999999816</c:v>
                </c:pt>
                <c:pt idx="483">
                  <c:v>1.8299999999999816</c:v>
                </c:pt>
                <c:pt idx="484">
                  <c:v>1.8399999999999817</c:v>
                </c:pt>
                <c:pt idx="485">
                  <c:v>1.8499999999999817</c:v>
                </c:pt>
                <c:pt idx="486">
                  <c:v>1.8599999999999817</c:v>
                </c:pt>
                <c:pt idx="487">
                  <c:v>1.8699999999999817</c:v>
                </c:pt>
                <c:pt idx="488">
                  <c:v>1.8799999999999817</c:v>
                </c:pt>
                <c:pt idx="489">
                  <c:v>1.8899999999999817</c:v>
                </c:pt>
                <c:pt idx="490">
                  <c:v>1.8999999999999817</c:v>
                </c:pt>
                <c:pt idx="491">
                  <c:v>1.9099999999999817</c:v>
                </c:pt>
                <c:pt idx="492">
                  <c:v>1.9199999999999817</c:v>
                </c:pt>
                <c:pt idx="493">
                  <c:v>1.9299999999999817</c:v>
                </c:pt>
                <c:pt idx="494">
                  <c:v>1.9399999999999817</c:v>
                </c:pt>
                <c:pt idx="495">
                  <c:v>1.9499999999999817</c:v>
                </c:pt>
                <c:pt idx="496">
                  <c:v>1.9599999999999818</c:v>
                </c:pt>
                <c:pt idx="497">
                  <c:v>1.9699999999999818</c:v>
                </c:pt>
                <c:pt idx="498">
                  <c:v>1.9799999999999818</c:v>
                </c:pt>
                <c:pt idx="499">
                  <c:v>1.9899999999999818</c:v>
                </c:pt>
                <c:pt idx="500">
                  <c:v>1.9999999999999818</c:v>
                </c:pt>
                <c:pt idx="501">
                  <c:v>2.0099999999999816</c:v>
                </c:pt>
                <c:pt idx="502">
                  <c:v>2.0199999999999814</c:v>
                </c:pt>
                <c:pt idx="503">
                  <c:v>2.0299999999999812</c:v>
                </c:pt>
                <c:pt idx="504">
                  <c:v>2.0399999999999809</c:v>
                </c:pt>
                <c:pt idx="505">
                  <c:v>2.0499999999999807</c:v>
                </c:pt>
                <c:pt idx="506">
                  <c:v>2.0599999999999805</c:v>
                </c:pt>
                <c:pt idx="507">
                  <c:v>2.0699999999999803</c:v>
                </c:pt>
                <c:pt idx="508">
                  <c:v>2.0799999999999801</c:v>
                </c:pt>
                <c:pt idx="509">
                  <c:v>2.0899999999999799</c:v>
                </c:pt>
                <c:pt idx="510">
                  <c:v>2.0999999999999797</c:v>
                </c:pt>
                <c:pt idx="511">
                  <c:v>2.1099999999999794</c:v>
                </c:pt>
                <c:pt idx="512">
                  <c:v>2.1199999999999792</c:v>
                </c:pt>
                <c:pt idx="513">
                  <c:v>2.129999999999979</c:v>
                </c:pt>
                <c:pt idx="514">
                  <c:v>2.1399999999999788</c:v>
                </c:pt>
                <c:pt idx="515">
                  <c:v>2.1499999999999786</c:v>
                </c:pt>
                <c:pt idx="516">
                  <c:v>2.1599999999999784</c:v>
                </c:pt>
                <c:pt idx="517">
                  <c:v>2.1699999999999782</c:v>
                </c:pt>
                <c:pt idx="518">
                  <c:v>2.179999999999978</c:v>
                </c:pt>
                <c:pt idx="519">
                  <c:v>2.1899999999999777</c:v>
                </c:pt>
                <c:pt idx="520">
                  <c:v>2.1999999999999775</c:v>
                </c:pt>
                <c:pt idx="521">
                  <c:v>2.2099999999999773</c:v>
                </c:pt>
                <c:pt idx="522">
                  <c:v>2.2199999999999771</c:v>
                </c:pt>
                <c:pt idx="523">
                  <c:v>2.2299999999999769</c:v>
                </c:pt>
                <c:pt idx="524">
                  <c:v>2.2399999999999767</c:v>
                </c:pt>
                <c:pt idx="525">
                  <c:v>2.2499999999999765</c:v>
                </c:pt>
                <c:pt idx="526">
                  <c:v>2.2599999999999763</c:v>
                </c:pt>
                <c:pt idx="527">
                  <c:v>2.269999999999976</c:v>
                </c:pt>
                <c:pt idx="528">
                  <c:v>2.2799999999999758</c:v>
                </c:pt>
                <c:pt idx="529">
                  <c:v>2.2899999999999756</c:v>
                </c:pt>
                <c:pt idx="530">
                  <c:v>2.2999999999999754</c:v>
                </c:pt>
                <c:pt idx="531">
                  <c:v>2.3099999999999752</c:v>
                </c:pt>
                <c:pt idx="532">
                  <c:v>2.319999999999975</c:v>
                </c:pt>
                <c:pt idx="533">
                  <c:v>2.3299999999999748</c:v>
                </c:pt>
                <c:pt idx="534">
                  <c:v>2.3399999999999745</c:v>
                </c:pt>
                <c:pt idx="535">
                  <c:v>2.3499999999999743</c:v>
                </c:pt>
                <c:pt idx="536">
                  <c:v>2.3599999999999741</c:v>
                </c:pt>
                <c:pt idx="537">
                  <c:v>2.3699999999999739</c:v>
                </c:pt>
                <c:pt idx="538">
                  <c:v>2.3799999999999737</c:v>
                </c:pt>
                <c:pt idx="539">
                  <c:v>2.3899999999999735</c:v>
                </c:pt>
                <c:pt idx="540">
                  <c:v>2.3999999999999733</c:v>
                </c:pt>
                <c:pt idx="541">
                  <c:v>2.4099999999999731</c:v>
                </c:pt>
                <c:pt idx="542">
                  <c:v>2.4199999999999728</c:v>
                </c:pt>
                <c:pt idx="543">
                  <c:v>2.4299999999999726</c:v>
                </c:pt>
                <c:pt idx="544">
                  <c:v>2.4399999999999724</c:v>
                </c:pt>
                <c:pt idx="545">
                  <c:v>2.4499999999999722</c:v>
                </c:pt>
                <c:pt idx="546">
                  <c:v>2.459999999999972</c:v>
                </c:pt>
                <c:pt idx="547">
                  <c:v>2.4699999999999718</c:v>
                </c:pt>
                <c:pt idx="548">
                  <c:v>2.4799999999999716</c:v>
                </c:pt>
                <c:pt idx="549">
                  <c:v>2.4899999999999713</c:v>
                </c:pt>
                <c:pt idx="550">
                  <c:v>2.4999999999999711</c:v>
                </c:pt>
                <c:pt idx="551">
                  <c:v>2.5099999999999709</c:v>
                </c:pt>
                <c:pt idx="552">
                  <c:v>2.5199999999999707</c:v>
                </c:pt>
                <c:pt idx="553">
                  <c:v>2.5299999999999705</c:v>
                </c:pt>
                <c:pt idx="554">
                  <c:v>2.5399999999999703</c:v>
                </c:pt>
                <c:pt idx="555">
                  <c:v>2.5499999999999701</c:v>
                </c:pt>
                <c:pt idx="556">
                  <c:v>2.5599999999999699</c:v>
                </c:pt>
                <c:pt idx="557">
                  <c:v>2.5699999999999696</c:v>
                </c:pt>
                <c:pt idx="558">
                  <c:v>2.5799999999999694</c:v>
                </c:pt>
                <c:pt idx="559">
                  <c:v>2.5899999999999692</c:v>
                </c:pt>
                <c:pt idx="560">
                  <c:v>2.599999999999969</c:v>
                </c:pt>
                <c:pt idx="561">
                  <c:v>2.6099999999999688</c:v>
                </c:pt>
                <c:pt idx="562">
                  <c:v>2.6199999999999686</c:v>
                </c:pt>
                <c:pt idx="563">
                  <c:v>2.6299999999999684</c:v>
                </c:pt>
                <c:pt idx="564">
                  <c:v>2.6399999999999681</c:v>
                </c:pt>
                <c:pt idx="565">
                  <c:v>2.6499999999999679</c:v>
                </c:pt>
                <c:pt idx="566">
                  <c:v>2.6599999999999677</c:v>
                </c:pt>
                <c:pt idx="567">
                  <c:v>2.6699999999999675</c:v>
                </c:pt>
                <c:pt idx="568">
                  <c:v>2.6799999999999673</c:v>
                </c:pt>
                <c:pt idx="569">
                  <c:v>2.6899999999999671</c:v>
                </c:pt>
                <c:pt idx="570">
                  <c:v>2.6999999999999669</c:v>
                </c:pt>
                <c:pt idx="571">
                  <c:v>2.7099999999999667</c:v>
                </c:pt>
                <c:pt idx="572">
                  <c:v>2.7199999999999664</c:v>
                </c:pt>
                <c:pt idx="573">
                  <c:v>2.7299999999999662</c:v>
                </c:pt>
                <c:pt idx="574">
                  <c:v>2.739999999999966</c:v>
                </c:pt>
                <c:pt idx="575">
                  <c:v>2.7499999999999658</c:v>
                </c:pt>
                <c:pt idx="576">
                  <c:v>2.7599999999999656</c:v>
                </c:pt>
                <c:pt idx="577">
                  <c:v>2.7699999999999654</c:v>
                </c:pt>
                <c:pt idx="578">
                  <c:v>2.7799999999999652</c:v>
                </c:pt>
                <c:pt idx="579">
                  <c:v>2.789999999999965</c:v>
                </c:pt>
                <c:pt idx="580">
                  <c:v>2.7999999999999647</c:v>
                </c:pt>
                <c:pt idx="581">
                  <c:v>2.8099999999999645</c:v>
                </c:pt>
                <c:pt idx="582">
                  <c:v>2.8199999999999643</c:v>
                </c:pt>
                <c:pt idx="583">
                  <c:v>2.8299999999999641</c:v>
                </c:pt>
                <c:pt idx="584">
                  <c:v>2.8399999999999639</c:v>
                </c:pt>
                <c:pt idx="585">
                  <c:v>2.8499999999999637</c:v>
                </c:pt>
                <c:pt idx="586">
                  <c:v>2.8599999999999635</c:v>
                </c:pt>
                <c:pt idx="587">
                  <c:v>2.8699999999999632</c:v>
                </c:pt>
                <c:pt idx="588">
                  <c:v>2.879999999999963</c:v>
                </c:pt>
                <c:pt idx="589">
                  <c:v>2.8899999999999628</c:v>
                </c:pt>
                <c:pt idx="590">
                  <c:v>2.8999999999999626</c:v>
                </c:pt>
                <c:pt idx="591">
                  <c:v>2.9099999999999624</c:v>
                </c:pt>
                <c:pt idx="592">
                  <c:v>2.9199999999999622</c:v>
                </c:pt>
                <c:pt idx="593">
                  <c:v>2.929999999999962</c:v>
                </c:pt>
                <c:pt idx="594">
                  <c:v>2.9399999999999618</c:v>
                </c:pt>
                <c:pt idx="595">
                  <c:v>2.9499999999999615</c:v>
                </c:pt>
                <c:pt idx="596">
                  <c:v>2.9599999999999613</c:v>
                </c:pt>
                <c:pt idx="597">
                  <c:v>2.9699999999999611</c:v>
                </c:pt>
                <c:pt idx="598">
                  <c:v>2.9799999999999609</c:v>
                </c:pt>
                <c:pt idx="599">
                  <c:v>2.9899999999999607</c:v>
                </c:pt>
                <c:pt idx="600">
                  <c:v>2.9999999999999605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ReLU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8EA4-415A-8C08-1ED244311EFC}"/>
            </c:ext>
          </c:extLst>
        </c:ser>
        <c:ser>
          <c:idx val="2"/>
          <c:order val="1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Sheet1!$A$2:$A$602</c:f>
              <c:numCache>
                <c:formatCode>General</c:formatCode>
                <c:ptCount val="601"/>
                <c:pt idx="0">
                  <c:v>-3</c:v>
                </c:pt>
                <c:pt idx="1">
                  <c:v>-2.99</c:v>
                </c:pt>
                <c:pt idx="2">
                  <c:v>-2.9800000000000004</c:v>
                </c:pt>
                <c:pt idx="3">
                  <c:v>-2.9700000000000006</c:v>
                </c:pt>
                <c:pt idx="4">
                  <c:v>-2.9600000000000009</c:v>
                </c:pt>
                <c:pt idx="5">
                  <c:v>-2.9500000000000011</c:v>
                </c:pt>
                <c:pt idx="6">
                  <c:v>-2.9400000000000013</c:v>
                </c:pt>
                <c:pt idx="7">
                  <c:v>-2.9300000000000015</c:v>
                </c:pt>
                <c:pt idx="8">
                  <c:v>-2.9200000000000017</c:v>
                </c:pt>
                <c:pt idx="9">
                  <c:v>-2.9100000000000019</c:v>
                </c:pt>
                <c:pt idx="10">
                  <c:v>-2.9000000000000021</c:v>
                </c:pt>
                <c:pt idx="11">
                  <c:v>-2.8900000000000023</c:v>
                </c:pt>
                <c:pt idx="12">
                  <c:v>-2.8800000000000026</c:v>
                </c:pt>
                <c:pt idx="13">
                  <c:v>-2.8700000000000028</c:v>
                </c:pt>
                <c:pt idx="14">
                  <c:v>-2.860000000000003</c:v>
                </c:pt>
                <c:pt idx="15">
                  <c:v>-2.8500000000000032</c:v>
                </c:pt>
                <c:pt idx="16">
                  <c:v>-2.8400000000000034</c:v>
                </c:pt>
                <c:pt idx="17">
                  <c:v>-2.8300000000000036</c:v>
                </c:pt>
                <c:pt idx="18">
                  <c:v>-2.8200000000000038</c:v>
                </c:pt>
                <c:pt idx="19">
                  <c:v>-2.8100000000000041</c:v>
                </c:pt>
                <c:pt idx="20">
                  <c:v>-2.8000000000000043</c:v>
                </c:pt>
                <c:pt idx="21">
                  <c:v>-2.7900000000000045</c:v>
                </c:pt>
                <c:pt idx="22">
                  <c:v>-2.7800000000000047</c:v>
                </c:pt>
                <c:pt idx="23">
                  <c:v>-2.7700000000000049</c:v>
                </c:pt>
                <c:pt idx="24">
                  <c:v>-2.7600000000000051</c:v>
                </c:pt>
                <c:pt idx="25">
                  <c:v>-2.7500000000000053</c:v>
                </c:pt>
                <c:pt idx="26">
                  <c:v>-2.7400000000000055</c:v>
                </c:pt>
                <c:pt idx="27">
                  <c:v>-2.7300000000000058</c:v>
                </c:pt>
                <c:pt idx="28">
                  <c:v>-2.720000000000006</c:v>
                </c:pt>
                <c:pt idx="29">
                  <c:v>-2.7100000000000062</c:v>
                </c:pt>
                <c:pt idx="30">
                  <c:v>-2.7000000000000064</c:v>
                </c:pt>
                <c:pt idx="31">
                  <c:v>-2.6900000000000066</c:v>
                </c:pt>
                <c:pt idx="32">
                  <c:v>-2.6800000000000068</c:v>
                </c:pt>
                <c:pt idx="33">
                  <c:v>-2.670000000000007</c:v>
                </c:pt>
                <c:pt idx="34">
                  <c:v>-2.6600000000000072</c:v>
                </c:pt>
                <c:pt idx="35">
                  <c:v>-2.6500000000000075</c:v>
                </c:pt>
                <c:pt idx="36">
                  <c:v>-2.6400000000000077</c:v>
                </c:pt>
                <c:pt idx="37">
                  <c:v>-2.6300000000000079</c:v>
                </c:pt>
                <c:pt idx="38">
                  <c:v>-2.6200000000000081</c:v>
                </c:pt>
                <c:pt idx="39">
                  <c:v>-2.6100000000000083</c:v>
                </c:pt>
                <c:pt idx="40">
                  <c:v>-2.6000000000000085</c:v>
                </c:pt>
                <c:pt idx="41">
                  <c:v>-2.5900000000000087</c:v>
                </c:pt>
                <c:pt idx="42">
                  <c:v>-2.580000000000009</c:v>
                </c:pt>
                <c:pt idx="43">
                  <c:v>-2.5700000000000092</c:v>
                </c:pt>
                <c:pt idx="44">
                  <c:v>-2.5600000000000094</c:v>
                </c:pt>
                <c:pt idx="45">
                  <c:v>-2.5500000000000096</c:v>
                </c:pt>
                <c:pt idx="46">
                  <c:v>-2.5400000000000098</c:v>
                </c:pt>
                <c:pt idx="47">
                  <c:v>-2.53000000000001</c:v>
                </c:pt>
                <c:pt idx="48">
                  <c:v>-2.5200000000000102</c:v>
                </c:pt>
                <c:pt idx="49">
                  <c:v>-2.5100000000000104</c:v>
                </c:pt>
                <c:pt idx="50">
                  <c:v>-2.5000000000000107</c:v>
                </c:pt>
                <c:pt idx="51">
                  <c:v>-2.4900000000000109</c:v>
                </c:pt>
                <c:pt idx="52">
                  <c:v>-2.4800000000000111</c:v>
                </c:pt>
                <c:pt idx="53">
                  <c:v>-2.4700000000000113</c:v>
                </c:pt>
                <c:pt idx="54">
                  <c:v>-2.4600000000000115</c:v>
                </c:pt>
                <c:pt idx="55">
                  <c:v>-2.4500000000000117</c:v>
                </c:pt>
                <c:pt idx="56">
                  <c:v>-2.4400000000000119</c:v>
                </c:pt>
                <c:pt idx="57">
                  <c:v>-2.4300000000000122</c:v>
                </c:pt>
                <c:pt idx="58">
                  <c:v>-2.4200000000000124</c:v>
                </c:pt>
                <c:pt idx="59">
                  <c:v>-2.4100000000000126</c:v>
                </c:pt>
                <c:pt idx="60">
                  <c:v>-2.4000000000000128</c:v>
                </c:pt>
                <c:pt idx="61">
                  <c:v>-2.390000000000013</c:v>
                </c:pt>
                <c:pt idx="62">
                  <c:v>-2.3800000000000132</c:v>
                </c:pt>
                <c:pt idx="63">
                  <c:v>-2.3700000000000134</c:v>
                </c:pt>
                <c:pt idx="64">
                  <c:v>-2.3600000000000136</c:v>
                </c:pt>
                <c:pt idx="65">
                  <c:v>-2.3500000000000139</c:v>
                </c:pt>
                <c:pt idx="66">
                  <c:v>-2.3400000000000141</c:v>
                </c:pt>
                <c:pt idx="67">
                  <c:v>-2.3300000000000143</c:v>
                </c:pt>
                <c:pt idx="68">
                  <c:v>-2.3200000000000145</c:v>
                </c:pt>
                <c:pt idx="69">
                  <c:v>-2.3100000000000147</c:v>
                </c:pt>
                <c:pt idx="70">
                  <c:v>-2.3000000000000149</c:v>
                </c:pt>
                <c:pt idx="71">
                  <c:v>-2.2900000000000151</c:v>
                </c:pt>
                <c:pt idx="72">
                  <c:v>-2.2800000000000153</c:v>
                </c:pt>
                <c:pt idx="73">
                  <c:v>-2.2700000000000156</c:v>
                </c:pt>
                <c:pt idx="74">
                  <c:v>-2.2600000000000158</c:v>
                </c:pt>
                <c:pt idx="75">
                  <c:v>-2.250000000000016</c:v>
                </c:pt>
                <c:pt idx="76">
                  <c:v>-2.2400000000000162</c:v>
                </c:pt>
                <c:pt idx="77">
                  <c:v>-2.2300000000000164</c:v>
                </c:pt>
                <c:pt idx="78">
                  <c:v>-2.2200000000000166</c:v>
                </c:pt>
                <c:pt idx="79">
                  <c:v>-2.2100000000000168</c:v>
                </c:pt>
                <c:pt idx="80">
                  <c:v>-2.2000000000000171</c:v>
                </c:pt>
                <c:pt idx="81">
                  <c:v>-2.1900000000000173</c:v>
                </c:pt>
                <c:pt idx="82">
                  <c:v>-2.1800000000000175</c:v>
                </c:pt>
                <c:pt idx="83">
                  <c:v>-2.1700000000000177</c:v>
                </c:pt>
                <c:pt idx="84">
                  <c:v>-2.1600000000000179</c:v>
                </c:pt>
                <c:pt idx="85">
                  <c:v>-2.1500000000000181</c:v>
                </c:pt>
                <c:pt idx="86">
                  <c:v>-2.1400000000000183</c:v>
                </c:pt>
                <c:pt idx="87">
                  <c:v>-2.1300000000000185</c:v>
                </c:pt>
                <c:pt idx="88">
                  <c:v>-2.1200000000000188</c:v>
                </c:pt>
                <c:pt idx="89">
                  <c:v>-2.110000000000019</c:v>
                </c:pt>
                <c:pt idx="90">
                  <c:v>-2.1000000000000192</c:v>
                </c:pt>
                <c:pt idx="91">
                  <c:v>-2.0900000000000194</c:v>
                </c:pt>
                <c:pt idx="92">
                  <c:v>-2.0800000000000196</c:v>
                </c:pt>
                <c:pt idx="93">
                  <c:v>-2.0700000000000198</c:v>
                </c:pt>
                <c:pt idx="94">
                  <c:v>-2.06000000000002</c:v>
                </c:pt>
                <c:pt idx="95">
                  <c:v>-2.0500000000000203</c:v>
                </c:pt>
                <c:pt idx="96">
                  <c:v>-2.0400000000000205</c:v>
                </c:pt>
                <c:pt idx="97">
                  <c:v>-2.0300000000000207</c:v>
                </c:pt>
                <c:pt idx="98">
                  <c:v>-2.0200000000000209</c:v>
                </c:pt>
                <c:pt idx="99">
                  <c:v>-2.0100000000000211</c:v>
                </c:pt>
                <c:pt idx="100">
                  <c:v>-2.0000000000000213</c:v>
                </c:pt>
                <c:pt idx="101">
                  <c:v>-1.9900000000000213</c:v>
                </c:pt>
                <c:pt idx="102">
                  <c:v>-1.9800000000000213</c:v>
                </c:pt>
                <c:pt idx="103">
                  <c:v>-1.9700000000000213</c:v>
                </c:pt>
                <c:pt idx="104">
                  <c:v>-1.9600000000000213</c:v>
                </c:pt>
                <c:pt idx="105">
                  <c:v>-1.9500000000000213</c:v>
                </c:pt>
                <c:pt idx="106">
                  <c:v>-1.9400000000000213</c:v>
                </c:pt>
                <c:pt idx="107">
                  <c:v>-1.9300000000000213</c:v>
                </c:pt>
                <c:pt idx="108">
                  <c:v>-1.9200000000000212</c:v>
                </c:pt>
                <c:pt idx="109">
                  <c:v>-1.9100000000000212</c:v>
                </c:pt>
                <c:pt idx="110">
                  <c:v>-1.9000000000000212</c:v>
                </c:pt>
                <c:pt idx="111">
                  <c:v>-1.8900000000000212</c:v>
                </c:pt>
                <c:pt idx="112">
                  <c:v>-1.8800000000000212</c:v>
                </c:pt>
                <c:pt idx="113">
                  <c:v>-1.8700000000000212</c:v>
                </c:pt>
                <c:pt idx="114">
                  <c:v>-1.8600000000000212</c:v>
                </c:pt>
                <c:pt idx="115">
                  <c:v>-1.8500000000000212</c:v>
                </c:pt>
                <c:pt idx="116">
                  <c:v>-1.8400000000000212</c:v>
                </c:pt>
                <c:pt idx="117">
                  <c:v>-1.8300000000000212</c:v>
                </c:pt>
                <c:pt idx="118">
                  <c:v>-1.8200000000000212</c:v>
                </c:pt>
                <c:pt idx="119">
                  <c:v>-1.8100000000000211</c:v>
                </c:pt>
                <c:pt idx="120">
                  <c:v>-1.8000000000000211</c:v>
                </c:pt>
                <c:pt idx="121">
                  <c:v>-1.7900000000000211</c:v>
                </c:pt>
                <c:pt idx="122">
                  <c:v>-1.7800000000000211</c:v>
                </c:pt>
                <c:pt idx="123">
                  <c:v>-1.7700000000000211</c:v>
                </c:pt>
                <c:pt idx="124">
                  <c:v>-1.7600000000000211</c:v>
                </c:pt>
                <c:pt idx="125">
                  <c:v>-1.7500000000000211</c:v>
                </c:pt>
                <c:pt idx="126">
                  <c:v>-1.7400000000000211</c:v>
                </c:pt>
                <c:pt idx="127">
                  <c:v>-1.7300000000000211</c:v>
                </c:pt>
                <c:pt idx="128">
                  <c:v>-1.7200000000000211</c:v>
                </c:pt>
                <c:pt idx="129">
                  <c:v>-1.7100000000000211</c:v>
                </c:pt>
                <c:pt idx="130">
                  <c:v>-1.700000000000021</c:v>
                </c:pt>
                <c:pt idx="131">
                  <c:v>-1.690000000000021</c:v>
                </c:pt>
                <c:pt idx="132">
                  <c:v>-1.680000000000021</c:v>
                </c:pt>
                <c:pt idx="133">
                  <c:v>-1.670000000000021</c:v>
                </c:pt>
                <c:pt idx="134">
                  <c:v>-1.660000000000021</c:v>
                </c:pt>
                <c:pt idx="135">
                  <c:v>-1.650000000000021</c:v>
                </c:pt>
                <c:pt idx="136">
                  <c:v>-1.640000000000021</c:v>
                </c:pt>
                <c:pt idx="137">
                  <c:v>-1.630000000000021</c:v>
                </c:pt>
                <c:pt idx="138">
                  <c:v>-1.620000000000021</c:v>
                </c:pt>
                <c:pt idx="139">
                  <c:v>-1.610000000000021</c:v>
                </c:pt>
                <c:pt idx="140">
                  <c:v>-1.600000000000021</c:v>
                </c:pt>
                <c:pt idx="141">
                  <c:v>-1.590000000000021</c:v>
                </c:pt>
                <c:pt idx="142">
                  <c:v>-1.5800000000000209</c:v>
                </c:pt>
                <c:pt idx="143">
                  <c:v>-1.5700000000000209</c:v>
                </c:pt>
                <c:pt idx="144">
                  <c:v>-1.5600000000000209</c:v>
                </c:pt>
                <c:pt idx="145">
                  <c:v>-1.5500000000000209</c:v>
                </c:pt>
                <c:pt idx="146">
                  <c:v>-1.5400000000000209</c:v>
                </c:pt>
                <c:pt idx="147">
                  <c:v>-1.5300000000000209</c:v>
                </c:pt>
                <c:pt idx="148">
                  <c:v>-1.5200000000000209</c:v>
                </c:pt>
                <c:pt idx="149">
                  <c:v>-1.5100000000000209</c:v>
                </c:pt>
                <c:pt idx="150">
                  <c:v>-1.5000000000000209</c:v>
                </c:pt>
                <c:pt idx="151">
                  <c:v>-1.4900000000000209</c:v>
                </c:pt>
                <c:pt idx="152">
                  <c:v>-1.4800000000000209</c:v>
                </c:pt>
                <c:pt idx="153">
                  <c:v>-1.4700000000000208</c:v>
                </c:pt>
                <c:pt idx="154">
                  <c:v>-1.4600000000000208</c:v>
                </c:pt>
                <c:pt idx="155">
                  <c:v>-1.4500000000000208</c:v>
                </c:pt>
                <c:pt idx="156">
                  <c:v>-1.4400000000000208</c:v>
                </c:pt>
                <c:pt idx="157">
                  <c:v>-1.4300000000000208</c:v>
                </c:pt>
                <c:pt idx="158">
                  <c:v>-1.4200000000000208</c:v>
                </c:pt>
                <c:pt idx="159">
                  <c:v>-1.4100000000000208</c:v>
                </c:pt>
                <c:pt idx="160">
                  <c:v>-1.4000000000000208</c:v>
                </c:pt>
                <c:pt idx="161">
                  <c:v>-1.3900000000000208</c:v>
                </c:pt>
                <c:pt idx="162">
                  <c:v>-1.3800000000000208</c:v>
                </c:pt>
                <c:pt idx="163">
                  <c:v>-1.3700000000000208</c:v>
                </c:pt>
                <c:pt idx="164">
                  <c:v>-1.3600000000000207</c:v>
                </c:pt>
                <c:pt idx="165">
                  <c:v>-1.3500000000000207</c:v>
                </c:pt>
                <c:pt idx="166">
                  <c:v>-1.3400000000000207</c:v>
                </c:pt>
                <c:pt idx="167">
                  <c:v>-1.3300000000000207</c:v>
                </c:pt>
                <c:pt idx="168">
                  <c:v>-1.3200000000000207</c:v>
                </c:pt>
                <c:pt idx="169">
                  <c:v>-1.3100000000000207</c:v>
                </c:pt>
                <c:pt idx="170">
                  <c:v>-1.3000000000000207</c:v>
                </c:pt>
                <c:pt idx="171">
                  <c:v>-1.2900000000000207</c:v>
                </c:pt>
                <c:pt idx="172">
                  <c:v>-1.2800000000000207</c:v>
                </c:pt>
                <c:pt idx="173">
                  <c:v>-1.2700000000000207</c:v>
                </c:pt>
                <c:pt idx="174">
                  <c:v>-1.2600000000000207</c:v>
                </c:pt>
                <c:pt idx="175">
                  <c:v>-1.2500000000000207</c:v>
                </c:pt>
                <c:pt idx="176">
                  <c:v>-1.2400000000000206</c:v>
                </c:pt>
                <c:pt idx="177">
                  <c:v>-1.2300000000000206</c:v>
                </c:pt>
                <c:pt idx="178">
                  <c:v>-1.2200000000000206</c:v>
                </c:pt>
                <c:pt idx="179">
                  <c:v>-1.2100000000000206</c:v>
                </c:pt>
                <c:pt idx="180">
                  <c:v>-1.2000000000000206</c:v>
                </c:pt>
                <c:pt idx="181">
                  <c:v>-1.1900000000000206</c:v>
                </c:pt>
                <c:pt idx="182">
                  <c:v>-1.1800000000000206</c:v>
                </c:pt>
                <c:pt idx="183">
                  <c:v>-1.1700000000000206</c:v>
                </c:pt>
                <c:pt idx="184">
                  <c:v>-1.1600000000000206</c:v>
                </c:pt>
                <c:pt idx="185">
                  <c:v>-1.1500000000000206</c:v>
                </c:pt>
                <c:pt idx="186">
                  <c:v>-1.1400000000000206</c:v>
                </c:pt>
                <c:pt idx="187">
                  <c:v>-1.1300000000000205</c:v>
                </c:pt>
                <c:pt idx="188">
                  <c:v>-1.1200000000000205</c:v>
                </c:pt>
                <c:pt idx="189">
                  <c:v>-1.1100000000000205</c:v>
                </c:pt>
                <c:pt idx="190">
                  <c:v>-1.1000000000000205</c:v>
                </c:pt>
                <c:pt idx="191">
                  <c:v>-1.0900000000000205</c:v>
                </c:pt>
                <c:pt idx="192">
                  <c:v>-1.0800000000000205</c:v>
                </c:pt>
                <c:pt idx="193">
                  <c:v>-1.0700000000000205</c:v>
                </c:pt>
                <c:pt idx="194">
                  <c:v>-1.0600000000000205</c:v>
                </c:pt>
                <c:pt idx="195">
                  <c:v>-1.0500000000000205</c:v>
                </c:pt>
                <c:pt idx="196">
                  <c:v>-1.0400000000000205</c:v>
                </c:pt>
                <c:pt idx="197">
                  <c:v>-1.0300000000000205</c:v>
                </c:pt>
                <c:pt idx="198">
                  <c:v>-1.0200000000000204</c:v>
                </c:pt>
                <c:pt idx="199">
                  <c:v>-1.0100000000000204</c:v>
                </c:pt>
                <c:pt idx="200">
                  <c:v>-1.0000000000000204</c:v>
                </c:pt>
                <c:pt idx="201">
                  <c:v>-0.99000000000002042</c:v>
                </c:pt>
                <c:pt idx="202">
                  <c:v>-0.98000000000002041</c:v>
                </c:pt>
                <c:pt idx="203">
                  <c:v>-0.9700000000000204</c:v>
                </c:pt>
                <c:pt idx="204">
                  <c:v>-0.96000000000002039</c:v>
                </c:pt>
                <c:pt idx="205">
                  <c:v>-0.95000000000002038</c:v>
                </c:pt>
                <c:pt idx="206">
                  <c:v>-0.94000000000002037</c:v>
                </c:pt>
                <c:pt idx="207">
                  <c:v>-0.93000000000002037</c:v>
                </c:pt>
                <c:pt idx="208">
                  <c:v>-0.92000000000002036</c:v>
                </c:pt>
                <c:pt idx="209">
                  <c:v>-0.91000000000002035</c:v>
                </c:pt>
                <c:pt idx="210">
                  <c:v>-0.90000000000002034</c:v>
                </c:pt>
                <c:pt idx="211">
                  <c:v>-0.89000000000002033</c:v>
                </c:pt>
                <c:pt idx="212">
                  <c:v>-0.88000000000002032</c:v>
                </c:pt>
                <c:pt idx="213">
                  <c:v>-0.87000000000002031</c:v>
                </c:pt>
                <c:pt idx="214">
                  <c:v>-0.8600000000000203</c:v>
                </c:pt>
                <c:pt idx="215">
                  <c:v>-0.85000000000002029</c:v>
                </c:pt>
                <c:pt idx="216">
                  <c:v>-0.84000000000002029</c:v>
                </c:pt>
                <c:pt idx="217">
                  <c:v>-0.83000000000002028</c:v>
                </c:pt>
                <c:pt idx="218">
                  <c:v>-0.82000000000002027</c:v>
                </c:pt>
                <c:pt idx="219">
                  <c:v>-0.81000000000002026</c:v>
                </c:pt>
                <c:pt idx="220">
                  <c:v>-0.80000000000002025</c:v>
                </c:pt>
                <c:pt idx="221">
                  <c:v>-0.79000000000002024</c:v>
                </c:pt>
                <c:pt idx="222">
                  <c:v>-0.78000000000002023</c:v>
                </c:pt>
                <c:pt idx="223">
                  <c:v>-0.77000000000002022</c:v>
                </c:pt>
                <c:pt idx="224">
                  <c:v>-0.76000000000002021</c:v>
                </c:pt>
                <c:pt idx="225">
                  <c:v>-0.75000000000002021</c:v>
                </c:pt>
                <c:pt idx="226">
                  <c:v>-0.7400000000000202</c:v>
                </c:pt>
                <c:pt idx="227">
                  <c:v>-0.73000000000002019</c:v>
                </c:pt>
                <c:pt idx="228">
                  <c:v>-0.72000000000002018</c:v>
                </c:pt>
                <c:pt idx="229">
                  <c:v>-0.71000000000002017</c:v>
                </c:pt>
                <c:pt idx="230">
                  <c:v>-0.70000000000002016</c:v>
                </c:pt>
                <c:pt idx="231">
                  <c:v>-0.69000000000002015</c:v>
                </c:pt>
                <c:pt idx="232">
                  <c:v>-0.68000000000002014</c:v>
                </c:pt>
                <c:pt idx="233">
                  <c:v>-0.67000000000002014</c:v>
                </c:pt>
                <c:pt idx="234">
                  <c:v>-0.66000000000002013</c:v>
                </c:pt>
                <c:pt idx="235">
                  <c:v>-0.65000000000002012</c:v>
                </c:pt>
                <c:pt idx="236">
                  <c:v>-0.64000000000002011</c:v>
                </c:pt>
                <c:pt idx="237">
                  <c:v>-0.6300000000000201</c:v>
                </c:pt>
                <c:pt idx="238">
                  <c:v>-0.62000000000002009</c:v>
                </c:pt>
                <c:pt idx="239">
                  <c:v>-0.61000000000002008</c:v>
                </c:pt>
                <c:pt idx="240">
                  <c:v>-0.60000000000002007</c:v>
                </c:pt>
                <c:pt idx="241">
                  <c:v>-0.59000000000002006</c:v>
                </c:pt>
                <c:pt idx="242">
                  <c:v>-0.58000000000002006</c:v>
                </c:pt>
                <c:pt idx="243">
                  <c:v>-0.57000000000002005</c:v>
                </c:pt>
                <c:pt idx="244">
                  <c:v>-0.56000000000002004</c:v>
                </c:pt>
                <c:pt idx="245">
                  <c:v>-0.55000000000002003</c:v>
                </c:pt>
                <c:pt idx="246">
                  <c:v>-0.54000000000002002</c:v>
                </c:pt>
                <c:pt idx="247">
                  <c:v>-0.53000000000002001</c:v>
                </c:pt>
                <c:pt idx="248">
                  <c:v>-0.52000000000002</c:v>
                </c:pt>
                <c:pt idx="249">
                  <c:v>-0.51000000000001999</c:v>
                </c:pt>
                <c:pt idx="250">
                  <c:v>-0.50000000000001998</c:v>
                </c:pt>
                <c:pt idx="251">
                  <c:v>-0.49000000000001998</c:v>
                </c:pt>
                <c:pt idx="252">
                  <c:v>-0.48000000000001997</c:v>
                </c:pt>
                <c:pt idx="253">
                  <c:v>-0.47000000000001996</c:v>
                </c:pt>
                <c:pt idx="254">
                  <c:v>-0.46000000000001995</c:v>
                </c:pt>
                <c:pt idx="255">
                  <c:v>-0.45000000000001994</c:v>
                </c:pt>
                <c:pt idx="256">
                  <c:v>-0.44000000000001993</c:v>
                </c:pt>
                <c:pt idx="257">
                  <c:v>-0.43000000000001992</c:v>
                </c:pt>
                <c:pt idx="258">
                  <c:v>-0.42000000000001991</c:v>
                </c:pt>
                <c:pt idx="259">
                  <c:v>-0.4100000000000199</c:v>
                </c:pt>
                <c:pt idx="260">
                  <c:v>-0.4000000000000199</c:v>
                </c:pt>
                <c:pt idx="261">
                  <c:v>-0.39000000000001989</c:v>
                </c:pt>
                <c:pt idx="262">
                  <c:v>-0.38000000000001988</c:v>
                </c:pt>
                <c:pt idx="263">
                  <c:v>-0.37000000000001987</c:v>
                </c:pt>
                <c:pt idx="264">
                  <c:v>-0.36000000000001986</c:v>
                </c:pt>
                <c:pt idx="265">
                  <c:v>-0.35000000000001985</c:v>
                </c:pt>
                <c:pt idx="266">
                  <c:v>-0.34000000000001984</c:v>
                </c:pt>
                <c:pt idx="267">
                  <c:v>-0.33000000000001983</c:v>
                </c:pt>
                <c:pt idx="268">
                  <c:v>-0.32000000000001982</c:v>
                </c:pt>
                <c:pt idx="269">
                  <c:v>-0.31000000000001982</c:v>
                </c:pt>
                <c:pt idx="270">
                  <c:v>-0.30000000000001981</c:v>
                </c:pt>
                <c:pt idx="271">
                  <c:v>-0.2900000000000198</c:v>
                </c:pt>
                <c:pt idx="272">
                  <c:v>-0.28000000000001979</c:v>
                </c:pt>
                <c:pt idx="273">
                  <c:v>-0.27000000000001978</c:v>
                </c:pt>
                <c:pt idx="274">
                  <c:v>-0.26000000000001977</c:v>
                </c:pt>
                <c:pt idx="275">
                  <c:v>-0.25000000000001976</c:v>
                </c:pt>
                <c:pt idx="276">
                  <c:v>-0.24000000000001975</c:v>
                </c:pt>
                <c:pt idx="277">
                  <c:v>-0.23000000000001974</c:v>
                </c:pt>
                <c:pt idx="278">
                  <c:v>-0.22000000000001974</c:v>
                </c:pt>
                <c:pt idx="279">
                  <c:v>-0.21000000000001973</c:v>
                </c:pt>
                <c:pt idx="280">
                  <c:v>-0.20000000000001972</c:v>
                </c:pt>
                <c:pt idx="281">
                  <c:v>-0.19000000000001971</c:v>
                </c:pt>
                <c:pt idx="282">
                  <c:v>-0.1800000000000197</c:v>
                </c:pt>
                <c:pt idx="283">
                  <c:v>-0.17000000000001969</c:v>
                </c:pt>
                <c:pt idx="284">
                  <c:v>-0.16000000000001968</c:v>
                </c:pt>
                <c:pt idx="285">
                  <c:v>-0.15000000000001967</c:v>
                </c:pt>
                <c:pt idx="286">
                  <c:v>-0.14000000000001966</c:v>
                </c:pt>
                <c:pt idx="287">
                  <c:v>-0.13000000000001966</c:v>
                </c:pt>
                <c:pt idx="288">
                  <c:v>-0.12000000000001966</c:v>
                </c:pt>
                <c:pt idx="289">
                  <c:v>-0.11000000000001967</c:v>
                </c:pt>
                <c:pt idx="290">
                  <c:v>-0.10000000000001967</c:v>
                </c:pt>
                <c:pt idx="291">
                  <c:v>-9.0000000000019675E-2</c:v>
                </c:pt>
                <c:pt idx="292">
                  <c:v>-8.000000000001968E-2</c:v>
                </c:pt>
                <c:pt idx="293">
                  <c:v>-7.0000000000019685E-2</c:v>
                </c:pt>
                <c:pt idx="294">
                  <c:v>-6.0000000000019683E-2</c:v>
                </c:pt>
                <c:pt idx="295">
                  <c:v>-5.0000000000019681E-2</c:v>
                </c:pt>
                <c:pt idx="296">
                  <c:v>-4.000000000001968E-2</c:v>
                </c:pt>
                <c:pt idx="297">
                  <c:v>-3.0000000000019678E-2</c:v>
                </c:pt>
                <c:pt idx="298">
                  <c:v>-2.0000000000019676E-2</c:v>
                </c:pt>
                <c:pt idx="299">
                  <c:v>-1.0000000000019675E-2</c:v>
                </c:pt>
                <c:pt idx="300">
                  <c:v>-1.9675233664528946E-14</c:v>
                </c:pt>
                <c:pt idx="301">
                  <c:v>9.999999999980325E-3</c:v>
                </c:pt>
                <c:pt idx="302">
                  <c:v>1.9999999999980325E-2</c:v>
                </c:pt>
                <c:pt idx="303">
                  <c:v>2.9999999999980327E-2</c:v>
                </c:pt>
                <c:pt idx="304">
                  <c:v>3.9999999999980329E-2</c:v>
                </c:pt>
                <c:pt idx="305">
                  <c:v>4.9999999999980331E-2</c:v>
                </c:pt>
                <c:pt idx="306">
                  <c:v>5.9999999999980333E-2</c:v>
                </c:pt>
                <c:pt idx="307">
                  <c:v>6.9999999999980328E-2</c:v>
                </c:pt>
                <c:pt idx="308">
                  <c:v>7.9999999999980323E-2</c:v>
                </c:pt>
                <c:pt idx="309">
                  <c:v>8.9999999999980318E-2</c:v>
                </c:pt>
                <c:pt idx="310">
                  <c:v>9.9999999999980313E-2</c:v>
                </c:pt>
                <c:pt idx="311">
                  <c:v>0.10999999999998031</c:v>
                </c:pt>
                <c:pt idx="312">
                  <c:v>0.1199999999999803</c:v>
                </c:pt>
                <c:pt idx="313">
                  <c:v>0.1299999999999803</c:v>
                </c:pt>
                <c:pt idx="314">
                  <c:v>0.13999999999998031</c:v>
                </c:pt>
                <c:pt idx="315">
                  <c:v>0.14999999999998032</c:v>
                </c:pt>
                <c:pt idx="316">
                  <c:v>0.15999999999998032</c:v>
                </c:pt>
                <c:pt idx="317">
                  <c:v>0.16999999999998033</c:v>
                </c:pt>
                <c:pt idx="318">
                  <c:v>0.17999999999998034</c:v>
                </c:pt>
                <c:pt idx="319">
                  <c:v>0.18999999999998035</c:v>
                </c:pt>
                <c:pt idx="320">
                  <c:v>0.19999999999998036</c:v>
                </c:pt>
                <c:pt idx="321">
                  <c:v>0.20999999999998037</c:v>
                </c:pt>
                <c:pt idx="322">
                  <c:v>0.21999999999998038</c:v>
                </c:pt>
                <c:pt idx="323">
                  <c:v>0.22999999999998039</c:v>
                </c:pt>
                <c:pt idx="324">
                  <c:v>0.2399999999999804</c:v>
                </c:pt>
                <c:pt idx="325">
                  <c:v>0.2499999999999804</c:v>
                </c:pt>
                <c:pt idx="326">
                  <c:v>0.25999999999998041</c:v>
                </c:pt>
                <c:pt idx="327">
                  <c:v>0.26999999999998042</c:v>
                </c:pt>
                <c:pt idx="328">
                  <c:v>0.27999999999998043</c:v>
                </c:pt>
                <c:pt idx="329">
                  <c:v>0.28999999999998044</c:v>
                </c:pt>
                <c:pt idx="330">
                  <c:v>0.29999999999998045</c:v>
                </c:pt>
                <c:pt idx="331">
                  <c:v>0.30999999999998046</c:v>
                </c:pt>
                <c:pt idx="332">
                  <c:v>0.31999999999998047</c:v>
                </c:pt>
                <c:pt idx="333">
                  <c:v>0.32999999999998048</c:v>
                </c:pt>
                <c:pt idx="334">
                  <c:v>0.33999999999998048</c:v>
                </c:pt>
                <c:pt idx="335">
                  <c:v>0.34999999999998049</c:v>
                </c:pt>
                <c:pt idx="336">
                  <c:v>0.3599999999999805</c:v>
                </c:pt>
                <c:pt idx="337">
                  <c:v>0.36999999999998051</c:v>
                </c:pt>
                <c:pt idx="338">
                  <c:v>0.37999999999998052</c:v>
                </c:pt>
                <c:pt idx="339">
                  <c:v>0.38999999999998053</c:v>
                </c:pt>
                <c:pt idx="340">
                  <c:v>0.39999999999998054</c:v>
                </c:pt>
                <c:pt idx="341">
                  <c:v>0.40999999999998055</c:v>
                </c:pt>
                <c:pt idx="342">
                  <c:v>0.41999999999998056</c:v>
                </c:pt>
                <c:pt idx="343">
                  <c:v>0.42999999999998056</c:v>
                </c:pt>
                <c:pt idx="344">
                  <c:v>0.43999999999998057</c:v>
                </c:pt>
                <c:pt idx="345">
                  <c:v>0.44999999999998058</c:v>
                </c:pt>
                <c:pt idx="346">
                  <c:v>0.45999999999998059</c:v>
                </c:pt>
                <c:pt idx="347">
                  <c:v>0.4699999999999806</c:v>
                </c:pt>
                <c:pt idx="348">
                  <c:v>0.47999999999998061</c:v>
                </c:pt>
                <c:pt idx="349">
                  <c:v>0.48999999999998062</c:v>
                </c:pt>
                <c:pt idx="350">
                  <c:v>0.49999999999998063</c:v>
                </c:pt>
                <c:pt idx="351">
                  <c:v>0.50999999999998058</c:v>
                </c:pt>
                <c:pt idx="352">
                  <c:v>0.51999999999998059</c:v>
                </c:pt>
                <c:pt idx="353">
                  <c:v>0.5299999999999806</c:v>
                </c:pt>
                <c:pt idx="354">
                  <c:v>0.53999999999998061</c:v>
                </c:pt>
                <c:pt idx="355">
                  <c:v>0.54999999999998062</c:v>
                </c:pt>
                <c:pt idx="356">
                  <c:v>0.55999999999998062</c:v>
                </c:pt>
                <c:pt idx="357">
                  <c:v>0.56999999999998063</c:v>
                </c:pt>
                <c:pt idx="358">
                  <c:v>0.57999999999998064</c:v>
                </c:pt>
                <c:pt idx="359">
                  <c:v>0.58999999999998065</c:v>
                </c:pt>
                <c:pt idx="360">
                  <c:v>0.59999999999998066</c:v>
                </c:pt>
                <c:pt idx="361">
                  <c:v>0.60999999999998067</c:v>
                </c:pt>
                <c:pt idx="362">
                  <c:v>0.61999999999998068</c:v>
                </c:pt>
                <c:pt idx="363">
                  <c:v>0.62999999999998069</c:v>
                </c:pt>
                <c:pt idx="364">
                  <c:v>0.6399999999999807</c:v>
                </c:pt>
                <c:pt idx="365">
                  <c:v>0.6499999999999807</c:v>
                </c:pt>
                <c:pt idx="366">
                  <c:v>0.65999999999998071</c:v>
                </c:pt>
                <c:pt idx="367">
                  <c:v>0.66999999999998072</c:v>
                </c:pt>
                <c:pt idx="368">
                  <c:v>0.67999999999998073</c:v>
                </c:pt>
                <c:pt idx="369">
                  <c:v>0.68999999999998074</c:v>
                </c:pt>
                <c:pt idx="370">
                  <c:v>0.69999999999998075</c:v>
                </c:pt>
                <c:pt idx="371">
                  <c:v>0.70999999999998076</c:v>
                </c:pt>
                <c:pt idx="372">
                  <c:v>0.71999999999998077</c:v>
                </c:pt>
                <c:pt idx="373">
                  <c:v>0.72999999999998078</c:v>
                </c:pt>
                <c:pt idx="374">
                  <c:v>0.73999999999998078</c:v>
                </c:pt>
                <c:pt idx="375">
                  <c:v>0.74999999999998079</c:v>
                </c:pt>
                <c:pt idx="376">
                  <c:v>0.7599999999999808</c:v>
                </c:pt>
                <c:pt idx="377">
                  <c:v>0.76999999999998081</c:v>
                </c:pt>
                <c:pt idx="378">
                  <c:v>0.77999999999998082</c:v>
                </c:pt>
                <c:pt idx="379">
                  <c:v>0.78999999999998083</c:v>
                </c:pt>
                <c:pt idx="380">
                  <c:v>0.79999999999998084</c:v>
                </c:pt>
                <c:pt idx="381">
                  <c:v>0.80999999999998085</c:v>
                </c:pt>
                <c:pt idx="382">
                  <c:v>0.81999999999998086</c:v>
                </c:pt>
                <c:pt idx="383">
                  <c:v>0.82999999999998086</c:v>
                </c:pt>
                <c:pt idx="384">
                  <c:v>0.83999999999998087</c:v>
                </c:pt>
                <c:pt idx="385">
                  <c:v>0.84999999999998088</c:v>
                </c:pt>
                <c:pt idx="386">
                  <c:v>0.85999999999998089</c:v>
                </c:pt>
                <c:pt idx="387">
                  <c:v>0.8699999999999809</c:v>
                </c:pt>
                <c:pt idx="388">
                  <c:v>0.87999999999998091</c:v>
                </c:pt>
                <c:pt idx="389">
                  <c:v>0.88999999999998092</c:v>
                </c:pt>
                <c:pt idx="390">
                  <c:v>0.89999999999998093</c:v>
                </c:pt>
                <c:pt idx="391">
                  <c:v>0.90999999999998094</c:v>
                </c:pt>
                <c:pt idx="392">
                  <c:v>0.91999999999998094</c:v>
                </c:pt>
                <c:pt idx="393">
                  <c:v>0.92999999999998095</c:v>
                </c:pt>
                <c:pt idx="394">
                  <c:v>0.93999999999998096</c:v>
                </c:pt>
                <c:pt idx="395">
                  <c:v>0.94999999999998097</c:v>
                </c:pt>
                <c:pt idx="396">
                  <c:v>0.95999999999998098</c:v>
                </c:pt>
                <c:pt idx="397">
                  <c:v>0.96999999999998099</c:v>
                </c:pt>
                <c:pt idx="398">
                  <c:v>0.979999999999981</c:v>
                </c:pt>
                <c:pt idx="399">
                  <c:v>0.98999999999998101</c:v>
                </c:pt>
                <c:pt idx="400">
                  <c:v>0.99999999999998102</c:v>
                </c:pt>
                <c:pt idx="401">
                  <c:v>1.0099999999999809</c:v>
                </c:pt>
                <c:pt idx="402">
                  <c:v>1.0199999999999809</c:v>
                </c:pt>
                <c:pt idx="403">
                  <c:v>1.0299999999999809</c:v>
                </c:pt>
                <c:pt idx="404">
                  <c:v>1.0399999999999809</c:v>
                </c:pt>
                <c:pt idx="405">
                  <c:v>1.0499999999999809</c:v>
                </c:pt>
                <c:pt idx="406">
                  <c:v>1.059999999999981</c:v>
                </c:pt>
                <c:pt idx="407">
                  <c:v>1.069999999999981</c:v>
                </c:pt>
                <c:pt idx="408">
                  <c:v>1.079999999999981</c:v>
                </c:pt>
                <c:pt idx="409">
                  <c:v>1.089999999999981</c:v>
                </c:pt>
                <c:pt idx="410">
                  <c:v>1.099999999999981</c:v>
                </c:pt>
                <c:pt idx="411">
                  <c:v>1.109999999999981</c:v>
                </c:pt>
                <c:pt idx="412">
                  <c:v>1.119999999999981</c:v>
                </c:pt>
                <c:pt idx="413">
                  <c:v>1.129999999999981</c:v>
                </c:pt>
                <c:pt idx="414">
                  <c:v>1.139999999999981</c:v>
                </c:pt>
                <c:pt idx="415">
                  <c:v>1.149999999999981</c:v>
                </c:pt>
                <c:pt idx="416">
                  <c:v>1.159999999999981</c:v>
                </c:pt>
                <c:pt idx="417">
                  <c:v>1.1699999999999811</c:v>
                </c:pt>
                <c:pt idx="418">
                  <c:v>1.1799999999999811</c:v>
                </c:pt>
                <c:pt idx="419">
                  <c:v>1.1899999999999811</c:v>
                </c:pt>
                <c:pt idx="420">
                  <c:v>1.1999999999999811</c:v>
                </c:pt>
                <c:pt idx="421">
                  <c:v>1.2099999999999811</c:v>
                </c:pt>
                <c:pt idx="422">
                  <c:v>1.2199999999999811</c:v>
                </c:pt>
                <c:pt idx="423">
                  <c:v>1.2299999999999811</c:v>
                </c:pt>
                <c:pt idx="424">
                  <c:v>1.2399999999999811</c:v>
                </c:pt>
                <c:pt idx="425">
                  <c:v>1.2499999999999811</c:v>
                </c:pt>
                <c:pt idx="426">
                  <c:v>1.2599999999999811</c:v>
                </c:pt>
                <c:pt idx="427">
                  <c:v>1.2699999999999811</c:v>
                </c:pt>
                <c:pt idx="428">
                  <c:v>1.2799999999999812</c:v>
                </c:pt>
                <c:pt idx="429">
                  <c:v>1.2899999999999812</c:v>
                </c:pt>
                <c:pt idx="430">
                  <c:v>1.2999999999999812</c:v>
                </c:pt>
                <c:pt idx="431">
                  <c:v>1.3099999999999812</c:v>
                </c:pt>
                <c:pt idx="432">
                  <c:v>1.3199999999999812</c:v>
                </c:pt>
                <c:pt idx="433">
                  <c:v>1.3299999999999812</c:v>
                </c:pt>
                <c:pt idx="434">
                  <c:v>1.3399999999999812</c:v>
                </c:pt>
                <c:pt idx="435">
                  <c:v>1.3499999999999812</c:v>
                </c:pt>
                <c:pt idx="436">
                  <c:v>1.3599999999999812</c:v>
                </c:pt>
                <c:pt idx="437">
                  <c:v>1.3699999999999812</c:v>
                </c:pt>
                <c:pt idx="438">
                  <c:v>1.3799999999999812</c:v>
                </c:pt>
                <c:pt idx="439">
                  <c:v>1.3899999999999813</c:v>
                </c:pt>
                <c:pt idx="440">
                  <c:v>1.3999999999999813</c:v>
                </c:pt>
                <c:pt idx="441">
                  <c:v>1.4099999999999813</c:v>
                </c:pt>
                <c:pt idx="442">
                  <c:v>1.4199999999999813</c:v>
                </c:pt>
                <c:pt idx="443">
                  <c:v>1.4299999999999813</c:v>
                </c:pt>
                <c:pt idx="444">
                  <c:v>1.4399999999999813</c:v>
                </c:pt>
                <c:pt idx="445">
                  <c:v>1.4499999999999813</c:v>
                </c:pt>
                <c:pt idx="446">
                  <c:v>1.4599999999999813</c:v>
                </c:pt>
                <c:pt idx="447">
                  <c:v>1.4699999999999813</c:v>
                </c:pt>
                <c:pt idx="448">
                  <c:v>1.4799999999999813</c:v>
                </c:pt>
                <c:pt idx="449">
                  <c:v>1.4899999999999813</c:v>
                </c:pt>
                <c:pt idx="450">
                  <c:v>1.4999999999999813</c:v>
                </c:pt>
                <c:pt idx="451">
                  <c:v>1.5099999999999814</c:v>
                </c:pt>
                <c:pt idx="452">
                  <c:v>1.5199999999999814</c:v>
                </c:pt>
                <c:pt idx="453">
                  <c:v>1.5299999999999814</c:v>
                </c:pt>
                <c:pt idx="454">
                  <c:v>1.5399999999999814</c:v>
                </c:pt>
                <c:pt idx="455">
                  <c:v>1.5499999999999814</c:v>
                </c:pt>
                <c:pt idx="456">
                  <c:v>1.5599999999999814</c:v>
                </c:pt>
                <c:pt idx="457">
                  <c:v>1.5699999999999814</c:v>
                </c:pt>
                <c:pt idx="458">
                  <c:v>1.5799999999999814</c:v>
                </c:pt>
                <c:pt idx="459">
                  <c:v>1.5899999999999814</c:v>
                </c:pt>
                <c:pt idx="460">
                  <c:v>1.5999999999999814</c:v>
                </c:pt>
                <c:pt idx="461">
                  <c:v>1.6099999999999814</c:v>
                </c:pt>
                <c:pt idx="462">
                  <c:v>1.6199999999999815</c:v>
                </c:pt>
                <c:pt idx="463">
                  <c:v>1.6299999999999815</c:v>
                </c:pt>
                <c:pt idx="464">
                  <c:v>1.6399999999999815</c:v>
                </c:pt>
                <c:pt idx="465">
                  <c:v>1.6499999999999815</c:v>
                </c:pt>
                <c:pt idx="466">
                  <c:v>1.6599999999999815</c:v>
                </c:pt>
                <c:pt idx="467">
                  <c:v>1.6699999999999815</c:v>
                </c:pt>
                <c:pt idx="468">
                  <c:v>1.6799999999999815</c:v>
                </c:pt>
                <c:pt idx="469">
                  <c:v>1.6899999999999815</c:v>
                </c:pt>
                <c:pt idx="470">
                  <c:v>1.6999999999999815</c:v>
                </c:pt>
                <c:pt idx="471">
                  <c:v>1.7099999999999815</c:v>
                </c:pt>
                <c:pt idx="472">
                  <c:v>1.7199999999999815</c:v>
                </c:pt>
                <c:pt idx="473">
                  <c:v>1.7299999999999816</c:v>
                </c:pt>
                <c:pt idx="474">
                  <c:v>1.7399999999999816</c:v>
                </c:pt>
                <c:pt idx="475">
                  <c:v>1.7499999999999816</c:v>
                </c:pt>
                <c:pt idx="476">
                  <c:v>1.7599999999999816</c:v>
                </c:pt>
                <c:pt idx="477">
                  <c:v>1.7699999999999816</c:v>
                </c:pt>
                <c:pt idx="478">
                  <c:v>1.7799999999999816</c:v>
                </c:pt>
                <c:pt idx="479">
                  <c:v>1.7899999999999816</c:v>
                </c:pt>
                <c:pt idx="480">
                  <c:v>1.7999999999999816</c:v>
                </c:pt>
                <c:pt idx="481">
                  <c:v>1.8099999999999816</c:v>
                </c:pt>
                <c:pt idx="482">
                  <c:v>1.8199999999999816</c:v>
                </c:pt>
                <c:pt idx="483">
                  <c:v>1.8299999999999816</c:v>
                </c:pt>
                <c:pt idx="484">
                  <c:v>1.8399999999999817</c:v>
                </c:pt>
                <c:pt idx="485">
                  <c:v>1.8499999999999817</c:v>
                </c:pt>
                <c:pt idx="486">
                  <c:v>1.8599999999999817</c:v>
                </c:pt>
                <c:pt idx="487">
                  <c:v>1.8699999999999817</c:v>
                </c:pt>
                <c:pt idx="488">
                  <c:v>1.8799999999999817</c:v>
                </c:pt>
                <c:pt idx="489">
                  <c:v>1.8899999999999817</c:v>
                </c:pt>
                <c:pt idx="490">
                  <c:v>1.8999999999999817</c:v>
                </c:pt>
                <c:pt idx="491">
                  <c:v>1.9099999999999817</c:v>
                </c:pt>
                <c:pt idx="492">
                  <c:v>1.9199999999999817</c:v>
                </c:pt>
                <c:pt idx="493">
                  <c:v>1.9299999999999817</c:v>
                </c:pt>
                <c:pt idx="494">
                  <c:v>1.9399999999999817</c:v>
                </c:pt>
                <c:pt idx="495">
                  <c:v>1.9499999999999817</c:v>
                </c:pt>
                <c:pt idx="496">
                  <c:v>1.9599999999999818</c:v>
                </c:pt>
                <c:pt idx="497">
                  <c:v>1.9699999999999818</c:v>
                </c:pt>
                <c:pt idx="498">
                  <c:v>1.9799999999999818</c:v>
                </c:pt>
                <c:pt idx="499">
                  <c:v>1.9899999999999818</c:v>
                </c:pt>
                <c:pt idx="500">
                  <c:v>1.9999999999999818</c:v>
                </c:pt>
                <c:pt idx="501">
                  <c:v>2.0099999999999816</c:v>
                </c:pt>
                <c:pt idx="502">
                  <c:v>2.0199999999999814</c:v>
                </c:pt>
                <c:pt idx="503">
                  <c:v>2.0299999999999812</c:v>
                </c:pt>
                <c:pt idx="504">
                  <c:v>2.0399999999999809</c:v>
                </c:pt>
                <c:pt idx="505">
                  <c:v>2.0499999999999807</c:v>
                </c:pt>
                <c:pt idx="506">
                  <c:v>2.0599999999999805</c:v>
                </c:pt>
                <c:pt idx="507">
                  <c:v>2.0699999999999803</c:v>
                </c:pt>
                <c:pt idx="508">
                  <c:v>2.0799999999999801</c:v>
                </c:pt>
                <c:pt idx="509">
                  <c:v>2.0899999999999799</c:v>
                </c:pt>
                <c:pt idx="510">
                  <c:v>2.0999999999999797</c:v>
                </c:pt>
                <c:pt idx="511">
                  <c:v>2.1099999999999794</c:v>
                </c:pt>
                <c:pt idx="512">
                  <c:v>2.1199999999999792</c:v>
                </c:pt>
                <c:pt idx="513">
                  <c:v>2.129999999999979</c:v>
                </c:pt>
                <c:pt idx="514">
                  <c:v>2.1399999999999788</c:v>
                </c:pt>
                <c:pt idx="515">
                  <c:v>2.1499999999999786</c:v>
                </c:pt>
                <c:pt idx="516">
                  <c:v>2.1599999999999784</c:v>
                </c:pt>
                <c:pt idx="517">
                  <c:v>2.1699999999999782</c:v>
                </c:pt>
                <c:pt idx="518">
                  <c:v>2.179999999999978</c:v>
                </c:pt>
                <c:pt idx="519">
                  <c:v>2.1899999999999777</c:v>
                </c:pt>
                <c:pt idx="520">
                  <c:v>2.1999999999999775</c:v>
                </c:pt>
                <c:pt idx="521">
                  <c:v>2.2099999999999773</c:v>
                </c:pt>
                <c:pt idx="522">
                  <c:v>2.2199999999999771</c:v>
                </c:pt>
                <c:pt idx="523">
                  <c:v>2.2299999999999769</c:v>
                </c:pt>
                <c:pt idx="524">
                  <c:v>2.2399999999999767</c:v>
                </c:pt>
                <c:pt idx="525">
                  <c:v>2.2499999999999765</c:v>
                </c:pt>
                <c:pt idx="526">
                  <c:v>2.2599999999999763</c:v>
                </c:pt>
                <c:pt idx="527">
                  <c:v>2.269999999999976</c:v>
                </c:pt>
                <c:pt idx="528">
                  <c:v>2.2799999999999758</c:v>
                </c:pt>
                <c:pt idx="529">
                  <c:v>2.2899999999999756</c:v>
                </c:pt>
                <c:pt idx="530">
                  <c:v>2.2999999999999754</c:v>
                </c:pt>
                <c:pt idx="531">
                  <c:v>2.3099999999999752</c:v>
                </c:pt>
                <c:pt idx="532">
                  <c:v>2.319999999999975</c:v>
                </c:pt>
                <c:pt idx="533">
                  <c:v>2.3299999999999748</c:v>
                </c:pt>
                <c:pt idx="534">
                  <c:v>2.3399999999999745</c:v>
                </c:pt>
                <c:pt idx="535">
                  <c:v>2.3499999999999743</c:v>
                </c:pt>
                <c:pt idx="536">
                  <c:v>2.3599999999999741</c:v>
                </c:pt>
                <c:pt idx="537">
                  <c:v>2.3699999999999739</c:v>
                </c:pt>
                <c:pt idx="538">
                  <c:v>2.3799999999999737</c:v>
                </c:pt>
                <c:pt idx="539">
                  <c:v>2.3899999999999735</c:v>
                </c:pt>
                <c:pt idx="540">
                  <c:v>2.3999999999999733</c:v>
                </c:pt>
                <c:pt idx="541">
                  <c:v>2.4099999999999731</c:v>
                </c:pt>
                <c:pt idx="542">
                  <c:v>2.4199999999999728</c:v>
                </c:pt>
                <c:pt idx="543">
                  <c:v>2.4299999999999726</c:v>
                </c:pt>
                <c:pt idx="544">
                  <c:v>2.4399999999999724</c:v>
                </c:pt>
                <c:pt idx="545">
                  <c:v>2.4499999999999722</c:v>
                </c:pt>
                <c:pt idx="546">
                  <c:v>2.459999999999972</c:v>
                </c:pt>
                <c:pt idx="547">
                  <c:v>2.4699999999999718</c:v>
                </c:pt>
                <c:pt idx="548">
                  <c:v>2.4799999999999716</c:v>
                </c:pt>
                <c:pt idx="549">
                  <c:v>2.4899999999999713</c:v>
                </c:pt>
                <c:pt idx="550">
                  <c:v>2.4999999999999711</c:v>
                </c:pt>
                <c:pt idx="551">
                  <c:v>2.5099999999999709</c:v>
                </c:pt>
                <c:pt idx="552">
                  <c:v>2.5199999999999707</c:v>
                </c:pt>
                <c:pt idx="553">
                  <c:v>2.5299999999999705</c:v>
                </c:pt>
                <c:pt idx="554">
                  <c:v>2.5399999999999703</c:v>
                </c:pt>
                <c:pt idx="555">
                  <c:v>2.5499999999999701</c:v>
                </c:pt>
                <c:pt idx="556">
                  <c:v>2.5599999999999699</c:v>
                </c:pt>
                <c:pt idx="557">
                  <c:v>2.5699999999999696</c:v>
                </c:pt>
                <c:pt idx="558">
                  <c:v>2.5799999999999694</c:v>
                </c:pt>
                <c:pt idx="559">
                  <c:v>2.5899999999999692</c:v>
                </c:pt>
                <c:pt idx="560">
                  <c:v>2.599999999999969</c:v>
                </c:pt>
                <c:pt idx="561">
                  <c:v>2.6099999999999688</c:v>
                </c:pt>
                <c:pt idx="562">
                  <c:v>2.6199999999999686</c:v>
                </c:pt>
                <c:pt idx="563">
                  <c:v>2.6299999999999684</c:v>
                </c:pt>
                <c:pt idx="564">
                  <c:v>2.6399999999999681</c:v>
                </c:pt>
                <c:pt idx="565">
                  <c:v>2.6499999999999679</c:v>
                </c:pt>
                <c:pt idx="566">
                  <c:v>2.6599999999999677</c:v>
                </c:pt>
                <c:pt idx="567">
                  <c:v>2.6699999999999675</c:v>
                </c:pt>
                <c:pt idx="568">
                  <c:v>2.6799999999999673</c:v>
                </c:pt>
                <c:pt idx="569">
                  <c:v>2.6899999999999671</c:v>
                </c:pt>
                <c:pt idx="570">
                  <c:v>2.6999999999999669</c:v>
                </c:pt>
                <c:pt idx="571">
                  <c:v>2.7099999999999667</c:v>
                </c:pt>
                <c:pt idx="572">
                  <c:v>2.7199999999999664</c:v>
                </c:pt>
                <c:pt idx="573">
                  <c:v>2.7299999999999662</c:v>
                </c:pt>
                <c:pt idx="574">
                  <c:v>2.739999999999966</c:v>
                </c:pt>
                <c:pt idx="575">
                  <c:v>2.7499999999999658</c:v>
                </c:pt>
                <c:pt idx="576">
                  <c:v>2.7599999999999656</c:v>
                </c:pt>
                <c:pt idx="577">
                  <c:v>2.7699999999999654</c:v>
                </c:pt>
                <c:pt idx="578">
                  <c:v>2.7799999999999652</c:v>
                </c:pt>
                <c:pt idx="579">
                  <c:v>2.789999999999965</c:v>
                </c:pt>
                <c:pt idx="580">
                  <c:v>2.7999999999999647</c:v>
                </c:pt>
                <c:pt idx="581">
                  <c:v>2.8099999999999645</c:v>
                </c:pt>
                <c:pt idx="582">
                  <c:v>2.8199999999999643</c:v>
                </c:pt>
                <c:pt idx="583">
                  <c:v>2.8299999999999641</c:v>
                </c:pt>
                <c:pt idx="584">
                  <c:v>2.8399999999999639</c:v>
                </c:pt>
                <c:pt idx="585">
                  <c:v>2.8499999999999637</c:v>
                </c:pt>
                <c:pt idx="586">
                  <c:v>2.8599999999999635</c:v>
                </c:pt>
                <c:pt idx="587">
                  <c:v>2.8699999999999632</c:v>
                </c:pt>
                <c:pt idx="588">
                  <c:v>2.879999999999963</c:v>
                </c:pt>
                <c:pt idx="589">
                  <c:v>2.8899999999999628</c:v>
                </c:pt>
                <c:pt idx="590">
                  <c:v>2.8999999999999626</c:v>
                </c:pt>
                <c:pt idx="591">
                  <c:v>2.9099999999999624</c:v>
                </c:pt>
                <c:pt idx="592">
                  <c:v>2.9199999999999622</c:v>
                </c:pt>
                <c:pt idx="593">
                  <c:v>2.929999999999962</c:v>
                </c:pt>
                <c:pt idx="594">
                  <c:v>2.9399999999999618</c:v>
                </c:pt>
                <c:pt idx="595">
                  <c:v>2.9499999999999615</c:v>
                </c:pt>
                <c:pt idx="596">
                  <c:v>2.9599999999999613</c:v>
                </c:pt>
                <c:pt idx="597">
                  <c:v>2.9699999999999611</c:v>
                </c:pt>
                <c:pt idx="598">
                  <c:v>2.9799999999999609</c:v>
                </c:pt>
                <c:pt idx="599">
                  <c:v>2.9899999999999607</c:v>
                </c:pt>
                <c:pt idx="600">
                  <c:v>2.9999999999999605</c:v>
                </c:pt>
              </c:numCache>
            </c:numRef>
          </c:xVal>
          <c:yVal>
            <c:numRef>
              <c:f>Sheet1!$D$2:$D$602</c:f>
              <c:numCache>
                <c:formatCode>General</c:formatCode>
                <c:ptCount val="601"/>
                <c:pt idx="0">
                  <c:v>2.4726231566347123E-3</c:v>
                </c:pt>
                <c:pt idx="1">
                  <c:v>2.5224474607697389E-3</c:v>
                </c:pt>
                <c:pt idx="2">
                  <c:v>2.5732731538104514E-3</c:v>
                </c:pt>
                <c:pt idx="3">
                  <c:v>2.6251202566601184E-3</c:v>
                </c:pt>
                <c:pt idx="4">
                  <c:v>2.6780091862130262E-3</c:v>
                </c:pt>
                <c:pt idx="5">
                  <c:v>2.731960763011132E-3</c:v>
                </c:pt>
                <c:pt idx="6">
                  <c:v>2.7869962190422704E-3</c:v>
                </c:pt>
                <c:pt idx="7">
                  <c:v>2.8431372056828552E-3</c:v>
                </c:pt>
                <c:pt idx="8">
                  <c:v>2.9004058017840784E-3</c:v>
                </c:pt>
                <c:pt idx="9">
                  <c:v>2.9588245219072107E-3</c:v>
                </c:pt>
                <c:pt idx="10">
                  <c:v>3.0184163247083395E-3</c:v>
                </c:pt>
                <c:pt idx="11">
                  <c:v>3.0792046214773716E-3</c:v>
                </c:pt>
                <c:pt idx="12">
                  <c:v>3.1412132848294139E-3</c:v>
                </c:pt>
                <c:pt idx="13">
                  <c:v>3.2044666575569702E-3</c:v>
                </c:pt>
                <c:pt idx="14">
                  <c:v>3.2689895616386799E-3</c:v>
                </c:pt>
                <c:pt idx="15">
                  <c:v>3.3348073074133677E-3</c:v>
                </c:pt>
                <c:pt idx="16">
                  <c:v>3.4019457029171862E-3</c:v>
                </c:pt>
                <c:pt idx="17">
                  <c:v>3.4704310633892899E-3</c:v>
                </c:pt>
                <c:pt idx="18">
                  <c:v>3.5402902209464293E-3</c:v>
                </c:pt>
                <c:pt idx="19">
                  <c:v>3.6115505344314069E-3</c:v>
                </c:pt>
                <c:pt idx="20">
                  <c:v>3.6842398994360037E-3</c:v>
                </c:pt>
                <c:pt idx="21">
                  <c:v>3.7583867585008202E-3</c:v>
                </c:pt>
                <c:pt idx="22">
                  <c:v>3.8340201114974715E-3</c:v>
                </c:pt>
                <c:pt idx="23">
                  <c:v>3.9111695261918045E-3</c:v>
                </c:pt>
                <c:pt idx="24">
                  <c:v>3.9898651489940762E-3</c:v>
                </c:pt>
                <c:pt idx="25">
                  <c:v>4.0701377158960939E-3</c:v>
                </c:pt>
                <c:pt idx="26">
                  <c:v>4.1520185636005902E-3</c:v>
                </c:pt>
                <c:pt idx="27">
                  <c:v>4.2355396408433332E-3</c:v>
                </c:pt>
                <c:pt idx="28">
                  <c:v>4.3207335199119123E-3</c:v>
                </c:pt>
                <c:pt idx="29">
                  <c:v>4.4076334083626989E-3</c:v>
                </c:pt>
                <c:pt idx="30">
                  <c:v>4.4962731609410889E-3</c:v>
                </c:pt>
                <c:pt idx="31">
                  <c:v>4.5866872917039725E-3</c:v>
                </c:pt>
                <c:pt idx="32">
                  <c:v>4.6789109863506484E-3</c:v>
                </c:pt>
                <c:pt idx="33">
                  <c:v>4.7729801147631257E-3</c:v>
                </c:pt>
                <c:pt idx="34">
                  <c:v>4.8689312437585897E-3</c:v>
                </c:pt>
                <c:pt idx="35">
                  <c:v>4.9668016500569179E-3</c:v>
                </c:pt>
                <c:pt idx="36">
                  <c:v>5.0666293334661883E-3</c:v>
                </c:pt>
                <c:pt idx="37">
                  <c:v>5.1684530302885112E-3</c:v>
                </c:pt>
                <c:pt idx="38">
                  <c:v>5.2723122269486278E-3</c:v>
                </c:pt>
                <c:pt idx="39">
                  <c:v>5.3782471738484938E-3</c:v>
                </c:pt>
                <c:pt idx="40">
                  <c:v>5.4862988994502926E-3</c:v>
                </c:pt>
                <c:pt idx="41">
                  <c:v>5.5965092245896519E-3</c:v>
                </c:pt>
                <c:pt idx="42">
                  <c:v>5.7089207770232853E-3</c:v>
                </c:pt>
                <c:pt idx="43">
                  <c:v>5.823577006211389E-3</c:v>
                </c:pt>
                <c:pt idx="44">
                  <c:v>5.9405221983402923E-3</c:v>
                </c:pt>
                <c:pt idx="45">
                  <c:v>6.0598014915839715E-3</c:v>
                </c:pt>
                <c:pt idx="46">
                  <c:v>6.1814608916110902E-3</c:v>
                </c:pt>
                <c:pt idx="47">
                  <c:v>6.3055472873357332E-3</c:v>
                </c:pt>
                <c:pt idx="48">
                  <c:v>6.4321084669184958E-3</c:v>
                </c:pt>
                <c:pt idx="49">
                  <c:v>6.5611931340161522E-3</c:v>
                </c:pt>
                <c:pt idx="50">
                  <c:v>6.6928509242847323E-3</c:v>
                </c:pt>
                <c:pt idx="51">
                  <c:v>6.8271324221379492E-3</c:v>
                </c:pt>
                <c:pt idx="52">
                  <c:v>6.9640891777619784E-3</c:v>
                </c:pt>
                <c:pt idx="53">
                  <c:v>7.1037737243886956E-3</c:v>
                </c:pt>
                <c:pt idx="54">
                  <c:v>7.2462395958312609E-3</c:v>
                </c:pt>
                <c:pt idx="55">
                  <c:v>7.3915413442817712E-3</c:v>
                </c:pt>
                <c:pt idx="56">
                  <c:v>7.5397345583732567E-3</c:v>
                </c:pt>
                <c:pt idx="57">
                  <c:v>7.6908758815081857E-3</c:v>
                </c:pt>
                <c:pt idx="58">
                  <c:v>7.845023030455478E-3</c:v>
                </c:pt>
                <c:pt idx="59">
                  <c:v>8.0022348142160804E-3</c:v>
                </c:pt>
                <c:pt idx="60">
                  <c:v>8.1625711531597145E-3</c:v>
                </c:pt>
                <c:pt idx="61">
                  <c:v>8.326093098433518E-3</c:v>
                </c:pt>
                <c:pt idx="62">
                  <c:v>8.4928628516441895E-3</c:v>
                </c:pt>
                <c:pt idx="63">
                  <c:v>8.6629437848129709E-3</c:v>
                </c:pt>
                <c:pt idx="64">
                  <c:v>8.8364004606075741E-3</c:v>
                </c:pt>
                <c:pt idx="65">
                  <c:v>9.0132986528475012E-3</c:v>
                </c:pt>
                <c:pt idx="66">
                  <c:v>9.1937053672878077E-3</c:v>
                </c:pt>
                <c:pt idx="67">
                  <c:v>9.3776888626765365E-3</c:v>
                </c:pt>
                <c:pt idx="68">
                  <c:v>9.5653186720914274E-3</c:v>
                </c:pt>
                <c:pt idx="69">
                  <c:v>9.7566656245510752E-3</c:v>
                </c:pt>
                <c:pt idx="70">
                  <c:v>9.9518018669040309E-3</c:v>
                </c:pt>
                <c:pt idx="71">
                  <c:v>1.0150800885992461E-2</c:v>
                </c:pt>
                <c:pt idx="72">
                  <c:v>1.0353737531091478E-2</c:v>
                </c:pt>
                <c:pt idx="73">
                  <c:v>1.0560688036622856E-2</c:v>
                </c:pt>
                <c:pt idx="74">
                  <c:v>1.0771730045141203E-2</c:v>
                </c:pt>
                <c:pt idx="75">
                  <c:v>1.0986942630592855E-2</c:v>
                </c:pt>
                <c:pt idx="76">
                  <c:v>1.1206406321842499E-2</c:v>
                </c:pt>
                <c:pt idx="77">
                  <c:v>1.1430203126470417E-2</c:v>
                </c:pt>
                <c:pt idx="78">
                  <c:v>1.1658416554832685E-2</c:v>
                </c:pt>
                <c:pt idx="79">
                  <c:v>1.1891131644386654E-2</c:v>
                </c:pt>
                <c:pt idx="80">
                  <c:v>1.2128434984273795E-2</c:v>
                </c:pt>
                <c:pt idx="81">
                  <c:v>1.2370414740162039E-2</c:v>
                </c:pt>
                <c:pt idx="82">
                  <c:v>1.2617160679338268E-2</c:v>
                </c:pt>
                <c:pt idx="83">
                  <c:v>1.2868764196052096E-2</c:v>
                </c:pt>
                <c:pt idx="84">
                  <c:v>1.3125318337102287E-2</c:v>
                </c:pt>
                <c:pt idx="85">
                  <c:v>1.338691782766438E-2</c:v>
                </c:pt>
                <c:pt idx="86">
                  <c:v>1.365365909735039E-2</c:v>
                </c:pt>
                <c:pt idx="87">
                  <c:v>1.3925640306499953E-2</c:v>
                </c:pt>
                <c:pt idx="88">
                  <c:v>1.4202961372690726E-2</c:v>
                </c:pt>
                <c:pt idx="89">
                  <c:v>1.4485723997466449E-2</c:v>
                </c:pt>
                <c:pt idx="90">
                  <c:v>1.477403169327246E-2</c:v>
                </c:pt>
                <c:pt idx="91">
                  <c:v>1.5067989810592208E-2</c:v>
                </c:pt>
                <c:pt idx="92">
                  <c:v>1.5367705565274892E-2</c:v>
                </c:pt>
                <c:pt idx="93">
                  <c:v>1.5673288066047952E-2</c:v>
                </c:pt>
                <c:pt idx="94">
                  <c:v>1.5984848342201929E-2</c:v>
                </c:pt>
                <c:pt idx="95">
                  <c:v>1.6302499371440293E-2</c:v>
                </c:pt>
                <c:pt idx="96">
                  <c:v>1.6626356107880935E-2</c:v>
                </c:pt>
                <c:pt idx="97">
                  <c:v>1.6956535510200099E-2</c:v>
                </c:pt>
                <c:pt idx="98">
                  <c:v>1.7293156569904711E-2</c:v>
                </c:pt>
                <c:pt idx="99">
                  <c:v>1.7636340339721945E-2</c:v>
                </c:pt>
                <c:pt idx="100">
                  <c:v>1.7986209962090771E-2</c:v>
                </c:pt>
                <c:pt idx="101">
                  <c:v>1.8342890697742531E-2</c:v>
                </c:pt>
                <c:pt idx="102">
                  <c:v>1.87065099543538E-2</c:v>
                </c:pt>
                <c:pt idx="103">
                  <c:v>1.9077197315257421E-2</c:v>
                </c:pt>
                <c:pt idx="104">
                  <c:v>1.9455084568192171E-2</c:v>
                </c:pt>
                <c:pt idx="105">
                  <c:v>1.9840305734076691E-2</c:v>
                </c:pt>
                <c:pt idx="106">
                  <c:v>2.0232997095784522E-2</c:v>
                </c:pt>
                <c:pt idx="107">
                  <c:v>2.0633297226905323E-2</c:v>
                </c:pt>
                <c:pt idx="108">
                  <c:v>2.1041347020467449E-2</c:v>
                </c:pt>
                <c:pt idx="109">
                  <c:v>2.1457289717602579E-2</c:v>
                </c:pt>
                <c:pt idx="110">
                  <c:v>2.1881270936129571E-2</c:v>
                </c:pt>
                <c:pt idx="111">
                  <c:v>2.2313438699031296E-2</c:v>
                </c:pt>
                <c:pt idx="112">
                  <c:v>2.2753943462803017E-2</c:v>
                </c:pt>
                <c:pt idx="113">
                  <c:v>2.3202938145643115E-2</c:v>
                </c:pt>
                <c:pt idx="114">
                  <c:v>2.3660578155460243E-2</c:v>
                </c:pt>
                <c:pt idx="115">
                  <c:v>2.412702141766826E-2</c:v>
                </c:pt>
                <c:pt idx="116">
                  <c:v>2.4602428402738463E-2</c:v>
                </c:pt>
                <c:pt idx="117">
                  <c:v>2.5086962153478776E-2</c:v>
                </c:pt>
                <c:pt idx="118">
                  <c:v>2.5580788312006664E-2</c:v>
                </c:pt>
                <c:pt idx="119">
                  <c:v>2.6084075146381891E-2</c:v>
                </c:pt>
                <c:pt idx="120">
                  <c:v>2.6596993576864791E-2</c:v>
                </c:pt>
                <c:pt idx="121">
                  <c:v>2.7119717201761928E-2</c:v>
                </c:pt>
                <c:pt idx="122">
                  <c:v>2.7652422322821946E-2</c:v>
                </c:pt>
                <c:pt idx="123">
                  <c:v>2.8195287970141369E-2</c:v>
                </c:pt>
                <c:pt idx="124">
                  <c:v>2.874849592653872E-2</c:v>
                </c:pt>
                <c:pt idx="125">
                  <c:v>2.9312230751355028E-2</c:v>
                </c:pt>
                <c:pt idx="126">
                  <c:v>2.9886679803635074E-2</c:v>
                </c:pt>
                <c:pt idx="127">
                  <c:v>3.0472033264642928E-2</c:v>
                </c:pt>
                <c:pt idx="128">
                  <c:v>3.1068484159666232E-2</c:v>
                </c:pt>
                <c:pt idx="129">
                  <c:v>3.1676228379055149E-2</c:v>
                </c:pt>
                <c:pt idx="130">
                  <c:v>3.2295464698449183E-2</c:v>
                </c:pt>
                <c:pt idx="131">
                  <c:v>3.2926394798134972E-2</c:v>
                </c:pt>
                <c:pt idx="132">
                  <c:v>3.3569223281481209E-2</c:v>
                </c:pt>
                <c:pt idx="133">
                  <c:v>3.4224157692394508E-2</c:v>
                </c:pt>
                <c:pt idx="134">
                  <c:v>3.4891408531735446E-2</c:v>
                </c:pt>
                <c:pt idx="135">
                  <c:v>3.5571189272634751E-2</c:v>
                </c:pt>
                <c:pt idx="136">
                  <c:v>3.626371637464687E-2</c:v>
                </c:pt>
                <c:pt idx="137">
                  <c:v>3.6969209296675631E-2</c:v>
                </c:pt>
                <c:pt idx="138">
                  <c:v>3.7687890508604494E-2</c:v>
                </c:pt>
                <c:pt idx="139">
                  <c:v>3.8419985501563836E-2</c:v>
                </c:pt>
                <c:pt idx="140">
                  <c:v>3.9165722796762781E-2</c:v>
                </c:pt>
                <c:pt idx="141">
                  <c:v>3.992533395281217E-2</c:v>
                </c:pt>
                <c:pt idx="142">
                  <c:v>4.0699053571464916E-2</c:v>
                </c:pt>
                <c:pt idx="143">
                  <c:v>4.1487119301694186E-2</c:v>
                </c:pt>
                <c:pt idx="144">
                  <c:v>4.2289771842032087E-2</c:v>
                </c:pt>
                <c:pt idx="145">
                  <c:v>4.3107254941084472E-2</c:v>
                </c:pt>
                <c:pt idx="146">
                  <c:v>4.393981539613967E-2</c:v>
                </c:pt>
                <c:pt idx="147">
                  <c:v>4.4787703049785021E-2</c:v>
                </c:pt>
                <c:pt idx="148">
                  <c:v>4.5651170784441919E-2</c:v>
                </c:pt>
                <c:pt idx="149">
                  <c:v>4.6530474514729636E-2</c:v>
                </c:pt>
                <c:pt idx="150">
                  <c:v>4.742587317756497E-2</c:v>
                </c:pt>
                <c:pt idx="151">
                  <c:v>4.8337628719903381E-2</c:v>
                </c:pt>
                <c:pt idx="152">
                  <c:v>4.926600608402476E-2</c:v>
                </c:pt>
                <c:pt idx="153">
                  <c:v>5.0211273190264527E-2</c:v>
                </c:pt>
                <c:pt idx="154">
                  <c:v>5.1173700917089615E-2</c:v>
                </c:pt>
                <c:pt idx="155">
                  <c:v>5.2153563078415732E-2</c:v>
                </c:pt>
                <c:pt idx="156">
                  <c:v>5.3151136398061627E-2</c:v>
                </c:pt>
                <c:pt idx="157">
                  <c:v>5.4166700481233898E-2</c:v>
                </c:pt>
                <c:pt idx="158">
                  <c:v>5.5200537782932102E-2</c:v>
                </c:pt>
                <c:pt idx="159">
                  <c:v>5.6252933573165131E-2</c:v>
                </c:pt>
                <c:pt idx="160">
                  <c:v>5.7324175898866514E-2</c:v>
                </c:pt>
                <c:pt idx="161">
                  <c:v>5.8414555542393998E-2</c:v>
                </c:pt>
                <c:pt idx="162">
                  <c:v>5.9524365976499183E-2</c:v>
                </c:pt>
                <c:pt idx="163">
                  <c:v>6.0653903315649738E-2</c:v>
                </c:pt>
                <c:pt idx="164">
                  <c:v>6.1803466263586238E-2</c:v>
                </c:pt>
                <c:pt idx="165">
                  <c:v>6.2973356056994112E-2</c:v>
                </c:pt>
                <c:pt idx="166">
                  <c:v>6.4163876405171405E-2</c:v>
                </c:pt>
                <c:pt idx="167">
                  <c:v>6.5375333425570115E-2</c:v>
                </c:pt>
                <c:pt idx="168">
                  <c:v>6.6608035575088043E-2</c:v>
                </c:pt>
                <c:pt idx="169">
                  <c:v>6.7862293576991861E-2</c:v>
                </c:pt>
                <c:pt idx="170">
                  <c:v>6.913842034334422E-2</c:v>
                </c:pt>
                <c:pt idx="171">
                  <c:v>7.0436730892814381E-2</c:v>
                </c:pt>
                <c:pt idx="172">
                  <c:v>7.1757542263748586E-2</c:v>
                </c:pt>
                <c:pt idx="173">
                  <c:v>7.3101173422375432E-2</c:v>
                </c:pt>
                <c:pt idx="174">
                  <c:v>7.4467945166025229E-2</c:v>
                </c:pt>
                <c:pt idx="175">
                  <c:v>7.5858180021240729E-2</c:v>
                </c:pt>
                <c:pt idx="176">
                  <c:v>7.727220213665692E-2</c:v>
                </c:pt>
                <c:pt idx="177">
                  <c:v>7.8710337170532274E-2</c:v>
                </c:pt>
                <c:pt idx="178">
                  <c:v>8.0172912172809252E-2</c:v>
                </c:pt>
                <c:pt idx="179">
                  <c:v>8.1660255461591502E-2</c:v>
                </c:pt>
                <c:pt idx="180">
                  <c:v>8.3172696493919229E-2</c:v>
                </c:pt>
                <c:pt idx="181">
                  <c:v>8.4710565730732601E-2</c:v>
                </c:pt>
                <c:pt idx="182">
                  <c:v>8.6274194495913448E-2</c:v>
                </c:pt>
                <c:pt idx="183">
                  <c:v>8.7863914829297951E-2</c:v>
                </c:pt>
                <c:pt idx="184">
                  <c:v>8.9480059333558071E-2</c:v>
                </c:pt>
                <c:pt idx="185">
                  <c:v>9.1122961014852732E-2</c:v>
                </c:pt>
                <c:pt idx="186">
                  <c:v>9.2792953117153576E-2</c:v>
                </c:pt>
                <c:pt idx="187">
                  <c:v>9.4490368950155779E-2</c:v>
                </c:pt>
                <c:pt idx="188">
                  <c:v>9.6215541710689245E-2</c:v>
                </c:pt>
                <c:pt idx="189">
                  <c:v>9.7968804297550283E-2</c:v>
                </c:pt>
                <c:pt idx="190">
                  <c:v>9.9750489119681485E-2</c:v>
                </c:pt>
                <c:pt idx="191">
                  <c:v>0.10156092789763288</c:v>
                </c:pt>
                <c:pt idx="192">
                  <c:v>0.10340045145824578</c:v>
                </c:pt>
                <c:pt idx="193">
                  <c:v>0.10526938952250592</c:v>
                </c:pt>
                <c:pt idx="194">
                  <c:v>0.10716807048652427</c:v>
                </c:pt>
                <c:pt idx="195">
                  <c:v>0.10909682119560898</c:v>
                </c:pt>
                <c:pt idx="196">
                  <c:v>0.11105596671140361</c:v>
                </c:pt>
                <c:pt idx="197">
                  <c:v>0.11304583007207486</c:v>
                </c:pt>
                <c:pt idx="198">
                  <c:v>0.11506673204554563</c:v>
                </c:pt>
                <c:pt idx="199">
                  <c:v>0.11711899087577632</c:v>
                </c:pt>
                <c:pt idx="200">
                  <c:v>0.11920292202211324</c:v>
                </c:pt>
                <c:pt idx="201">
                  <c:v>0.12131883789173259</c:v>
                </c:pt>
                <c:pt idx="202">
                  <c:v>0.12346704756521959</c:v>
                </c:pt>
                <c:pt idx="203">
                  <c:v>0.12564785651534122</c:v>
                </c:pt>
                <c:pt idx="204">
                  <c:v>0.12786156631907669</c:v>
                </c:pt>
                <c:pt idx="205">
                  <c:v>0.13010847436299322</c:v>
                </c:pt>
                <c:pt idx="206">
                  <c:v>0.13238887354206075</c:v>
                </c:pt>
                <c:pt idx="207">
                  <c:v>0.13470305195202331</c:v>
                </c:pt>
                <c:pt idx="208">
                  <c:v>0.13705129257545484</c:v>
                </c:pt>
                <c:pt idx="209">
                  <c:v>0.13943387296164517</c:v>
                </c:pt>
                <c:pt idx="210">
                  <c:v>0.14185106490048283</c:v>
                </c:pt>
                <c:pt idx="211">
                  <c:v>0.14430313409051371</c:v>
                </c:pt>
                <c:pt idx="212">
                  <c:v>0.14679033980137729</c:v>
                </c:pt>
                <c:pt idx="213">
                  <c:v>0.14931293453083855</c:v>
                </c:pt>
                <c:pt idx="214">
                  <c:v>0.1518711636566541</c:v>
                </c:pt>
                <c:pt idx="215">
                  <c:v>0.15446526508352937</c:v>
                </c:pt>
                <c:pt idx="216">
                  <c:v>0.1570954688854474</c:v>
                </c:pt>
                <c:pt idx="217">
                  <c:v>0.15976199694366361</c:v>
                </c:pt>
                <c:pt idx="218">
                  <c:v>0.1624650625806906</c:v>
                </c:pt>
                <c:pt idx="219">
                  <c:v>0.16520487019060903</c:v>
                </c:pt>
                <c:pt idx="220">
                  <c:v>0.16798161486606983</c:v>
                </c:pt>
                <c:pt idx="221">
                  <c:v>0.17079548202236872</c:v>
                </c:pt>
                <c:pt idx="222">
                  <c:v>0.17364664701899923</c:v>
                </c:pt>
                <c:pt idx="223">
                  <c:v>0.1765352747791108</c:v>
                </c:pt>
                <c:pt idx="224">
                  <c:v>0.17946151940732086</c:v>
                </c:pt>
                <c:pt idx="225">
                  <c:v>0.1824255238063503</c:v>
                </c:pt>
                <c:pt idx="226">
                  <c:v>0.18542741929297607</c:v>
                </c:pt>
                <c:pt idx="227">
                  <c:v>0.18846732521381326</c:v>
                </c:pt>
                <c:pt idx="228">
                  <c:v>0.19154534856146127</c:v>
                </c:pt>
                <c:pt idx="229">
                  <c:v>0.19466158359157154</c:v>
                </c:pt>
                <c:pt idx="230">
                  <c:v>0.19781611144141187</c:v>
                </c:pt>
                <c:pt idx="231">
                  <c:v>0.20100899975052289</c:v>
                </c:pt>
                <c:pt idx="232">
                  <c:v>0.20424030228408518</c:v>
                </c:pt>
                <c:pt idx="233">
                  <c:v>0.20751005855962901</c:v>
                </c:pt>
                <c:pt idx="234">
                  <c:v>0.21081829347774039</c:v>
                </c:pt>
                <c:pt idx="235">
                  <c:v>0.21416501695743462</c:v>
                </c:pt>
                <c:pt idx="236">
                  <c:v>0.21755022357688064</c:v>
                </c:pt>
                <c:pt idx="237">
                  <c:v>0.22097389222018093</c:v>
                </c:pt>
                <c:pt idx="238">
                  <c:v>0.2244359857309195</c:v>
                </c:pt>
                <c:pt idx="239">
                  <c:v>0.22793645057320916</c:v>
                </c:pt>
                <c:pt idx="240">
                  <c:v>0.23147521650097519</c:v>
                </c:pt>
                <c:pt idx="241">
                  <c:v>0.23505219623622808</c:v>
                </c:pt>
                <c:pt idx="242">
                  <c:v>0.23866728515708224</c:v>
                </c:pt>
                <c:pt idx="243">
                  <c:v>0.24232036099628784</c:v>
                </c:pt>
                <c:pt idx="244">
                  <c:v>0.24601128355104451</c:v>
                </c:pt>
                <c:pt idx="245">
                  <c:v>0.24973989440487493</c:v>
                </c:pt>
                <c:pt idx="246">
                  <c:v>0.25350601666233025</c:v>
                </c:pt>
                <c:pt idx="247">
                  <c:v>0.25730945469730659</c:v>
                </c:pt>
                <c:pt idx="248">
                  <c:v>0.26114999391574334</c:v>
                </c:pt>
                <c:pt idx="249">
                  <c:v>0.2650274005334734</c:v>
                </c:pt>
                <c:pt idx="250">
                  <c:v>0.26894142136998722</c:v>
                </c:pt>
                <c:pt idx="251">
                  <c:v>0.27289178365886257</c:v>
                </c:pt>
                <c:pt idx="252">
                  <c:v>0.27687819487560217</c:v>
                </c:pt>
                <c:pt idx="253">
                  <c:v>0.28090034258360808</c:v>
                </c:pt>
                <c:pt idx="254">
                  <c:v>0.28495789429900209</c:v>
                </c:pt>
                <c:pt idx="255">
                  <c:v>0.28905049737498778</c:v>
                </c:pt>
                <c:pt idx="256">
                  <c:v>0.29317777890642416</c:v>
                </c:pt>
                <c:pt idx="257">
                  <c:v>0.29733934565526021</c:v>
                </c:pt>
                <c:pt idx="258">
                  <c:v>0.30153478399745282</c:v>
                </c:pt>
                <c:pt idx="259">
                  <c:v>0.30576365989196103</c:v>
                </c:pt>
                <c:pt idx="260">
                  <c:v>0.31002551887237906</c:v>
                </c:pt>
                <c:pt idx="261">
                  <c:v>0.31431988606173761</c:v>
                </c:pt>
                <c:pt idx="262">
                  <c:v>0.31864626621096581</c:v>
                </c:pt>
                <c:pt idx="263">
                  <c:v>0.3230041437614683</c:v>
                </c:pt>
                <c:pt idx="264">
                  <c:v>0.32739298293223085</c:v>
                </c:pt>
                <c:pt idx="265">
                  <c:v>0.33181222783182507</c:v>
                </c:pt>
                <c:pt idx="266">
                  <c:v>0.33626130259563847</c:v>
                </c:pt>
                <c:pt idx="267">
                  <c:v>0.34073961154860566</c:v>
                </c:pt>
                <c:pt idx="268">
                  <c:v>0.34524653939367178</c:v>
                </c:pt>
                <c:pt idx="269">
                  <c:v>0.3497814514261639</c:v>
                </c:pt>
                <c:pt idx="270">
                  <c:v>0.3543436937741955</c:v>
                </c:pt>
                <c:pt idx="271">
                  <c:v>0.35893259366517383</c:v>
                </c:pt>
                <c:pt idx="272">
                  <c:v>0.3635474597184245</c:v>
                </c:pt>
                <c:pt idx="273">
                  <c:v>0.36818758226388915</c:v>
                </c:pt>
                <c:pt idx="274">
                  <c:v>0.37285223368679515</c:v>
                </c:pt>
                <c:pt idx="275">
                  <c:v>0.37754066879813619</c:v>
                </c:pt>
                <c:pt idx="276">
                  <c:v>0.3822521252307417</c:v>
                </c:pt>
                <c:pt idx="277">
                  <c:v>0.38698582386065516</c:v>
                </c:pt>
                <c:pt idx="278">
                  <c:v>0.39174096925347618</c:v>
                </c:pt>
                <c:pt idx="279">
                  <c:v>0.39651675013526427</c:v>
                </c:pt>
                <c:pt idx="280">
                  <c:v>0.40131233988753856</c:v>
                </c:pt>
                <c:pt idx="281">
                  <c:v>0.40612689706584781</c:v>
                </c:pt>
                <c:pt idx="282">
                  <c:v>0.41095956594132538</c:v>
                </c:pt>
                <c:pt idx="283">
                  <c:v>0.41580947706458304</c:v>
                </c:pt>
                <c:pt idx="284">
                  <c:v>0.42067574785124096</c:v>
                </c:pt>
                <c:pt idx="285">
                  <c:v>0.42555748318833136</c:v>
                </c:pt>
                <c:pt idx="286">
                  <c:v>0.43045377606076135</c:v>
                </c:pt>
                <c:pt idx="287">
                  <c:v>0.43536370819696119</c:v>
                </c:pt>
                <c:pt idx="288">
                  <c:v>0.44028635073279737</c:v>
                </c:pt>
                <c:pt idx="289">
                  <c:v>0.44522076489277551</c:v>
                </c:pt>
                <c:pt idx="290">
                  <c:v>0.45016600268751233</c:v>
                </c:pt>
                <c:pt idx="291">
                  <c:v>0.45512110762641017</c:v>
                </c:pt>
                <c:pt idx="292">
                  <c:v>0.46008511544442454</c:v>
                </c:pt>
                <c:pt idx="293">
                  <c:v>0.46505705484177573</c:v>
                </c:pt>
                <c:pt idx="294">
                  <c:v>0.47003594823541844</c:v>
                </c:pt>
                <c:pt idx="295">
                  <c:v>0.47502081252105022</c:v>
                </c:pt>
                <c:pt idx="296">
                  <c:v>0.48001065984440838</c:v>
                </c:pt>
                <c:pt idx="297">
                  <c:v>0.48500449838058007</c:v>
                </c:pt>
                <c:pt idx="298">
                  <c:v>0.4900013331200247</c:v>
                </c:pt>
                <c:pt idx="299">
                  <c:v>0.49500016665999041</c:v>
                </c:pt>
                <c:pt idx="300">
                  <c:v>0.49999999999999017</c:v>
                </c:pt>
                <c:pt idx="301">
                  <c:v>0.50499983333998988</c:v>
                </c:pt>
                <c:pt idx="302">
                  <c:v>0.50999866687995565</c:v>
                </c:pt>
                <c:pt idx="303">
                  <c:v>0.51499550161940022</c:v>
                </c:pt>
                <c:pt idx="304">
                  <c:v>0.51998934015557197</c:v>
                </c:pt>
                <c:pt idx="305">
                  <c:v>0.52497918747893013</c:v>
                </c:pt>
                <c:pt idx="306">
                  <c:v>0.52996405176456196</c:v>
                </c:pt>
                <c:pt idx="307">
                  <c:v>0.53494294515820473</c:v>
                </c:pt>
                <c:pt idx="308">
                  <c:v>0.53991488455555592</c:v>
                </c:pt>
                <c:pt idx="309">
                  <c:v>0.54487889237357034</c:v>
                </c:pt>
                <c:pt idx="310">
                  <c:v>0.54983399731246818</c:v>
                </c:pt>
                <c:pt idx="311">
                  <c:v>0.55477923510720506</c:v>
                </c:pt>
                <c:pt idx="312">
                  <c:v>0.55971364926718326</c:v>
                </c:pt>
                <c:pt idx="313">
                  <c:v>0.56463629180301944</c:v>
                </c:pt>
                <c:pt idx="314">
                  <c:v>0.56954622393921939</c:v>
                </c:pt>
                <c:pt idx="315">
                  <c:v>0.57444251681164937</c:v>
                </c:pt>
                <c:pt idx="316">
                  <c:v>0.57932425214873984</c:v>
                </c:pt>
                <c:pt idx="317">
                  <c:v>0.58419052293539786</c:v>
                </c:pt>
                <c:pt idx="318">
                  <c:v>0.58904043405865558</c:v>
                </c:pt>
                <c:pt idx="319">
                  <c:v>0.5938731029341332</c:v>
                </c:pt>
                <c:pt idx="320">
                  <c:v>0.59868766011244257</c:v>
                </c:pt>
                <c:pt idx="321">
                  <c:v>0.60348324986471691</c:v>
                </c:pt>
                <c:pt idx="322">
                  <c:v>0.608259030746505</c:v>
                </c:pt>
                <c:pt idx="323">
                  <c:v>0.61301417613932618</c:v>
                </c:pt>
                <c:pt idx="324">
                  <c:v>0.61774787476923976</c:v>
                </c:pt>
                <c:pt idx="325">
                  <c:v>0.62245933120184538</c:v>
                </c:pt>
                <c:pt idx="326">
                  <c:v>0.62714776631318636</c:v>
                </c:pt>
                <c:pt idx="327">
                  <c:v>0.63181241773609254</c:v>
                </c:pt>
                <c:pt idx="328">
                  <c:v>0.63645254028155729</c:v>
                </c:pt>
                <c:pt idx="329">
                  <c:v>0.64106740633480808</c:v>
                </c:pt>
                <c:pt idx="330">
                  <c:v>0.64565630622578651</c:v>
                </c:pt>
                <c:pt idx="331">
                  <c:v>0.65021854857381822</c:v>
                </c:pt>
                <c:pt idx="332">
                  <c:v>0.65475346060631034</c:v>
                </c:pt>
                <c:pt idx="333">
                  <c:v>0.65926038845137669</c:v>
                </c:pt>
                <c:pt idx="334">
                  <c:v>0.66373869740434399</c:v>
                </c:pt>
                <c:pt idx="335">
                  <c:v>0.6681877721681575</c:v>
                </c:pt>
                <c:pt idx="336">
                  <c:v>0.67260701706775183</c:v>
                </c:pt>
                <c:pt idx="337">
                  <c:v>0.67699585623851455</c:v>
                </c:pt>
                <c:pt idx="338">
                  <c:v>0.68135373378901709</c:v>
                </c:pt>
                <c:pt idx="339">
                  <c:v>0.68568011393824546</c:v>
                </c:pt>
                <c:pt idx="340">
                  <c:v>0.68997448112760407</c:v>
                </c:pt>
                <c:pt idx="341">
                  <c:v>0.69423634010802227</c:v>
                </c:pt>
                <c:pt idx="342">
                  <c:v>0.69846521600253064</c:v>
                </c:pt>
                <c:pt idx="343">
                  <c:v>0.70266065434472336</c:v>
                </c:pt>
                <c:pt idx="344">
                  <c:v>0.70682222109355952</c:v>
                </c:pt>
                <c:pt idx="345">
                  <c:v>0.7109495026249959</c:v>
                </c:pt>
                <c:pt idx="346">
                  <c:v>0.71504210570098181</c:v>
                </c:pt>
                <c:pt idx="347">
                  <c:v>0.71909965741637605</c:v>
                </c:pt>
                <c:pt idx="348">
                  <c:v>0.72312180512438207</c:v>
                </c:pt>
                <c:pt idx="349">
                  <c:v>0.72710821634112177</c:v>
                </c:pt>
                <c:pt idx="350">
                  <c:v>0.73105857862999724</c:v>
                </c:pt>
                <c:pt idx="351">
                  <c:v>0.73497259946651128</c:v>
                </c:pt>
                <c:pt idx="352">
                  <c:v>0.73885000608424156</c:v>
                </c:pt>
                <c:pt idx="353">
                  <c:v>0.74269054530267831</c:v>
                </c:pt>
                <c:pt idx="354">
                  <c:v>0.74649398333765482</c:v>
                </c:pt>
                <c:pt idx="355">
                  <c:v>0.75026010559511036</c:v>
                </c:pt>
                <c:pt idx="356">
                  <c:v>0.75398871644894083</c:v>
                </c:pt>
                <c:pt idx="357">
                  <c:v>0.75767963900369772</c:v>
                </c:pt>
                <c:pt idx="358">
                  <c:v>0.76133271484290344</c:v>
                </c:pt>
                <c:pt idx="359">
                  <c:v>0.76494780376375782</c:v>
                </c:pt>
                <c:pt idx="360">
                  <c:v>0.76852478349901077</c:v>
                </c:pt>
                <c:pt idx="361">
                  <c:v>0.77206354942677691</c:v>
                </c:pt>
                <c:pt idx="362">
                  <c:v>0.77556401426906674</c:v>
                </c:pt>
                <c:pt idx="363">
                  <c:v>0.77902610777980552</c:v>
                </c:pt>
                <c:pt idx="364">
                  <c:v>0.78244977642310598</c:v>
                </c:pt>
                <c:pt idx="365">
                  <c:v>0.78583498304255206</c:v>
                </c:pt>
                <c:pt idx="366">
                  <c:v>0.7891817065222464</c:v>
                </c:pt>
                <c:pt idx="367">
                  <c:v>0.792489941440358</c:v>
                </c:pt>
                <c:pt idx="368">
                  <c:v>0.79575969771590194</c:v>
                </c:pt>
                <c:pt idx="369">
                  <c:v>0.79899100024946446</c:v>
                </c:pt>
                <c:pt idx="370">
                  <c:v>0.8021838885585757</c:v>
                </c:pt>
                <c:pt idx="371">
                  <c:v>0.80533841640841608</c:v>
                </c:pt>
                <c:pt idx="372">
                  <c:v>0.80845465143852646</c:v>
                </c:pt>
                <c:pt idx="373">
                  <c:v>0.81153267478617463</c:v>
                </c:pt>
                <c:pt idx="374">
                  <c:v>0.81457258070701188</c:v>
                </c:pt>
                <c:pt idx="375">
                  <c:v>0.81757447619363788</c:v>
                </c:pt>
                <c:pt idx="376">
                  <c:v>0.82053848059266743</c:v>
                </c:pt>
                <c:pt idx="377">
                  <c:v>0.82346472522087777</c:v>
                </c:pt>
                <c:pt idx="378">
                  <c:v>0.82635335298098944</c:v>
                </c:pt>
                <c:pt idx="379">
                  <c:v>0.82920451797762018</c:v>
                </c:pt>
                <c:pt idx="380">
                  <c:v>0.83201838513391912</c:v>
                </c:pt>
                <c:pt idx="381">
                  <c:v>0.83479512980938009</c:v>
                </c:pt>
                <c:pt idx="382">
                  <c:v>0.83753493741929874</c:v>
                </c:pt>
                <c:pt idx="383">
                  <c:v>0.84023800305632579</c:v>
                </c:pt>
                <c:pt idx="384">
                  <c:v>0.84290453111454222</c:v>
                </c:pt>
                <c:pt idx="385">
                  <c:v>0.84553473491646036</c:v>
                </c:pt>
                <c:pt idx="386">
                  <c:v>0.84812883634333591</c:v>
                </c:pt>
                <c:pt idx="387">
                  <c:v>0.8506870654691514</c:v>
                </c:pt>
                <c:pt idx="388">
                  <c:v>0.85320966019861277</c:v>
                </c:pt>
                <c:pt idx="389">
                  <c:v>0.85569686590947658</c:v>
                </c:pt>
                <c:pt idx="390">
                  <c:v>0.85814893509950751</c:v>
                </c:pt>
                <c:pt idx="391">
                  <c:v>0.86056612703834534</c:v>
                </c:pt>
                <c:pt idx="392">
                  <c:v>0.86294870742453589</c:v>
                </c:pt>
                <c:pt idx="393">
                  <c:v>0.86529694804796753</c:v>
                </c:pt>
                <c:pt idx="394">
                  <c:v>0.86761112645793015</c:v>
                </c:pt>
                <c:pt idx="395">
                  <c:v>0.8698915256369979</c:v>
                </c:pt>
                <c:pt idx="396">
                  <c:v>0.87213843368091437</c:v>
                </c:pt>
                <c:pt idx="397">
                  <c:v>0.87435214348465007</c:v>
                </c:pt>
                <c:pt idx="398">
                  <c:v>0.87653295243477181</c:v>
                </c:pt>
                <c:pt idx="399">
                  <c:v>0.87868116210825908</c:v>
                </c:pt>
                <c:pt idx="400">
                  <c:v>0.88079707797787843</c:v>
                </c:pt>
                <c:pt idx="401">
                  <c:v>0.88288100912421552</c:v>
                </c:pt>
                <c:pt idx="402">
                  <c:v>0.88493326795444638</c:v>
                </c:pt>
                <c:pt idx="403">
                  <c:v>0.8869541699279172</c:v>
                </c:pt>
                <c:pt idx="404">
                  <c:v>0.88894403328858873</c:v>
                </c:pt>
                <c:pt idx="405">
                  <c:v>0.8909031788043833</c:v>
                </c:pt>
                <c:pt idx="406">
                  <c:v>0.89283192951346813</c:v>
                </c:pt>
                <c:pt idx="407">
                  <c:v>0.89473061047748659</c:v>
                </c:pt>
                <c:pt idx="408">
                  <c:v>0.89659954854174695</c:v>
                </c:pt>
                <c:pt idx="409">
                  <c:v>0.89843907210235985</c:v>
                </c:pt>
                <c:pt idx="410">
                  <c:v>0.90024951088031147</c:v>
                </c:pt>
                <c:pt idx="411">
                  <c:v>0.90203119570244272</c:v>
                </c:pt>
                <c:pt idx="412">
                  <c:v>0.90378445828930387</c:v>
                </c:pt>
                <c:pt idx="413">
                  <c:v>0.90550963104983739</c:v>
                </c:pt>
                <c:pt idx="414">
                  <c:v>0.90720704688283982</c:v>
                </c:pt>
                <c:pt idx="415">
                  <c:v>0.90887703898514083</c:v>
                </c:pt>
                <c:pt idx="416">
                  <c:v>0.91051994066643549</c:v>
                </c:pt>
                <c:pt idx="417">
                  <c:v>0.91213608517069567</c:v>
                </c:pt>
                <c:pt idx="418">
                  <c:v>0.91372580550408045</c:v>
                </c:pt>
                <c:pt idx="419">
                  <c:v>0.91528943426926124</c:v>
                </c:pt>
                <c:pt idx="420">
                  <c:v>0.91682730350607478</c:v>
                </c:pt>
                <c:pt idx="421">
                  <c:v>0.9183397445384025</c:v>
                </c:pt>
                <c:pt idx="422">
                  <c:v>0.91982708782718492</c:v>
                </c:pt>
                <c:pt idx="423">
                  <c:v>0.92128966282946201</c:v>
                </c:pt>
                <c:pt idx="424">
                  <c:v>0.92272779786333747</c:v>
                </c:pt>
                <c:pt idx="425">
                  <c:v>0.92414181997875389</c:v>
                </c:pt>
                <c:pt idx="426">
                  <c:v>0.92553205483396939</c:v>
                </c:pt>
                <c:pt idx="427">
                  <c:v>0.92689882657761924</c:v>
                </c:pt>
                <c:pt idx="428">
                  <c:v>0.92824245773624614</c:v>
                </c:pt>
                <c:pt idx="429">
                  <c:v>0.92956326910718046</c:v>
                </c:pt>
                <c:pt idx="430">
                  <c:v>0.93086157965665073</c:v>
                </c:pt>
                <c:pt idx="431">
                  <c:v>0.9321377064230032</c:v>
                </c:pt>
                <c:pt idx="432">
                  <c:v>0.93339196442490691</c:v>
                </c:pt>
                <c:pt idx="433">
                  <c:v>0.93462466657442511</c:v>
                </c:pt>
                <c:pt idx="434">
                  <c:v>0.93583612359482382</c:v>
                </c:pt>
                <c:pt idx="435">
                  <c:v>0.93702664394300128</c:v>
                </c:pt>
                <c:pt idx="436">
                  <c:v>0.93819653373640932</c:v>
                </c:pt>
                <c:pt idx="437">
                  <c:v>0.93934609668434565</c:v>
                </c:pt>
                <c:pt idx="438">
                  <c:v>0.94047563402349632</c:v>
                </c:pt>
                <c:pt idx="439">
                  <c:v>0.94158544445760173</c:v>
                </c:pt>
                <c:pt idx="440">
                  <c:v>0.94267582410112927</c:v>
                </c:pt>
                <c:pt idx="441">
                  <c:v>0.94374706642683059</c:v>
                </c:pt>
                <c:pt idx="442">
                  <c:v>0.94479946221706368</c:v>
                </c:pt>
                <c:pt idx="443">
                  <c:v>0.94583329951876194</c:v>
                </c:pt>
                <c:pt idx="444">
                  <c:v>0.94684886360193432</c:v>
                </c:pt>
                <c:pt idx="445">
                  <c:v>0.94784643692158044</c:v>
                </c:pt>
                <c:pt idx="446">
                  <c:v>0.94882629908290661</c:v>
                </c:pt>
                <c:pt idx="447">
                  <c:v>0.94978872680973181</c:v>
                </c:pt>
                <c:pt idx="448">
                  <c:v>0.95073399391597158</c:v>
                </c:pt>
                <c:pt idx="449">
                  <c:v>0.95166237128009301</c:v>
                </c:pt>
                <c:pt idx="450">
                  <c:v>0.95257412682243148</c:v>
                </c:pt>
                <c:pt idx="451">
                  <c:v>0.95346952548526676</c:v>
                </c:pt>
                <c:pt idx="452">
                  <c:v>0.95434882921555464</c:v>
                </c:pt>
                <c:pt idx="453">
                  <c:v>0.9552122969502117</c:v>
                </c:pt>
                <c:pt idx="454">
                  <c:v>0.95606018460385711</c:v>
                </c:pt>
                <c:pt idx="455">
                  <c:v>0.95689274505891242</c:v>
                </c:pt>
                <c:pt idx="456">
                  <c:v>0.9577102281579648</c:v>
                </c:pt>
                <c:pt idx="457">
                  <c:v>0.95851288069830276</c:v>
                </c:pt>
                <c:pt idx="458">
                  <c:v>0.95930094642853203</c:v>
                </c:pt>
                <c:pt idx="459">
                  <c:v>0.96007466604718483</c:v>
                </c:pt>
                <c:pt idx="460">
                  <c:v>0.96083427720323422</c:v>
                </c:pt>
                <c:pt idx="461">
                  <c:v>0.96158001449843322</c:v>
                </c:pt>
                <c:pt idx="462">
                  <c:v>0.96231210949139279</c:v>
                </c:pt>
                <c:pt idx="463">
                  <c:v>0.96303079070332176</c:v>
                </c:pt>
                <c:pt idx="464">
                  <c:v>0.96373628362535046</c:v>
                </c:pt>
                <c:pt idx="465">
                  <c:v>0.96442881072736242</c:v>
                </c:pt>
                <c:pt idx="466">
                  <c:v>0.965108591468262</c:v>
                </c:pt>
                <c:pt idx="467">
                  <c:v>0.96577584230760294</c:v>
                </c:pt>
                <c:pt idx="468">
                  <c:v>0.96643077671851629</c:v>
                </c:pt>
                <c:pt idx="469">
                  <c:v>0.96707360520186247</c:v>
                </c:pt>
                <c:pt idx="470">
                  <c:v>0.96770453530154832</c:v>
                </c:pt>
                <c:pt idx="471">
                  <c:v>0.96832377162094252</c:v>
                </c:pt>
                <c:pt idx="472">
                  <c:v>0.96893151584033155</c:v>
                </c:pt>
                <c:pt idx="473">
                  <c:v>0.96952796673535468</c:v>
                </c:pt>
                <c:pt idx="474">
                  <c:v>0.97011332019636276</c:v>
                </c:pt>
                <c:pt idx="475">
                  <c:v>0.97068776924864264</c:v>
                </c:pt>
                <c:pt idx="476">
                  <c:v>0.97125150407345906</c:v>
                </c:pt>
                <c:pt idx="477">
                  <c:v>0.9718047120298563</c:v>
                </c:pt>
                <c:pt idx="478">
                  <c:v>0.97234757767717583</c:v>
                </c:pt>
                <c:pt idx="479">
                  <c:v>0.97288028279823602</c:v>
                </c:pt>
                <c:pt idx="480">
                  <c:v>0.97340300642313315</c:v>
                </c:pt>
                <c:pt idx="481">
                  <c:v>0.97391592485361611</c:v>
                </c:pt>
                <c:pt idx="482">
                  <c:v>0.97441921168799139</c:v>
                </c:pt>
                <c:pt idx="483">
                  <c:v>0.97491303784651939</c:v>
                </c:pt>
                <c:pt idx="484">
                  <c:v>0.97539757159725959</c:v>
                </c:pt>
                <c:pt idx="485">
                  <c:v>0.97587297858232991</c:v>
                </c:pt>
                <c:pt idx="486">
                  <c:v>0.97633942184453781</c:v>
                </c:pt>
                <c:pt idx="487">
                  <c:v>0.97679706185435511</c:v>
                </c:pt>
                <c:pt idx="488">
                  <c:v>0.97724605653719521</c:v>
                </c:pt>
                <c:pt idx="489">
                  <c:v>0.97768656130096687</c:v>
                </c:pt>
                <c:pt idx="490">
                  <c:v>0.97811872906386865</c:v>
                </c:pt>
                <c:pt idx="491">
                  <c:v>0.9785427102823957</c:v>
                </c:pt>
                <c:pt idx="492">
                  <c:v>0.978958652979531</c:v>
                </c:pt>
                <c:pt idx="493">
                  <c:v>0.97936670277309301</c:v>
                </c:pt>
                <c:pt idx="494">
                  <c:v>0.97976700290421381</c:v>
                </c:pt>
                <c:pt idx="495">
                  <c:v>0.98015969426592187</c:v>
                </c:pt>
                <c:pt idx="496">
                  <c:v>0.98054491543180622</c:v>
                </c:pt>
                <c:pt idx="497">
                  <c:v>0.98092280268474119</c:v>
                </c:pt>
                <c:pt idx="498">
                  <c:v>0.9812934900456447</c:v>
                </c:pt>
                <c:pt idx="499">
                  <c:v>0.98165710930225614</c:v>
                </c:pt>
                <c:pt idx="500">
                  <c:v>0.98201379003790779</c:v>
                </c:pt>
                <c:pt idx="501">
                  <c:v>0.98236365966027672</c:v>
                </c:pt>
                <c:pt idx="502">
                  <c:v>0.98270684343009385</c:v>
                </c:pt>
                <c:pt idx="503">
                  <c:v>0.98304346448979851</c:v>
                </c:pt>
                <c:pt idx="504">
                  <c:v>0.98337364389211768</c:v>
                </c:pt>
                <c:pt idx="505">
                  <c:v>0.98369750062855843</c:v>
                </c:pt>
                <c:pt idx="506">
                  <c:v>0.98401515165779685</c:v>
                </c:pt>
                <c:pt idx="507">
                  <c:v>0.98432671193395083</c:v>
                </c:pt>
                <c:pt idx="508">
                  <c:v>0.98463229443472389</c:v>
                </c:pt>
                <c:pt idx="509">
                  <c:v>0.98493201018940657</c:v>
                </c:pt>
                <c:pt idx="510">
                  <c:v>0.98522596830672637</c:v>
                </c:pt>
                <c:pt idx="511">
                  <c:v>0.98551427600253261</c:v>
                </c:pt>
                <c:pt idx="512">
                  <c:v>0.98579703862730828</c:v>
                </c:pt>
                <c:pt idx="513">
                  <c:v>0.9860743596934991</c:v>
                </c:pt>
                <c:pt idx="514">
                  <c:v>0.9863463409026485</c:v>
                </c:pt>
                <c:pt idx="515">
                  <c:v>0.98661308217233468</c:v>
                </c:pt>
                <c:pt idx="516">
                  <c:v>0.9868746816628966</c:v>
                </c:pt>
                <c:pt idx="517">
                  <c:v>0.98713123580394702</c:v>
                </c:pt>
                <c:pt idx="518">
                  <c:v>0.98738283932066084</c:v>
                </c:pt>
                <c:pt idx="519">
                  <c:v>0.98762958525983713</c:v>
                </c:pt>
                <c:pt idx="520">
                  <c:v>0.98787156501572515</c:v>
                </c:pt>
                <c:pt idx="521">
                  <c:v>0.98810886835561251</c:v>
                </c:pt>
                <c:pt idx="522">
                  <c:v>0.98834158344516632</c:v>
                </c:pt>
                <c:pt idx="523">
                  <c:v>0.98856979687352875</c:v>
                </c:pt>
                <c:pt idx="524">
                  <c:v>0.98879359367815667</c:v>
                </c:pt>
                <c:pt idx="525">
                  <c:v>0.98901305736940637</c:v>
                </c:pt>
                <c:pt idx="526">
                  <c:v>0.9892282699548578</c:v>
                </c:pt>
                <c:pt idx="527">
                  <c:v>0.98943931196337642</c:v>
                </c:pt>
                <c:pt idx="528">
                  <c:v>0.98964626246890774</c:v>
                </c:pt>
                <c:pt idx="529">
                  <c:v>0.98984919911400682</c:v>
                </c:pt>
                <c:pt idx="530">
                  <c:v>0.9900481981330953</c:v>
                </c:pt>
                <c:pt idx="531">
                  <c:v>0.9902433343754482</c:v>
                </c:pt>
                <c:pt idx="532">
                  <c:v>0.99043468132790791</c:v>
                </c:pt>
                <c:pt idx="533">
                  <c:v>0.99062231113732269</c:v>
                </c:pt>
                <c:pt idx="534">
                  <c:v>0.99080629463271153</c:v>
                </c:pt>
                <c:pt idx="535">
                  <c:v>0.99098670134715161</c:v>
                </c:pt>
                <c:pt idx="536">
                  <c:v>0.9911635995393917</c:v>
                </c:pt>
                <c:pt idx="537">
                  <c:v>0.99133705621518642</c:v>
                </c:pt>
                <c:pt idx="538">
                  <c:v>0.99150713714835514</c:v>
                </c:pt>
                <c:pt idx="539">
                  <c:v>0.99167390690156587</c:v>
                </c:pt>
                <c:pt idx="540">
                  <c:v>0.99183742884683967</c:v>
                </c:pt>
                <c:pt idx="541">
                  <c:v>0.9919977651857832</c:v>
                </c:pt>
                <c:pt idx="542">
                  <c:v>0.99215497696954391</c:v>
                </c:pt>
                <c:pt idx="543">
                  <c:v>0.99230912411849115</c:v>
                </c:pt>
                <c:pt idx="544">
                  <c:v>0.99246026544162613</c:v>
                </c:pt>
                <c:pt idx="545">
                  <c:v>0.99260845865571756</c:v>
                </c:pt>
                <c:pt idx="546">
                  <c:v>0.99275376040416807</c:v>
                </c:pt>
                <c:pt idx="547">
                  <c:v>0.99289622627561092</c:v>
                </c:pt>
                <c:pt idx="548">
                  <c:v>0.99303591082223752</c:v>
                </c:pt>
                <c:pt idx="549">
                  <c:v>0.9931728675778615</c:v>
                </c:pt>
                <c:pt idx="550">
                  <c:v>0.99330714907571471</c:v>
                </c:pt>
                <c:pt idx="551">
                  <c:v>0.9934388068659834</c:v>
                </c:pt>
                <c:pt idx="552">
                  <c:v>0.993567891533081</c:v>
                </c:pt>
                <c:pt idx="553">
                  <c:v>0.99369445271266377</c:v>
                </c:pt>
                <c:pt idx="554">
                  <c:v>0.99381853910838847</c:v>
                </c:pt>
                <c:pt idx="555">
                  <c:v>0.99394019850841553</c:v>
                </c:pt>
                <c:pt idx="556">
                  <c:v>0.99405947780165915</c:v>
                </c:pt>
                <c:pt idx="557">
                  <c:v>0.99417642299378817</c:v>
                </c:pt>
                <c:pt idx="558">
                  <c:v>0.99429107922297644</c:v>
                </c:pt>
                <c:pt idx="559">
                  <c:v>0.99440349077540979</c:v>
                </c:pt>
                <c:pt idx="560">
                  <c:v>0.99451370110054915</c:v>
                </c:pt>
                <c:pt idx="561">
                  <c:v>0.99462175282615095</c:v>
                </c:pt>
                <c:pt idx="562">
                  <c:v>0.99472768777305109</c:v>
                </c:pt>
                <c:pt idx="563">
                  <c:v>0.9948315469697111</c:v>
                </c:pt>
                <c:pt idx="564">
                  <c:v>0.99493337066653353</c:v>
                </c:pt>
                <c:pt idx="565">
                  <c:v>0.99503319834994275</c:v>
                </c:pt>
                <c:pt idx="566">
                  <c:v>0.99513106875624102</c:v>
                </c:pt>
                <c:pt idx="567">
                  <c:v>0.99522701988523643</c:v>
                </c:pt>
                <c:pt idx="568">
                  <c:v>0.99532108901364902</c:v>
                </c:pt>
                <c:pt idx="569">
                  <c:v>0.99541331270829569</c:v>
                </c:pt>
                <c:pt idx="570">
                  <c:v>0.99550372683905852</c:v>
                </c:pt>
                <c:pt idx="571">
                  <c:v>0.99559236659163686</c:v>
                </c:pt>
                <c:pt idx="572">
                  <c:v>0.99567926648008775</c:v>
                </c:pt>
                <c:pt idx="573">
                  <c:v>0.99576446035915622</c:v>
                </c:pt>
                <c:pt idx="574">
                  <c:v>0.99584798143639919</c:v>
                </c:pt>
                <c:pt idx="575">
                  <c:v>0.99592986228410363</c:v>
                </c:pt>
                <c:pt idx="576">
                  <c:v>0.99601013485100565</c:v>
                </c:pt>
                <c:pt idx="577">
                  <c:v>0.99608883047380781</c:v>
                </c:pt>
                <c:pt idx="578">
                  <c:v>0.99616597988850231</c:v>
                </c:pt>
                <c:pt idx="579">
                  <c:v>0.99624161324149907</c:v>
                </c:pt>
                <c:pt idx="580">
                  <c:v>0.99631576010056389</c:v>
                </c:pt>
                <c:pt idx="581">
                  <c:v>0.99638844946556815</c:v>
                </c:pt>
                <c:pt idx="582">
                  <c:v>0.99645970977905329</c:v>
                </c:pt>
                <c:pt idx="583">
                  <c:v>0.99652956893661038</c:v>
                </c:pt>
                <c:pt idx="584">
                  <c:v>0.99659805429708248</c:v>
                </c:pt>
                <c:pt idx="585">
                  <c:v>0.99666519269258647</c:v>
                </c:pt>
                <c:pt idx="586">
                  <c:v>0.9967310104383611</c:v>
                </c:pt>
                <c:pt idx="587">
                  <c:v>0.99679553334244297</c:v>
                </c:pt>
                <c:pt idx="588">
                  <c:v>0.99685878671517025</c:v>
                </c:pt>
                <c:pt idx="589">
                  <c:v>0.99692079537852252</c:v>
                </c:pt>
                <c:pt idx="590">
                  <c:v>0.99698158367529133</c:v>
                </c:pt>
                <c:pt idx="591">
                  <c:v>0.99704117547809257</c:v>
                </c:pt>
                <c:pt idx="592">
                  <c:v>0.99709959419821559</c:v>
                </c:pt>
                <c:pt idx="593">
                  <c:v>0.99715686279431681</c:v>
                </c:pt>
                <c:pt idx="594">
                  <c:v>0.99721300378095745</c:v>
                </c:pt>
                <c:pt idx="595">
                  <c:v>0.99726803923698881</c:v>
                </c:pt>
                <c:pt idx="596">
                  <c:v>0.9973219908137867</c:v>
                </c:pt>
                <c:pt idx="597">
                  <c:v>0.9973748797433396</c:v>
                </c:pt>
                <c:pt idx="598">
                  <c:v>0.99742672684618938</c:v>
                </c:pt>
                <c:pt idx="599">
                  <c:v>0.99747755253923009</c:v>
                </c:pt>
                <c:pt idx="600">
                  <c:v>0.99752737684336501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Sigmoid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8EA4-415A-8C08-1ED244311EFC}"/>
            </c:ext>
          </c:extLst>
        </c:ser>
        <c:ser>
          <c:idx val="3"/>
          <c:order val="2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Sheet1!$A$2:$A$602</c:f>
              <c:numCache>
                <c:formatCode>General</c:formatCode>
                <c:ptCount val="601"/>
                <c:pt idx="0">
                  <c:v>-3</c:v>
                </c:pt>
                <c:pt idx="1">
                  <c:v>-2.99</c:v>
                </c:pt>
                <c:pt idx="2">
                  <c:v>-2.9800000000000004</c:v>
                </c:pt>
                <c:pt idx="3">
                  <c:v>-2.9700000000000006</c:v>
                </c:pt>
                <c:pt idx="4">
                  <c:v>-2.9600000000000009</c:v>
                </c:pt>
                <c:pt idx="5">
                  <c:v>-2.9500000000000011</c:v>
                </c:pt>
                <c:pt idx="6">
                  <c:v>-2.9400000000000013</c:v>
                </c:pt>
                <c:pt idx="7">
                  <c:v>-2.9300000000000015</c:v>
                </c:pt>
                <c:pt idx="8">
                  <c:v>-2.9200000000000017</c:v>
                </c:pt>
                <c:pt idx="9">
                  <c:v>-2.9100000000000019</c:v>
                </c:pt>
                <c:pt idx="10">
                  <c:v>-2.9000000000000021</c:v>
                </c:pt>
                <c:pt idx="11">
                  <c:v>-2.8900000000000023</c:v>
                </c:pt>
                <c:pt idx="12">
                  <c:v>-2.8800000000000026</c:v>
                </c:pt>
                <c:pt idx="13">
                  <c:v>-2.8700000000000028</c:v>
                </c:pt>
                <c:pt idx="14">
                  <c:v>-2.860000000000003</c:v>
                </c:pt>
                <c:pt idx="15">
                  <c:v>-2.8500000000000032</c:v>
                </c:pt>
                <c:pt idx="16">
                  <c:v>-2.8400000000000034</c:v>
                </c:pt>
                <c:pt idx="17">
                  <c:v>-2.8300000000000036</c:v>
                </c:pt>
                <c:pt idx="18">
                  <c:v>-2.8200000000000038</c:v>
                </c:pt>
                <c:pt idx="19">
                  <c:v>-2.8100000000000041</c:v>
                </c:pt>
                <c:pt idx="20">
                  <c:v>-2.8000000000000043</c:v>
                </c:pt>
                <c:pt idx="21">
                  <c:v>-2.7900000000000045</c:v>
                </c:pt>
                <c:pt idx="22">
                  <c:v>-2.7800000000000047</c:v>
                </c:pt>
                <c:pt idx="23">
                  <c:v>-2.7700000000000049</c:v>
                </c:pt>
                <c:pt idx="24">
                  <c:v>-2.7600000000000051</c:v>
                </c:pt>
                <c:pt idx="25">
                  <c:v>-2.7500000000000053</c:v>
                </c:pt>
                <c:pt idx="26">
                  <c:v>-2.7400000000000055</c:v>
                </c:pt>
                <c:pt idx="27">
                  <c:v>-2.7300000000000058</c:v>
                </c:pt>
                <c:pt idx="28">
                  <c:v>-2.720000000000006</c:v>
                </c:pt>
                <c:pt idx="29">
                  <c:v>-2.7100000000000062</c:v>
                </c:pt>
                <c:pt idx="30">
                  <c:v>-2.7000000000000064</c:v>
                </c:pt>
                <c:pt idx="31">
                  <c:v>-2.6900000000000066</c:v>
                </c:pt>
                <c:pt idx="32">
                  <c:v>-2.6800000000000068</c:v>
                </c:pt>
                <c:pt idx="33">
                  <c:v>-2.670000000000007</c:v>
                </c:pt>
                <c:pt idx="34">
                  <c:v>-2.6600000000000072</c:v>
                </c:pt>
                <c:pt idx="35">
                  <c:v>-2.6500000000000075</c:v>
                </c:pt>
                <c:pt idx="36">
                  <c:v>-2.6400000000000077</c:v>
                </c:pt>
                <c:pt idx="37">
                  <c:v>-2.6300000000000079</c:v>
                </c:pt>
                <c:pt idx="38">
                  <c:v>-2.6200000000000081</c:v>
                </c:pt>
                <c:pt idx="39">
                  <c:v>-2.6100000000000083</c:v>
                </c:pt>
                <c:pt idx="40">
                  <c:v>-2.6000000000000085</c:v>
                </c:pt>
                <c:pt idx="41">
                  <c:v>-2.5900000000000087</c:v>
                </c:pt>
                <c:pt idx="42">
                  <c:v>-2.580000000000009</c:v>
                </c:pt>
                <c:pt idx="43">
                  <c:v>-2.5700000000000092</c:v>
                </c:pt>
                <c:pt idx="44">
                  <c:v>-2.5600000000000094</c:v>
                </c:pt>
                <c:pt idx="45">
                  <c:v>-2.5500000000000096</c:v>
                </c:pt>
                <c:pt idx="46">
                  <c:v>-2.5400000000000098</c:v>
                </c:pt>
                <c:pt idx="47">
                  <c:v>-2.53000000000001</c:v>
                </c:pt>
                <c:pt idx="48">
                  <c:v>-2.5200000000000102</c:v>
                </c:pt>
                <c:pt idx="49">
                  <c:v>-2.5100000000000104</c:v>
                </c:pt>
                <c:pt idx="50">
                  <c:v>-2.5000000000000107</c:v>
                </c:pt>
                <c:pt idx="51">
                  <c:v>-2.4900000000000109</c:v>
                </c:pt>
                <c:pt idx="52">
                  <c:v>-2.4800000000000111</c:v>
                </c:pt>
                <c:pt idx="53">
                  <c:v>-2.4700000000000113</c:v>
                </c:pt>
                <c:pt idx="54">
                  <c:v>-2.4600000000000115</c:v>
                </c:pt>
                <c:pt idx="55">
                  <c:v>-2.4500000000000117</c:v>
                </c:pt>
                <c:pt idx="56">
                  <c:v>-2.4400000000000119</c:v>
                </c:pt>
                <c:pt idx="57">
                  <c:v>-2.4300000000000122</c:v>
                </c:pt>
                <c:pt idx="58">
                  <c:v>-2.4200000000000124</c:v>
                </c:pt>
                <c:pt idx="59">
                  <c:v>-2.4100000000000126</c:v>
                </c:pt>
                <c:pt idx="60">
                  <c:v>-2.4000000000000128</c:v>
                </c:pt>
                <c:pt idx="61">
                  <c:v>-2.390000000000013</c:v>
                </c:pt>
                <c:pt idx="62">
                  <c:v>-2.3800000000000132</c:v>
                </c:pt>
                <c:pt idx="63">
                  <c:v>-2.3700000000000134</c:v>
                </c:pt>
                <c:pt idx="64">
                  <c:v>-2.3600000000000136</c:v>
                </c:pt>
                <c:pt idx="65">
                  <c:v>-2.3500000000000139</c:v>
                </c:pt>
                <c:pt idx="66">
                  <c:v>-2.3400000000000141</c:v>
                </c:pt>
                <c:pt idx="67">
                  <c:v>-2.3300000000000143</c:v>
                </c:pt>
                <c:pt idx="68">
                  <c:v>-2.3200000000000145</c:v>
                </c:pt>
                <c:pt idx="69">
                  <c:v>-2.3100000000000147</c:v>
                </c:pt>
                <c:pt idx="70">
                  <c:v>-2.3000000000000149</c:v>
                </c:pt>
                <c:pt idx="71">
                  <c:v>-2.2900000000000151</c:v>
                </c:pt>
                <c:pt idx="72">
                  <c:v>-2.2800000000000153</c:v>
                </c:pt>
                <c:pt idx="73">
                  <c:v>-2.2700000000000156</c:v>
                </c:pt>
                <c:pt idx="74">
                  <c:v>-2.2600000000000158</c:v>
                </c:pt>
                <c:pt idx="75">
                  <c:v>-2.250000000000016</c:v>
                </c:pt>
                <c:pt idx="76">
                  <c:v>-2.2400000000000162</c:v>
                </c:pt>
                <c:pt idx="77">
                  <c:v>-2.2300000000000164</c:v>
                </c:pt>
                <c:pt idx="78">
                  <c:v>-2.2200000000000166</c:v>
                </c:pt>
                <c:pt idx="79">
                  <c:v>-2.2100000000000168</c:v>
                </c:pt>
                <c:pt idx="80">
                  <c:v>-2.2000000000000171</c:v>
                </c:pt>
                <c:pt idx="81">
                  <c:v>-2.1900000000000173</c:v>
                </c:pt>
                <c:pt idx="82">
                  <c:v>-2.1800000000000175</c:v>
                </c:pt>
                <c:pt idx="83">
                  <c:v>-2.1700000000000177</c:v>
                </c:pt>
                <c:pt idx="84">
                  <c:v>-2.1600000000000179</c:v>
                </c:pt>
                <c:pt idx="85">
                  <c:v>-2.1500000000000181</c:v>
                </c:pt>
                <c:pt idx="86">
                  <c:v>-2.1400000000000183</c:v>
                </c:pt>
                <c:pt idx="87">
                  <c:v>-2.1300000000000185</c:v>
                </c:pt>
                <c:pt idx="88">
                  <c:v>-2.1200000000000188</c:v>
                </c:pt>
                <c:pt idx="89">
                  <c:v>-2.110000000000019</c:v>
                </c:pt>
                <c:pt idx="90">
                  <c:v>-2.1000000000000192</c:v>
                </c:pt>
                <c:pt idx="91">
                  <c:v>-2.0900000000000194</c:v>
                </c:pt>
                <c:pt idx="92">
                  <c:v>-2.0800000000000196</c:v>
                </c:pt>
                <c:pt idx="93">
                  <c:v>-2.0700000000000198</c:v>
                </c:pt>
                <c:pt idx="94">
                  <c:v>-2.06000000000002</c:v>
                </c:pt>
                <c:pt idx="95">
                  <c:v>-2.0500000000000203</c:v>
                </c:pt>
                <c:pt idx="96">
                  <c:v>-2.0400000000000205</c:v>
                </c:pt>
                <c:pt idx="97">
                  <c:v>-2.0300000000000207</c:v>
                </c:pt>
                <c:pt idx="98">
                  <c:v>-2.0200000000000209</c:v>
                </c:pt>
                <c:pt idx="99">
                  <c:v>-2.0100000000000211</c:v>
                </c:pt>
                <c:pt idx="100">
                  <c:v>-2.0000000000000213</c:v>
                </c:pt>
                <c:pt idx="101">
                  <c:v>-1.9900000000000213</c:v>
                </c:pt>
                <c:pt idx="102">
                  <c:v>-1.9800000000000213</c:v>
                </c:pt>
                <c:pt idx="103">
                  <c:v>-1.9700000000000213</c:v>
                </c:pt>
                <c:pt idx="104">
                  <c:v>-1.9600000000000213</c:v>
                </c:pt>
                <c:pt idx="105">
                  <c:v>-1.9500000000000213</c:v>
                </c:pt>
                <c:pt idx="106">
                  <c:v>-1.9400000000000213</c:v>
                </c:pt>
                <c:pt idx="107">
                  <c:v>-1.9300000000000213</c:v>
                </c:pt>
                <c:pt idx="108">
                  <c:v>-1.9200000000000212</c:v>
                </c:pt>
                <c:pt idx="109">
                  <c:v>-1.9100000000000212</c:v>
                </c:pt>
                <c:pt idx="110">
                  <c:v>-1.9000000000000212</c:v>
                </c:pt>
                <c:pt idx="111">
                  <c:v>-1.8900000000000212</c:v>
                </c:pt>
                <c:pt idx="112">
                  <c:v>-1.8800000000000212</c:v>
                </c:pt>
                <c:pt idx="113">
                  <c:v>-1.8700000000000212</c:v>
                </c:pt>
                <c:pt idx="114">
                  <c:v>-1.8600000000000212</c:v>
                </c:pt>
                <c:pt idx="115">
                  <c:v>-1.8500000000000212</c:v>
                </c:pt>
                <c:pt idx="116">
                  <c:v>-1.8400000000000212</c:v>
                </c:pt>
                <c:pt idx="117">
                  <c:v>-1.8300000000000212</c:v>
                </c:pt>
                <c:pt idx="118">
                  <c:v>-1.8200000000000212</c:v>
                </c:pt>
                <c:pt idx="119">
                  <c:v>-1.8100000000000211</c:v>
                </c:pt>
                <c:pt idx="120">
                  <c:v>-1.8000000000000211</c:v>
                </c:pt>
                <c:pt idx="121">
                  <c:v>-1.7900000000000211</c:v>
                </c:pt>
                <c:pt idx="122">
                  <c:v>-1.7800000000000211</c:v>
                </c:pt>
                <c:pt idx="123">
                  <c:v>-1.7700000000000211</c:v>
                </c:pt>
                <c:pt idx="124">
                  <c:v>-1.7600000000000211</c:v>
                </c:pt>
                <c:pt idx="125">
                  <c:v>-1.7500000000000211</c:v>
                </c:pt>
                <c:pt idx="126">
                  <c:v>-1.7400000000000211</c:v>
                </c:pt>
                <c:pt idx="127">
                  <c:v>-1.7300000000000211</c:v>
                </c:pt>
                <c:pt idx="128">
                  <c:v>-1.7200000000000211</c:v>
                </c:pt>
                <c:pt idx="129">
                  <c:v>-1.7100000000000211</c:v>
                </c:pt>
                <c:pt idx="130">
                  <c:v>-1.700000000000021</c:v>
                </c:pt>
                <c:pt idx="131">
                  <c:v>-1.690000000000021</c:v>
                </c:pt>
                <c:pt idx="132">
                  <c:v>-1.680000000000021</c:v>
                </c:pt>
                <c:pt idx="133">
                  <c:v>-1.670000000000021</c:v>
                </c:pt>
                <c:pt idx="134">
                  <c:v>-1.660000000000021</c:v>
                </c:pt>
                <c:pt idx="135">
                  <c:v>-1.650000000000021</c:v>
                </c:pt>
                <c:pt idx="136">
                  <c:v>-1.640000000000021</c:v>
                </c:pt>
                <c:pt idx="137">
                  <c:v>-1.630000000000021</c:v>
                </c:pt>
                <c:pt idx="138">
                  <c:v>-1.620000000000021</c:v>
                </c:pt>
                <c:pt idx="139">
                  <c:v>-1.610000000000021</c:v>
                </c:pt>
                <c:pt idx="140">
                  <c:v>-1.600000000000021</c:v>
                </c:pt>
                <c:pt idx="141">
                  <c:v>-1.590000000000021</c:v>
                </c:pt>
                <c:pt idx="142">
                  <c:v>-1.5800000000000209</c:v>
                </c:pt>
                <c:pt idx="143">
                  <c:v>-1.5700000000000209</c:v>
                </c:pt>
                <c:pt idx="144">
                  <c:v>-1.5600000000000209</c:v>
                </c:pt>
                <c:pt idx="145">
                  <c:v>-1.5500000000000209</c:v>
                </c:pt>
                <c:pt idx="146">
                  <c:v>-1.5400000000000209</c:v>
                </c:pt>
                <c:pt idx="147">
                  <c:v>-1.5300000000000209</c:v>
                </c:pt>
                <c:pt idx="148">
                  <c:v>-1.5200000000000209</c:v>
                </c:pt>
                <c:pt idx="149">
                  <c:v>-1.5100000000000209</c:v>
                </c:pt>
                <c:pt idx="150">
                  <c:v>-1.5000000000000209</c:v>
                </c:pt>
                <c:pt idx="151">
                  <c:v>-1.4900000000000209</c:v>
                </c:pt>
                <c:pt idx="152">
                  <c:v>-1.4800000000000209</c:v>
                </c:pt>
                <c:pt idx="153">
                  <c:v>-1.4700000000000208</c:v>
                </c:pt>
                <c:pt idx="154">
                  <c:v>-1.4600000000000208</c:v>
                </c:pt>
                <c:pt idx="155">
                  <c:v>-1.4500000000000208</c:v>
                </c:pt>
                <c:pt idx="156">
                  <c:v>-1.4400000000000208</c:v>
                </c:pt>
                <c:pt idx="157">
                  <c:v>-1.4300000000000208</c:v>
                </c:pt>
                <c:pt idx="158">
                  <c:v>-1.4200000000000208</c:v>
                </c:pt>
                <c:pt idx="159">
                  <c:v>-1.4100000000000208</c:v>
                </c:pt>
                <c:pt idx="160">
                  <c:v>-1.4000000000000208</c:v>
                </c:pt>
                <c:pt idx="161">
                  <c:v>-1.3900000000000208</c:v>
                </c:pt>
                <c:pt idx="162">
                  <c:v>-1.3800000000000208</c:v>
                </c:pt>
                <c:pt idx="163">
                  <c:v>-1.3700000000000208</c:v>
                </c:pt>
                <c:pt idx="164">
                  <c:v>-1.3600000000000207</c:v>
                </c:pt>
                <c:pt idx="165">
                  <c:v>-1.3500000000000207</c:v>
                </c:pt>
                <c:pt idx="166">
                  <c:v>-1.3400000000000207</c:v>
                </c:pt>
                <c:pt idx="167">
                  <c:v>-1.3300000000000207</c:v>
                </c:pt>
                <c:pt idx="168">
                  <c:v>-1.3200000000000207</c:v>
                </c:pt>
                <c:pt idx="169">
                  <c:v>-1.3100000000000207</c:v>
                </c:pt>
                <c:pt idx="170">
                  <c:v>-1.3000000000000207</c:v>
                </c:pt>
                <c:pt idx="171">
                  <c:v>-1.2900000000000207</c:v>
                </c:pt>
                <c:pt idx="172">
                  <c:v>-1.2800000000000207</c:v>
                </c:pt>
                <c:pt idx="173">
                  <c:v>-1.2700000000000207</c:v>
                </c:pt>
                <c:pt idx="174">
                  <c:v>-1.2600000000000207</c:v>
                </c:pt>
                <c:pt idx="175">
                  <c:v>-1.2500000000000207</c:v>
                </c:pt>
                <c:pt idx="176">
                  <c:v>-1.2400000000000206</c:v>
                </c:pt>
                <c:pt idx="177">
                  <c:v>-1.2300000000000206</c:v>
                </c:pt>
                <c:pt idx="178">
                  <c:v>-1.2200000000000206</c:v>
                </c:pt>
                <c:pt idx="179">
                  <c:v>-1.2100000000000206</c:v>
                </c:pt>
                <c:pt idx="180">
                  <c:v>-1.2000000000000206</c:v>
                </c:pt>
                <c:pt idx="181">
                  <c:v>-1.1900000000000206</c:v>
                </c:pt>
                <c:pt idx="182">
                  <c:v>-1.1800000000000206</c:v>
                </c:pt>
                <c:pt idx="183">
                  <c:v>-1.1700000000000206</c:v>
                </c:pt>
                <c:pt idx="184">
                  <c:v>-1.1600000000000206</c:v>
                </c:pt>
                <c:pt idx="185">
                  <c:v>-1.1500000000000206</c:v>
                </c:pt>
                <c:pt idx="186">
                  <c:v>-1.1400000000000206</c:v>
                </c:pt>
                <c:pt idx="187">
                  <c:v>-1.1300000000000205</c:v>
                </c:pt>
                <c:pt idx="188">
                  <c:v>-1.1200000000000205</c:v>
                </c:pt>
                <c:pt idx="189">
                  <c:v>-1.1100000000000205</c:v>
                </c:pt>
                <c:pt idx="190">
                  <c:v>-1.1000000000000205</c:v>
                </c:pt>
                <c:pt idx="191">
                  <c:v>-1.0900000000000205</c:v>
                </c:pt>
                <c:pt idx="192">
                  <c:v>-1.0800000000000205</c:v>
                </c:pt>
                <c:pt idx="193">
                  <c:v>-1.0700000000000205</c:v>
                </c:pt>
                <c:pt idx="194">
                  <c:v>-1.0600000000000205</c:v>
                </c:pt>
                <c:pt idx="195">
                  <c:v>-1.0500000000000205</c:v>
                </c:pt>
                <c:pt idx="196">
                  <c:v>-1.0400000000000205</c:v>
                </c:pt>
                <c:pt idx="197">
                  <c:v>-1.0300000000000205</c:v>
                </c:pt>
                <c:pt idx="198">
                  <c:v>-1.0200000000000204</c:v>
                </c:pt>
                <c:pt idx="199">
                  <c:v>-1.0100000000000204</c:v>
                </c:pt>
                <c:pt idx="200">
                  <c:v>-1.0000000000000204</c:v>
                </c:pt>
                <c:pt idx="201">
                  <c:v>-0.99000000000002042</c:v>
                </c:pt>
                <c:pt idx="202">
                  <c:v>-0.98000000000002041</c:v>
                </c:pt>
                <c:pt idx="203">
                  <c:v>-0.9700000000000204</c:v>
                </c:pt>
                <c:pt idx="204">
                  <c:v>-0.96000000000002039</c:v>
                </c:pt>
                <c:pt idx="205">
                  <c:v>-0.95000000000002038</c:v>
                </c:pt>
                <c:pt idx="206">
                  <c:v>-0.94000000000002037</c:v>
                </c:pt>
                <c:pt idx="207">
                  <c:v>-0.93000000000002037</c:v>
                </c:pt>
                <c:pt idx="208">
                  <c:v>-0.92000000000002036</c:v>
                </c:pt>
                <c:pt idx="209">
                  <c:v>-0.91000000000002035</c:v>
                </c:pt>
                <c:pt idx="210">
                  <c:v>-0.90000000000002034</c:v>
                </c:pt>
                <c:pt idx="211">
                  <c:v>-0.89000000000002033</c:v>
                </c:pt>
                <c:pt idx="212">
                  <c:v>-0.88000000000002032</c:v>
                </c:pt>
                <c:pt idx="213">
                  <c:v>-0.87000000000002031</c:v>
                </c:pt>
                <c:pt idx="214">
                  <c:v>-0.8600000000000203</c:v>
                </c:pt>
                <c:pt idx="215">
                  <c:v>-0.85000000000002029</c:v>
                </c:pt>
                <c:pt idx="216">
                  <c:v>-0.84000000000002029</c:v>
                </c:pt>
                <c:pt idx="217">
                  <c:v>-0.83000000000002028</c:v>
                </c:pt>
                <c:pt idx="218">
                  <c:v>-0.82000000000002027</c:v>
                </c:pt>
                <c:pt idx="219">
                  <c:v>-0.81000000000002026</c:v>
                </c:pt>
                <c:pt idx="220">
                  <c:v>-0.80000000000002025</c:v>
                </c:pt>
                <c:pt idx="221">
                  <c:v>-0.79000000000002024</c:v>
                </c:pt>
                <c:pt idx="222">
                  <c:v>-0.78000000000002023</c:v>
                </c:pt>
                <c:pt idx="223">
                  <c:v>-0.77000000000002022</c:v>
                </c:pt>
                <c:pt idx="224">
                  <c:v>-0.76000000000002021</c:v>
                </c:pt>
                <c:pt idx="225">
                  <c:v>-0.75000000000002021</c:v>
                </c:pt>
                <c:pt idx="226">
                  <c:v>-0.7400000000000202</c:v>
                </c:pt>
                <c:pt idx="227">
                  <c:v>-0.73000000000002019</c:v>
                </c:pt>
                <c:pt idx="228">
                  <c:v>-0.72000000000002018</c:v>
                </c:pt>
                <c:pt idx="229">
                  <c:v>-0.71000000000002017</c:v>
                </c:pt>
                <c:pt idx="230">
                  <c:v>-0.70000000000002016</c:v>
                </c:pt>
                <c:pt idx="231">
                  <c:v>-0.69000000000002015</c:v>
                </c:pt>
                <c:pt idx="232">
                  <c:v>-0.68000000000002014</c:v>
                </c:pt>
                <c:pt idx="233">
                  <c:v>-0.67000000000002014</c:v>
                </c:pt>
                <c:pt idx="234">
                  <c:v>-0.66000000000002013</c:v>
                </c:pt>
                <c:pt idx="235">
                  <c:v>-0.65000000000002012</c:v>
                </c:pt>
                <c:pt idx="236">
                  <c:v>-0.64000000000002011</c:v>
                </c:pt>
                <c:pt idx="237">
                  <c:v>-0.6300000000000201</c:v>
                </c:pt>
                <c:pt idx="238">
                  <c:v>-0.62000000000002009</c:v>
                </c:pt>
                <c:pt idx="239">
                  <c:v>-0.61000000000002008</c:v>
                </c:pt>
                <c:pt idx="240">
                  <c:v>-0.60000000000002007</c:v>
                </c:pt>
                <c:pt idx="241">
                  <c:v>-0.59000000000002006</c:v>
                </c:pt>
                <c:pt idx="242">
                  <c:v>-0.58000000000002006</c:v>
                </c:pt>
                <c:pt idx="243">
                  <c:v>-0.57000000000002005</c:v>
                </c:pt>
                <c:pt idx="244">
                  <c:v>-0.56000000000002004</c:v>
                </c:pt>
                <c:pt idx="245">
                  <c:v>-0.55000000000002003</c:v>
                </c:pt>
                <c:pt idx="246">
                  <c:v>-0.54000000000002002</c:v>
                </c:pt>
                <c:pt idx="247">
                  <c:v>-0.53000000000002001</c:v>
                </c:pt>
                <c:pt idx="248">
                  <c:v>-0.52000000000002</c:v>
                </c:pt>
                <c:pt idx="249">
                  <c:v>-0.51000000000001999</c:v>
                </c:pt>
                <c:pt idx="250">
                  <c:v>-0.50000000000001998</c:v>
                </c:pt>
                <c:pt idx="251">
                  <c:v>-0.49000000000001998</c:v>
                </c:pt>
                <c:pt idx="252">
                  <c:v>-0.48000000000001997</c:v>
                </c:pt>
                <c:pt idx="253">
                  <c:v>-0.47000000000001996</c:v>
                </c:pt>
                <c:pt idx="254">
                  <c:v>-0.46000000000001995</c:v>
                </c:pt>
                <c:pt idx="255">
                  <c:v>-0.45000000000001994</c:v>
                </c:pt>
                <c:pt idx="256">
                  <c:v>-0.44000000000001993</c:v>
                </c:pt>
                <c:pt idx="257">
                  <c:v>-0.43000000000001992</c:v>
                </c:pt>
                <c:pt idx="258">
                  <c:v>-0.42000000000001991</c:v>
                </c:pt>
                <c:pt idx="259">
                  <c:v>-0.4100000000000199</c:v>
                </c:pt>
                <c:pt idx="260">
                  <c:v>-0.4000000000000199</c:v>
                </c:pt>
                <c:pt idx="261">
                  <c:v>-0.39000000000001989</c:v>
                </c:pt>
                <c:pt idx="262">
                  <c:v>-0.38000000000001988</c:v>
                </c:pt>
                <c:pt idx="263">
                  <c:v>-0.37000000000001987</c:v>
                </c:pt>
                <c:pt idx="264">
                  <c:v>-0.36000000000001986</c:v>
                </c:pt>
                <c:pt idx="265">
                  <c:v>-0.35000000000001985</c:v>
                </c:pt>
                <c:pt idx="266">
                  <c:v>-0.34000000000001984</c:v>
                </c:pt>
                <c:pt idx="267">
                  <c:v>-0.33000000000001983</c:v>
                </c:pt>
                <c:pt idx="268">
                  <c:v>-0.32000000000001982</c:v>
                </c:pt>
                <c:pt idx="269">
                  <c:v>-0.31000000000001982</c:v>
                </c:pt>
                <c:pt idx="270">
                  <c:v>-0.30000000000001981</c:v>
                </c:pt>
                <c:pt idx="271">
                  <c:v>-0.2900000000000198</c:v>
                </c:pt>
                <c:pt idx="272">
                  <c:v>-0.28000000000001979</c:v>
                </c:pt>
                <c:pt idx="273">
                  <c:v>-0.27000000000001978</c:v>
                </c:pt>
                <c:pt idx="274">
                  <c:v>-0.26000000000001977</c:v>
                </c:pt>
                <c:pt idx="275">
                  <c:v>-0.25000000000001976</c:v>
                </c:pt>
                <c:pt idx="276">
                  <c:v>-0.24000000000001975</c:v>
                </c:pt>
                <c:pt idx="277">
                  <c:v>-0.23000000000001974</c:v>
                </c:pt>
                <c:pt idx="278">
                  <c:v>-0.22000000000001974</c:v>
                </c:pt>
                <c:pt idx="279">
                  <c:v>-0.21000000000001973</c:v>
                </c:pt>
                <c:pt idx="280">
                  <c:v>-0.20000000000001972</c:v>
                </c:pt>
                <c:pt idx="281">
                  <c:v>-0.19000000000001971</c:v>
                </c:pt>
                <c:pt idx="282">
                  <c:v>-0.1800000000000197</c:v>
                </c:pt>
                <c:pt idx="283">
                  <c:v>-0.17000000000001969</c:v>
                </c:pt>
                <c:pt idx="284">
                  <c:v>-0.16000000000001968</c:v>
                </c:pt>
                <c:pt idx="285">
                  <c:v>-0.15000000000001967</c:v>
                </c:pt>
                <c:pt idx="286">
                  <c:v>-0.14000000000001966</c:v>
                </c:pt>
                <c:pt idx="287">
                  <c:v>-0.13000000000001966</c:v>
                </c:pt>
                <c:pt idx="288">
                  <c:v>-0.12000000000001966</c:v>
                </c:pt>
                <c:pt idx="289">
                  <c:v>-0.11000000000001967</c:v>
                </c:pt>
                <c:pt idx="290">
                  <c:v>-0.10000000000001967</c:v>
                </c:pt>
                <c:pt idx="291">
                  <c:v>-9.0000000000019675E-2</c:v>
                </c:pt>
                <c:pt idx="292">
                  <c:v>-8.000000000001968E-2</c:v>
                </c:pt>
                <c:pt idx="293">
                  <c:v>-7.0000000000019685E-2</c:v>
                </c:pt>
                <c:pt idx="294">
                  <c:v>-6.0000000000019683E-2</c:v>
                </c:pt>
                <c:pt idx="295">
                  <c:v>-5.0000000000019681E-2</c:v>
                </c:pt>
                <c:pt idx="296">
                  <c:v>-4.000000000001968E-2</c:v>
                </c:pt>
                <c:pt idx="297">
                  <c:v>-3.0000000000019678E-2</c:v>
                </c:pt>
                <c:pt idx="298">
                  <c:v>-2.0000000000019676E-2</c:v>
                </c:pt>
                <c:pt idx="299">
                  <c:v>-1.0000000000019675E-2</c:v>
                </c:pt>
                <c:pt idx="300">
                  <c:v>-1.9675233664528946E-14</c:v>
                </c:pt>
                <c:pt idx="301">
                  <c:v>9.999999999980325E-3</c:v>
                </c:pt>
                <c:pt idx="302">
                  <c:v>1.9999999999980325E-2</c:v>
                </c:pt>
                <c:pt idx="303">
                  <c:v>2.9999999999980327E-2</c:v>
                </c:pt>
                <c:pt idx="304">
                  <c:v>3.9999999999980329E-2</c:v>
                </c:pt>
                <c:pt idx="305">
                  <c:v>4.9999999999980331E-2</c:v>
                </c:pt>
                <c:pt idx="306">
                  <c:v>5.9999999999980333E-2</c:v>
                </c:pt>
                <c:pt idx="307">
                  <c:v>6.9999999999980328E-2</c:v>
                </c:pt>
                <c:pt idx="308">
                  <c:v>7.9999999999980323E-2</c:v>
                </c:pt>
                <c:pt idx="309">
                  <c:v>8.9999999999980318E-2</c:v>
                </c:pt>
                <c:pt idx="310">
                  <c:v>9.9999999999980313E-2</c:v>
                </c:pt>
                <c:pt idx="311">
                  <c:v>0.10999999999998031</c:v>
                </c:pt>
                <c:pt idx="312">
                  <c:v>0.1199999999999803</c:v>
                </c:pt>
                <c:pt idx="313">
                  <c:v>0.1299999999999803</c:v>
                </c:pt>
                <c:pt idx="314">
                  <c:v>0.13999999999998031</c:v>
                </c:pt>
                <c:pt idx="315">
                  <c:v>0.14999999999998032</c:v>
                </c:pt>
                <c:pt idx="316">
                  <c:v>0.15999999999998032</c:v>
                </c:pt>
                <c:pt idx="317">
                  <c:v>0.16999999999998033</c:v>
                </c:pt>
                <c:pt idx="318">
                  <c:v>0.17999999999998034</c:v>
                </c:pt>
                <c:pt idx="319">
                  <c:v>0.18999999999998035</c:v>
                </c:pt>
                <c:pt idx="320">
                  <c:v>0.19999999999998036</c:v>
                </c:pt>
                <c:pt idx="321">
                  <c:v>0.20999999999998037</c:v>
                </c:pt>
                <c:pt idx="322">
                  <c:v>0.21999999999998038</c:v>
                </c:pt>
                <c:pt idx="323">
                  <c:v>0.22999999999998039</c:v>
                </c:pt>
                <c:pt idx="324">
                  <c:v>0.2399999999999804</c:v>
                </c:pt>
                <c:pt idx="325">
                  <c:v>0.2499999999999804</c:v>
                </c:pt>
                <c:pt idx="326">
                  <c:v>0.25999999999998041</c:v>
                </c:pt>
                <c:pt idx="327">
                  <c:v>0.26999999999998042</c:v>
                </c:pt>
                <c:pt idx="328">
                  <c:v>0.27999999999998043</c:v>
                </c:pt>
                <c:pt idx="329">
                  <c:v>0.28999999999998044</c:v>
                </c:pt>
                <c:pt idx="330">
                  <c:v>0.29999999999998045</c:v>
                </c:pt>
                <c:pt idx="331">
                  <c:v>0.30999999999998046</c:v>
                </c:pt>
                <c:pt idx="332">
                  <c:v>0.31999999999998047</c:v>
                </c:pt>
                <c:pt idx="333">
                  <c:v>0.32999999999998048</c:v>
                </c:pt>
                <c:pt idx="334">
                  <c:v>0.33999999999998048</c:v>
                </c:pt>
                <c:pt idx="335">
                  <c:v>0.34999999999998049</c:v>
                </c:pt>
                <c:pt idx="336">
                  <c:v>0.3599999999999805</c:v>
                </c:pt>
                <c:pt idx="337">
                  <c:v>0.36999999999998051</c:v>
                </c:pt>
                <c:pt idx="338">
                  <c:v>0.37999999999998052</c:v>
                </c:pt>
                <c:pt idx="339">
                  <c:v>0.38999999999998053</c:v>
                </c:pt>
                <c:pt idx="340">
                  <c:v>0.39999999999998054</c:v>
                </c:pt>
                <c:pt idx="341">
                  <c:v>0.40999999999998055</c:v>
                </c:pt>
                <c:pt idx="342">
                  <c:v>0.41999999999998056</c:v>
                </c:pt>
                <c:pt idx="343">
                  <c:v>0.42999999999998056</c:v>
                </c:pt>
                <c:pt idx="344">
                  <c:v>0.43999999999998057</c:v>
                </c:pt>
                <c:pt idx="345">
                  <c:v>0.44999999999998058</c:v>
                </c:pt>
                <c:pt idx="346">
                  <c:v>0.45999999999998059</c:v>
                </c:pt>
                <c:pt idx="347">
                  <c:v>0.4699999999999806</c:v>
                </c:pt>
                <c:pt idx="348">
                  <c:v>0.47999999999998061</c:v>
                </c:pt>
                <c:pt idx="349">
                  <c:v>0.48999999999998062</c:v>
                </c:pt>
                <c:pt idx="350">
                  <c:v>0.49999999999998063</c:v>
                </c:pt>
                <c:pt idx="351">
                  <c:v>0.50999999999998058</c:v>
                </c:pt>
                <c:pt idx="352">
                  <c:v>0.51999999999998059</c:v>
                </c:pt>
                <c:pt idx="353">
                  <c:v>0.5299999999999806</c:v>
                </c:pt>
                <c:pt idx="354">
                  <c:v>0.53999999999998061</c:v>
                </c:pt>
                <c:pt idx="355">
                  <c:v>0.54999999999998062</c:v>
                </c:pt>
                <c:pt idx="356">
                  <c:v>0.55999999999998062</c:v>
                </c:pt>
                <c:pt idx="357">
                  <c:v>0.56999999999998063</c:v>
                </c:pt>
                <c:pt idx="358">
                  <c:v>0.57999999999998064</c:v>
                </c:pt>
                <c:pt idx="359">
                  <c:v>0.58999999999998065</c:v>
                </c:pt>
                <c:pt idx="360">
                  <c:v>0.59999999999998066</c:v>
                </c:pt>
                <c:pt idx="361">
                  <c:v>0.60999999999998067</c:v>
                </c:pt>
                <c:pt idx="362">
                  <c:v>0.61999999999998068</c:v>
                </c:pt>
                <c:pt idx="363">
                  <c:v>0.62999999999998069</c:v>
                </c:pt>
                <c:pt idx="364">
                  <c:v>0.6399999999999807</c:v>
                </c:pt>
                <c:pt idx="365">
                  <c:v>0.6499999999999807</c:v>
                </c:pt>
                <c:pt idx="366">
                  <c:v>0.65999999999998071</c:v>
                </c:pt>
                <c:pt idx="367">
                  <c:v>0.66999999999998072</c:v>
                </c:pt>
                <c:pt idx="368">
                  <c:v>0.67999999999998073</c:v>
                </c:pt>
                <c:pt idx="369">
                  <c:v>0.68999999999998074</c:v>
                </c:pt>
                <c:pt idx="370">
                  <c:v>0.69999999999998075</c:v>
                </c:pt>
                <c:pt idx="371">
                  <c:v>0.70999999999998076</c:v>
                </c:pt>
                <c:pt idx="372">
                  <c:v>0.71999999999998077</c:v>
                </c:pt>
                <c:pt idx="373">
                  <c:v>0.72999999999998078</c:v>
                </c:pt>
                <c:pt idx="374">
                  <c:v>0.73999999999998078</c:v>
                </c:pt>
                <c:pt idx="375">
                  <c:v>0.74999999999998079</c:v>
                </c:pt>
                <c:pt idx="376">
                  <c:v>0.7599999999999808</c:v>
                </c:pt>
                <c:pt idx="377">
                  <c:v>0.76999999999998081</c:v>
                </c:pt>
                <c:pt idx="378">
                  <c:v>0.77999999999998082</c:v>
                </c:pt>
                <c:pt idx="379">
                  <c:v>0.78999999999998083</c:v>
                </c:pt>
                <c:pt idx="380">
                  <c:v>0.79999999999998084</c:v>
                </c:pt>
                <c:pt idx="381">
                  <c:v>0.80999999999998085</c:v>
                </c:pt>
                <c:pt idx="382">
                  <c:v>0.81999999999998086</c:v>
                </c:pt>
                <c:pt idx="383">
                  <c:v>0.82999999999998086</c:v>
                </c:pt>
                <c:pt idx="384">
                  <c:v>0.83999999999998087</c:v>
                </c:pt>
                <c:pt idx="385">
                  <c:v>0.84999999999998088</c:v>
                </c:pt>
                <c:pt idx="386">
                  <c:v>0.85999999999998089</c:v>
                </c:pt>
                <c:pt idx="387">
                  <c:v>0.8699999999999809</c:v>
                </c:pt>
                <c:pt idx="388">
                  <c:v>0.87999999999998091</c:v>
                </c:pt>
                <c:pt idx="389">
                  <c:v>0.88999999999998092</c:v>
                </c:pt>
                <c:pt idx="390">
                  <c:v>0.89999999999998093</c:v>
                </c:pt>
                <c:pt idx="391">
                  <c:v>0.90999999999998094</c:v>
                </c:pt>
                <c:pt idx="392">
                  <c:v>0.91999999999998094</c:v>
                </c:pt>
                <c:pt idx="393">
                  <c:v>0.92999999999998095</c:v>
                </c:pt>
                <c:pt idx="394">
                  <c:v>0.93999999999998096</c:v>
                </c:pt>
                <c:pt idx="395">
                  <c:v>0.94999999999998097</c:v>
                </c:pt>
                <c:pt idx="396">
                  <c:v>0.95999999999998098</c:v>
                </c:pt>
                <c:pt idx="397">
                  <c:v>0.96999999999998099</c:v>
                </c:pt>
                <c:pt idx="398">
                  <c:v>0.979999999999981</c:v>
                </c:pt>
                <c:pt idx="399">
                  <c:v>0.98999999999998101</c:v>
                </c:pt>
                <c:pt idx="400">
                  <c:v>0.99999999999998102</c:v>
                </c:pt>
                <c:pt idx="401">
                  <c:v>1.0099999999999809</c:v>
                </c:pt>
                <c:pt idx="402">
                  <c:v>1.0199999999999809</c:v>
                </c:pt>
                <c:pt idx="403">
                  <c:v>1.0299999999999809</c:v>
                </c:pt>
                <c:pt idx="404">
                  <c:v>1.0399999999999809</c:v>
                </c:pt>
                <c:pt idx="405">
                  <c:v>1.0499999999999809</c:v>
                </c:pt>
                <c:pt idx="406">
                  <c:v>1.059999999999981</c:v>
                </c:pt>
                <c:pt idx="407">
                  <c:v>1.069999999999981</c:v>
                </c:pt>
                <c:pt idx="408">
                  <c:v>1.079999999999981</c:v>
                </c:pt>
                <c:pt idx="409">
                  <c:v>1.089999999999981</c:v>
                </c:pt>
                <c:pt idx="410">
                  <c:v>1.099999999999981</c:v>
                </c:pt>
                <c:pt idx="411">
                  <c:v>1.109999999999981</c:v>
                </c:pt>
                <c:pt idx="412">
                  <c:v>1.119999999999981</c:v>
                </c:pt>
                <c:pt idx="413">
                  <c:v>1.129999999999981</c:v>
                </c:pt>
                <c:pt idx="414">
                  <c:v>1.139999999999981</c:v>
                </c:pt>
                <c:pt idx="415">
                  <c:v>1.149999999999981</c:v>
                </c:pt>
                <c:pt idx="416">
                  <c:v>1.159999999999981</c:v>
                </c:pt>
                <c:pt idx="417">
                  <c:v>1.1699999999999811</c:v>
                </c:pt>
                <c:pt idx="418">
                  <c:v>1.1799999999999811</c:v>
                </c:pt>
                <c:pt idx="419">
                  <c:v>1.1899999999999811</c:v>
                </c:pt>
                <c:pt idx="420">
                  <c:v>1.1999999999999811</c:v>
                </c:pt>
                <c:pt idx="421">
                  <c:v>1.2099999999999811</c:v>
                </c:pt>
                <c:pt idx="422">
                  <c:v>1.2199999999999811</c:v>
                </c:pt>
                <c:pt idx="423">
                  <c:v>1.2299999999999811</c:v>
                </c:pt>
                <c:pt idx="424">
                  <c:v>1.2399999999999811</c:v>
                </c:pt>
                <c:pt idx="425">
                  <c:v>1.2499999999999811</c:v>
                </c:pt>
                <c:pt idx="426">
                  <c:v>1.2599999999999811</c:v>
                </c:pt>
                <c:pt idx="427">
                  <c:v>1.2699999999999811</c:v>
                </c:pt>
                <c:pt idx="428">
                  <c:v>1.2799999999999812</c:v>
                </c:pt>
                <c:pt idx="429">
                  <c:v>1.2899999999999812</c:v>
                </c:pt>
                <c:pt idx="430">
                  <c:v>1.2999999999999812</c:v>
                </c:pt>
                <c:pt idx="431">
                  <c:v>1.3099999999999812</c:v>
                </c:pt>
                <c:pt idx="432">
                  <c:v>1.3199999999999812</c:v>
                </c:pt>
                <c:pt idx="433">
                  <c:v>1.3299999999999812</c:v>
                </c:pt>
                <c:pt idx="434">
                  <c:v>1.3399999999999812</c:v>
                </c:pt>
                <c:pt idx="435">
                  <c:v>1.3499999999999812</c:v>
                </c:pt>
                <c:pt idx="436">
                  <c:v>1.3599999999999812</c:v>
                </c:pt>
                <c:pt idx="437">
                  <c:v>1.3699999999999812</c:v>
                </c:pt>
                <c:pt idx="438">
                  <c:v>1.3799999999999812</c:v>
                </c:pt>
                <c:pt idx="439">
                  <c:v>1.3899999999999813</c:v>
                </c:pt>
                <c:pt idx="440">
                  <c:v>1.3999999999999813</c:v>
                </c:pt>
                <c:pt idx="441">
                  <c:v>1.4099999999999813</c:v>
                </c:pt>
                <c:pt idx="442">
                  <c:v>1.4199999999999813</c:v>
                </c:pt>
                <c:pt idx="443">
                  <c:v>1.4299999999999813</c:v>
                </c:pt>
                <c:pt idx="444">
                  <c:v>1.4399999999999813</c:v>
                </c:pt>
                <c:pt idx="445">
                  <c:v>1.4499999999999813</c:v>
                </c:pt>
                <c:pt idx="446">
                  <c:v>1.4599999999999813</c:v>
                </c:pt>
                <c:pt idx="447">
                  <c:v>1.4699999999999813</c:v>
                </c:pt>
                <c:pt idx="448">
                  <c:v>1.4799999999999813</c:v>
                </c:pt>
                <c:pt idx="449">
                  <c:v>1.4899999999999813</c:v>
                </c:pt>
                <c:pt idx="450">
                  <c:v>1.4999999999999813</c:v>
                </c:pt>
                <c:pt idx="451">
                  <c:v>1.5099999999999814</c:v>
                </c:pt>
                <c:pt idx="452">
                  <c:v>1.5199999999999814</c:v>
                </c:pt>
                <c:pt idx="453">
                  <c:v>1.5299999999999814</c:v>
                </c:pt>
                <c:pt idx="454">
                  <c:v>1.5399999999999814</c:v>
                </c:pt>
                <c:pt idx="455">
                  <c:v>1.5499999999999814</c:v>
                </c:pt>
                <c:pt idx="456">
                  <c:v>1.5599999999999814</c:v>
                </c:pt>
                <c:pt idx="457">
                  <c:v>1.5699999999999814</c:v>
                </c:pt>
                <c:pt idx="458">
                  <c:v>1.5799999999999814</c:v>
                </c:pt>
                <c:pt idx="459">
                  <c:v>1.5899999999999814</c:v>
                </c:pt>
                <c:pt idx="460">
                  <c:v>1.5999999999999814</c:v>
                </c:pt>
                <c:pt idx="461">
                  <c:v>1.6099999999999814</c:v>
                </c:pt>
                <c:pt idx="462">
                  <c:v>1.6199999999999815</c:v>
                </c:pt>
                <c:pt idx="463">
                  <c:v>1.6299999999999815</c:v>
                </c:pt>
                <c:pt idx="464">
                  <c:v>1.6399999999999815</c:v>
                </c:pt>
                <c:pt idx="465">
                  <c:v>1.6499999999999815</c:v>
                </c:pt>
                <c:pt idx="466">
                  <c:v>1.6599999999999815</c:v>
                </c:pt>
                <c:pt idx="467">
                  <c:v>1.6699999999999815</c:v>
                </c:pt>
                <c:pt idx="468">
                  <c:v>1.6799999999999815</c:v>
                </c:pt>
                <c:pt idx="469">
                  <c:v>1.6899999999999815</c:v>
                </c:pt>
                <c:pt idx="470">
                  <c:v>1.6999999999999815</c:v>
                </c:pt>
                <c:pt idx="471">
                  <c:v>1.7099999999999815</c:v>
                </c:pt>
                <c:pt idx="472">
                  <c:v>1.7199999999999815</c:v>
                </c:pt>
                <c:pt idx="473">
                  <c:v>1.7299999999999816</c:v>
                </c:pt>
                <c:pt idx="474">
                  <c:v>1.7399999999999816</c:v>
                </c:pt>
                <c:pt idx="475">
                  <c:v>1.7499999999999816</c:v>
                </c:pt>
                <c:pt idx="476">
                  <c:v>1.7599999999999816</c:v>
                </c:pt>
                <c:pt idx="477">
                  <c:v>1.7699999999999816</c:v>
                </c:pt>
                <c:pt idx="478">
                  <c:v>1.7799999999999816</c:v>
                </c:pt>
                <c:pt idx="479">
                  <c:v>1.7899999999999816</c:v>
                </c:pt>
                <c:pt idx="480">
                  <c:v>1.7999999999999816</c:v>
                </c:pt>
                <c:pt idx="481">
                  <c:v>1.8099999999999816</c:v>
                </c:pt>
                <c:pt idx="482">
                  <c:v>1.8199999999999816</c:v>
                </c:pt>
                <c:pt idx="483">
                  <c:v>1.8299999999999816</c:v>
                </c:pt>
                <c:pt idx="484">
                  <c:v>1.8399999999999817</c:v>
                </c:pt>
                <c:pt idx="485">
                  <c:v>1.8499999999999817</c:v>
                </c:pt>
                <c:pt idx="486">
                  <c:v>1.8599999999999817</c:v>
                </c:pt>
                <c:pt idx="487">
                  <c:v>1.8699999999999817</c:v>
                </c:pt>
                <c:pt idx="488">
                  <c:v>1.8799999999999817</c:v>
                </c:pt>
                <c:pt idx="489">
                  <c:v>1.8899999999999817</c:v>
                </c:pt>
                <c:pt idx="490">
                  <c:v>1.8999999999999817</c:v>
                </c:pt>
                <c:pt idx="491">
                  <c:v>1.9099999999999817</c:v>
                </c:pt>
                <c:pt idx="492">
                  <c:v>1.9199999999999817</c:v>
                </c:pt>
                <c:pt idx="493">
                  <c:v>1.9299999999999817</c:v>
                </c:pt>
                <c:pt idx="494">
                  <c:v>1.9399999999999817</c:v>
                </c:pt>
                <c:pt idx="495">
                  <c:v>1.9499999999999817</c:v>
                </c:pt>
                <c:pt idx="496">
                  <c:v>1.9599999999999818</c:v>
                </c:pt>
                <c:pt idx="497">
                  <c:v>1.9699999999999818</c:v>
                </c:pt>
                <c:pt idx="498">
                  <c:v>1.9799999999999818</c:v>
                </c:pt>
                <c:pt idx="499">
                  <c:v>1.9899999999999818</c:v>
                </c:pt>
                <c:pt idx="500">
                  <c:v>1.9999999999999818</c:v>
                </c:pt>
                <c:pt idx="501">
                  <c:v>2.0099999999999816</c:v>
                </c:pt>
                <c:pt idx="502">
                  <c:v>2.0199999999999814</c:v>
                </c:pt>
                <c:pt idx="503">
                  <c:v>2.0299999999999812</c:v>
                </c:pt>
                <c:pt idx="504">
                  <c:v>2.0399999999999809</c:v>
                </c:pt>
                <c:pt idx="505">
                  <c:v>2.0499999999999807</c:v>
                </c:pt>
                <c:pt idx="506">
                  <c:v>2.0599999999999805</c:v>
                </c:pt>
                <c:pt idx="507">
                  <c:v>2.0699999999999803</c:v>
                </c:pt>
                <c:pt idx="508">
                  <c:v>2.0799999999999801</c:v>
                </c:pt>
                <c:pt idx="509">
                  <c:v>2.0899999999999799</c:v>
                </c:pt>
                <c:pt idx="510">
                  <c:v>2.0999999999999797</c:v>
                </c:pt>
                <c:pt idx="511">
                  <c:v>2.1099999999999794</c:v>
                </c:pt>
                <c:pt idx="512">
                  <c:v>2.1199999999999792</c:v>
                </c:pt>
                <c:pt idx="513">
                  <c:v>2.129999999999979</c:v>
                </c:pt>
                <c:pt idx="514">
                  <c:v>2.1399999999999788</c:v>
                </c:pt>
                <c:pt idx="515">
                  <c:v>2.1499999999999786</c:v>
                </c:pt>
                <c:pt idx="516">
                  <c:v>2.1599999999999784</c:v>
                </c:pt>
                <c:pt idx="517">
                  <c:v>2.1699999999999782</c:v>
                </c:pt>
                <c:pt idx="518">
                  <c:v>2.179999999999978</c:v>
                </c:pt>
                <c:pt idx="519">
                  <c:v>2.1899999999999777</c:v>
                </c:pt>
                <c:pt idx="520">
                  <c:v>2.1999999999999775</c:v>
                </c:pt>
                <c:pt idx="521">
                  <c:v>2.2099999999999773</c:v>
                </c:pt>
                <c:pt idx="522">
                  <c:v>2.2199999999999771</c:v>
                </c:pt>
                <c:pt idx="523">
                  <c:v>2.2299999999999769</c:v>
                </c:pt>
                <c:pt idx="524">
                  <c:v>2.2399999999999767</c:v>
                </c:pt>
                <c:pt idx="525">
                  <c:v>2.2499999999999765</c:v>
                </c:pt>
                <c:pt idx="526">
                  <c:v>2.2599999999999763</c:v>
                </c:pt>
                <c:pt idx="527">
                  <c:v>2.269999999999976</c:v>
                </c:pt>
                <c:pt idx="528">
                  <c:v>2.2799999999999758</c:v>
                </c:pt>
                <c:pt idx="529">
                  <c:v>2.2899999999999756</c:v>
                </c:pt>
                <c:pt idx="530">
                  <c:v>2.2999999999999754</c:v>
                </c:pt>
                <c:pt idx="531">
                  <c:v>2.3099999999999752</c:v>
                </c:pt>
                <c:pt idx="532">
                  <c:v>2.319999999999975</c:v>
                </c:pt>
                <c:pt idx="533">
                  <c:v>2.3299999999999748</c:v>
                </c:pt>
                <c:pt idx="534">
                  <c:v>2.3399999999999745</c:v>
                </c:pt>
                <c:pt idx="535">
                  <c:v>2.3499999999999743</c:v>
                </c:pt>
                <c:pt idx="536">
                  <c:v>2.3599999999999741</c:v>
                </c:pt>
                <c:pt idx="537">
                  <c:v>2.3699999999999739</c:v>
                </c:pt>
                <c:pt idx="538">
                  <c:v>2.3799999999999737</c:v>
                </c:pt>
                <c:pt idx="539">
                  <c:v>2.3899999999999735</c:v>
                </c:pt>
                <c:pt idx="540">
                  <c:v>2.3999999999999733</c:v>
                </c:pt>
                <c:pt idx="541">
                  <c:v>2.4099999999999731</c:v>
                </c:pt>
                <c:pt idx="542">
                  <c:v>2.4199999999999728</c:v>
                </c:pt>
                <c:pt idx="543">
                  <c:v>2.4299999999999726</c:v>
                </c:pt>
                <c:pt idx="544">
                  <c:v>2.4399999999999724</c:v>
                </c:pt>
                <c:pt idx="545">
                  <c:v>2.4499999999999722</c:v>
                </c:pt>
                <c:pt idx="546">
                  <c:v>2.459999999999972</c:v>
                </c:pt>
                <c:pt idx="547">
                  <c:v>2.4699999999999718</c:v>
                </c:pt>
                <c:pt idx="548">
                  <c:v>2.4799999999999716</c:v>
                </c:pt>
                <c:pt idx="549">
                  <c:v>2.4899999999999713</c:v>
                </c:pt>
                <c:pt idx="550">
                  <c:v>2.4999999999999711</c:v>
                </c:pt>
                <c:pt idx="551">
                  <c:v>2.5099999999999709</c:v>
                </c:pt>
                <c:pt idx="552">
                  <c:v>2.5199999999999707</c:v>
                </c:pt>
                <c:pt idx="553">
                  <c:v>2.5299999999999705</c:v>
                </c:pt>
                <c:pt idx="554">
                  <c:v>2.5399999999999703</c:v>
                </c:pt>
                <c:pt idx="555">
                  <c:v>2.5499999999999701</c:v>
                </c:pt>
                <c:pt idx="556">
                  <c:v>2.5599999999999699</c:v>
                </c:pt>
                <c:pt idx="557">
                  <c:v>2.5699999999999696</c:v>
                </c:pt>
                <c:pt idx="558">
                  <c:v>2.5799999999999694</c:v>
                </c:pt>
                <c:pt idx="559">
                  <c:v>2.5899999999999692</c:v>
                </c:pt>
                <c:pt idx="560">
                  <c:v>2.599999999999969</c:v>
                </c:pt>
                <c:pt idx="561">
                  <c:v>2.6099999999999688</c:v>
                </c:pt>
                <c:pt idx="562">
                  <c:v>2.6199999999999686</c:v>
                </c:pt>
                <c:pt idx="563">
                  <c:v>2.6299999999999684</c:v>
                </c:pt>
                <c:pt idx="564">
                  <c:v>2.6399999999999681</c:v>
                </c:pt>
                <c:pt idx="565">
                  <c:v>2.6499999999999679</c:v>
                </c:pt>
                <c:pt idx="566">
                  <c:v>2.6599999999999677</c:v>
                </c:pt>
                <c:pt idx="567">
                  <c:v>2.6699999999999675</c:v>
                </c:pt>
                <c:pt idx="568">
                  <c:v>2.6799999999999673</c:v>
                </c:pt>
                <c:pt idx="569">
                  <c:v>2.6899999999999671</c:v>
                </c:pt>
                <c:pt idx="570">
                  <c:v>2.6999999999999669</c:v>
                </c:pt>
                <c:pt idx="571">
                  <c:v>2.7099999999999667</c:v>
                </c:pt>
                <c:pt idx="572">
                  <c:v>2.7199999999999664</c:v>
                </c:pt>
                <c:pt idx="573">
                  <c:v>2.7299999999999662</c:v>
                </c:pt>
                <c:pt idx="574">
                  <c:v>2.739999999999966</c:v>
                </c:pt>
                <c:pt idx="575">
                  <c:v>2.7499999999999658</c:v>
                </c:pt>
                <c:pt idx="576">
                  <c:v>2.7599999999999656</c:v>
                </c:pt>
                <c:pt idx="577">
                  <c:v>2.7699999999999654</c:v>
                </c:pt>
                <c:pt idx="578">
                  <c:v>2.7799999999999652</c:v>
                </c:pt>
                <c:pt idx="579">
                  <c:v>2.789999999999965</c:v>
                </c:pt>
                <c:pt idx="580">
                  <c:v>2.7999999999999647</c:v>
                </c:pt>
                <c:pt idx="581">
                  <c:v>2.8099999999999645</c:v>
                </c:pt>
                <c:pt idx="582">
                  <c:v>2.8199999999999643</c:v>
                </c:pt>
                <c:pt idx="583">
                  <c:v>2.8299999999999641</c:v>
                </c:pt>
                <c:pt idx="584">
                  <c:v>2.8399999999999639</c:v>
                </c:pt>
                <c:pt idx="585">
                  <c:v>2.8499999999999637</c:v>
                </c:pt>
                <c:pt idx="586">
                  <c:v>2.8599999999999635</c:v>
                </c:pt>
                <c:pt idx="587">
                  <c:v>2.8699999999999632</c:v>
                </c:pt>
                <c:pt idx="588">
                  <c:v>2.879999999999963</c:v>
                </c:pt>
                <c:pt idx="589">
                  <c:v>2.8899999999999628</c:v>
                </c:pt>
                <c:pt idx="590">
                  <c:v>2.8999999999999626</c:v>
                </c:pt>
                <c:pt idx="591">
                  <c:v>2.9099999999999624</c:v>
                </c:pt>
                <c:pt idx="592">
                  <c:v>2.9199999999999622</c:v>
                </c:pt>
                <c:pt idx="593">
                  <c:v>2.929999999999962</c:v>
                </c:pt>
                <c:pt idx="594">
                  <c:v>2.9399999999999618</c:v>
                </c:pt>
                <c:pt idx="595">
                  <c:v>2.9499999999999615</c:v>
                </c:pt>
                <c:pt idx="596">
                  <c:v>2.9599999999999613</c:v>
                </c:pt>
                <c:pt idx="597">
                  <c:v>2.9699999999999611</c:v>
                </c:pt>
                <c:pt idx="598">
                  <c:v>2.9799999999999609</c:v>
                </c:pt>
                <c:pt idx="599">
                  <c:v>2.9899999999999607</c:v>
                </c:pt>
                <c:pt idx="600">
                  <c:v>2.9999999999999605</c:v>
                </c:pt>
              </c:numCache>
            </c:numRef>
          </c:xVal>
          <c:yVal>
            <c:numRef>
              <c:f>Sheet1!$E$2:$E$602</c:f>
              <c:numCache>
                <c:formatCode>General</c:formatCode>
                <c:ptCount val="601"/>
                <c:pt idx="0">
                  <c:v>-0.99505475368673058</c:v>
                </c:pt>
                <c:pt idx="1">
                  <c:v>-0.99495510507846052</c:v>
                </c:pt>
                <c:pt idx="2">
                  <c:v>-0.9948534536923791</c:v>
                </c:pt>
                <c:pt idx="3">
                  <c:v>-0.99474975948667976</c:v>
                </c:pt>
                <c:pt idx="4">
                  <c:v>-0.99464398162757395</c:v>
                </c:pt>
                <c:pt idx="5">
                  <c:v>-0.99453607847397774</c:v>
                </c:pt>
                <c:pt idx="6">
                  <c:v>-0.99442600756191546</c:v>
                </c:pt>
                <c:pt idx="7">
                  <c:v>-0.99431372558863429</c:v>
                </c:pt>
                <c:pt idx="8">
                  <c:v>-0.99419918839643184</c:v>
                </c:pt>
                <c:pt idx="9">
                  <c:v>-0.99408235095618558</c:v>
                </c:pt>
                <c:pt idx="10">
                  <c:v>-0.99396316735058332</c:v>
                </c:pt>
                <c:pt idx="11">
                  <c:v>-0.99384159075704526</c:v>
                </c:pt>
                <c:pt idx="12">
                  <c:v>-0.99371757343034117</c:v>
                </c:pt>
                <c:pt idx="13">
                  <c:v>-0.99359106668488606</c:v>
                </c:pt>
                <c:pt idx="14">
                  <c:v>-0.99346202087672264</c:v>
                </c:pt>
                <c:pt idx="15">
                  <c:v>-0.99333038538517326</c:v>
                </c:pt>
                <c:pt idx="16">
                  <c:v>-0.99319610859416563</c:v>
                </c:pt>
                <c:pt idx="17">
                  <c:v>-0.99305913787322142</c:v>
                </c:pt>
                <c:pt idx="18">
                  <c:v>-0.99291941955810714</c:v>
                </c:pt>
                <c:pt idx="19">
                  <c:v>-0.99277689893113719</c:v>
                </c:pt>
                <c:pt idx="20">
                  <c:v>-0.99263152020112799</c:v>
                </c:pt>
                <c:pt idx="21">
                  <c:v>-0.99248322648299836</c:v>
                </c:pt>
                <c:pt idx="22">
                  <c:v>-0.99233195977700506</c:v>
                </c:pt>
                <c:pt idx="23">
                  <c:v>-0.99217766094761639</c:v>
                </c:pt>
                <c:pt idx="24">
                  <c:v>-0.99202026970201185</c:v>
                </c:pt>
                <c:pt idx="25">
                  <c:v>-0.99185972456820781</c:v>
                </c:pt>
                <c:pt idx="26">
                  <c:v>-0.99169596287279882</c:v>
                </c:pt>
                <c:pt idx="27">
                  <c:v>-0.99152892071831333</c:v>
                </c:pt>
                <c:pt idx="28">
                  <c:v>-0.99135853296017618</c:v>
                </c:pt>
                <c:pt idx="29">
                  <c:v>-0.9911847331832746</c:v>
                </c:pt>
                <c:pt idx="30">
                  <c:v>-0.99100745367811782</c:v>
                </c:pt>
                <c:pt idx="31">
                  <c:v>-0.99082662541659206</c:v>
                </c:pt>
                <c:pt idx="32">
                  <c:v>-0.9906421780272987</c:v>
                </c:pt>
                <c:pt idx="33">
                  <c:v>-0.99045403977047375</c:v>
                </c:pt>
                <c:pt idx="34">
                  <c:v>-0.99026213751248282</c:v>
                </c:pt>
                <c:pt idx="35">
                  <c:v>-0.99006639669988616</c:v>
                </c:pt>
                <c:pt idx="36">
                  <c:v>-0.98986674133306762</c:v>
                </c:pt>
                <c:pt idx="37">
                  <c:v>-0.98966309393942298</c:v>
                </c:pt>
                <c:pt idx="38">
                  <c:v>-0.98945537554610274</c:v>
                </c:pt>
                <c:pt idx="39">
                  <c:v>-0.98924350565230301</c:v>
                </c:pt>
                <c:pt idx="40">
                  <c:v>-0.98902740220109941</c:v>
                </c:pt>
                <c:pt idx="41">
                  <c:v>-0.9888069815508207</c:v>
                </c:pt>
                <c:pt idx="42">
                  <c:v>-0.98858215844595343</c:v>
                </c:pt>
                <c:pt idx="43">
                  <c:v>-0.98835284598757722</c:v>
                </c:pt>
                <c:pt idx="44">
                  <c:v>-0.98811895560331942</c:v>
                </c:pt>
                <c:pt idx="45">
                  <c:v>-0.98788039701683206</c:v>
                </c:pt>
                <c:pt idx="46">
                  <c:v>-0.98763707821677782</c:v>
                </c:pt>
                <c:pt idx="47">
                  <c:v>-0.98738890542532853</c:v>
                </c:pt>
                <c:pt idx="48">
                  <c:v>-0.98713578306616301</c:v>
                </c:pt>
                <c:pt idx="49">
                  <c:v>-0.9868776137319677</c:v>
                </c:pt>
                <c:pt idx="50">
                  <c:v>-0.98661429815143054</c:v>
                </c:pt>
                <c:pt idx="51">
                  <c:v>-0.9863457351557241</c:v>
                </c:pt>
                <c:pt idx="52">
                  <c:v>-0.98607182164447604</c:v>
                </c:pt>
                <c:pt idx="53">
                  <c:v>-0.98579245255122261</c:v>
                </c:pt>
                <c:pt idx="54">
                  <c:v>-0.98550752080833748</c:v>
                </c:pt>
                <c:pt idx="55">
                  <c:v>-0.98521691731143646</c:v>
                </c:pt>
                <c:pt idx="56">
                  <c:v>-0.98492053088325349</c:v>
                </c:pt>
                <c:pt idx="57">
                  <c:v>-0.98461824823698363</c:v>
                </c:pt>
                <c:pt idx="58">
                  <c:v>-0.98430995393908904</c:v>
                </c:pt>
                <c:pt idx="59">
                  <c:v>-0.98399553037156784</c:v>
                </c:pt>
                <c:pt idx="60">
                  <c:v>-0.98367485769368057</c:v>
                </c:pt>
                <c:pt idx="61">
                  <c:v>-0.98334781380313296</c:v>
                </c:pt>
                <c:pt idx="62">
                  <c:v>-0.98301427429671162</c:v>
                </c:pt>
                <c:pt idx="63">
                  <c:v>-0.98267411243037406</c:v>
                </c:pt>
                <c:pt idx="64">
                  <c:v>-0.98232719907878485</c:v>
                </c:pt>
                <c:pt idx="65">
                  <c:v>-0.981973402694305</c:v>
                </c:pt>
                <c:pt idx="66">
                  <c:v>-0.98161258926542438</c:v>
                </c:pt>
                <c:pt idx="67">
                  <c:v>-0.98124462227464693</c:v>
                </c:pt>
                <c:pt idx="68">
                  <c:v>-0.98086936265581715</c:v>
                </c:pt>
                <c:pt idx="69">
                  <c:v>-0.98048666875089785</c:v>
                </c:pt>
                <c:pt idx="70">
                  <c:v>-0.98009639626619194</c:v>
                </c:pt>
                <c:pt idx="71">
                  <c:v>-0.97969839822801508</c:v>
                </c:pt>
                <c:pt idx="72">
                  <c:v>-0.97929252493781704</c:v>
                </c:pt>
                <c:pt idx="73">
                  <c:v>-0.97887862392675429</c:v>
                </c:pt>
                <c:pt idx="74">
                  <c:v>-0.97845653990971759</c:v>
                </c:pt>
                <c:pt idx="75">
                  <c:v>-0.97802611473881429</c:v>
                </c:pt>
                <c:pt idx="76">
                  <c:v>-0.977587187356315</c:v>
                </c:pt>
                <c:pt idx="77">
                  <c:v>-0.97713959374705917</c:v>
                </c:pt>
                <c:pt idx="78">
                  <c:v>-0.97668316689033463</c:v>
                </c:pt>
                <c:pt idx="79">
                  <c:v>-0.97621773671122669</c:v>
                </c:pt>
                <c:pt idx="80">
                  <c:v>-0.97574313003145241</c:v>
                </c:pt>
                <c:pt idx="81">
                  <c:v>-0.97525917051967592</c:v>
                </c:pt>
                <c:pt idx="82">
                  <c:v>-0.97476567864132346</c:v>
                </c:pt>
                <c:pt idx="83">
                  <c:v>-0.97426247160789581</c:v>
                </c:pt>
                <c:pt idx="84">
                  <c:v>-0.97374936332579543</c:v>
                </c:pt>
                <c:pt idx="85">
                  <c:v>-0.97322616434467124</c:v>
                </c:pt>
                <c:pt idx="86">
                  <c:v>-0.97269268180529922</c:v>
                </c:pt>
                <c:pt idx="87">
                  <c:v>-0.97214871938700009</c:v>
                </c:pt>
                <c:pt idx="88">
                  <c:v>-0.97159407725461855</c:v>
                </c:pt>
                <c:pt idx="89">
                  <c:v>-0.9710285520050671</c:v>
                </c:pt>
                <c:pt idx="90">
                  <c:v>-0.97045193661345508</c:v>
                </c:pt>
                <c:pt idx="91">
                  <c:v>-0.96986402037881558</c:v>
                </c:pt>
                <c:pt idx="92">
                  <c:v>-0.96926458886945022</c:v>
                </c:pt>
                <c:pt idx="93">
                  <c:v>-0.9686534238679041</c:v>
                </c:pt>
                <c:pt idx="94">
                  <c:v>-0.96803030331559614</c:v>
                </c:pt>
                <c:pt idx="95">
                  <c:v>-0.96739500125711941</c:v>
                </c:pt>
                <c:pt idx="96">
                  <c:v>-0.96674728778423813</c:v>
                </c:pt>
                <c:pt idx="97">
                  <c:v>-0.9660869289795998</c:v>
                </c:pt>
                <c:pt idx="98">
                  <c:v>-0.96541368686019058</c:v>
                </c:pt>
                <c:pt idx="99">
                  <c:v>-0.96472731932055611</c:v>
                </c:pt>
                <c:pt idx="100">
                  <c:v>-0.96402758007581846</c:v>
                </c:pt>
                <c:pt idx="101">
                  <c:v>-0.96331421860451494</c:v>
                </c:pt>
                <c:pt idx="102">
                  <c:v>-0.9625869800912924</c:v>
                </c:pt>
                <c:pt idx="103">
                  <c:v>-0.96184560536948516</c:v>
                </c:pt>
                <c:pt idx="104">
                  <c:v>-0.96108983086361566</c:v>
                </c:pt>
                <c:pt idx="105">
                  <c:v>-0.96031938853184662</c:v>
                </c:pt>
                <c:pt idx="106">
                  <c:v>-0.95953400580843096</c:v>
                </c:pt>
                <c:pt idx="107">
                  <c:v>-0.95873340554618935</c:v>
                </c:pt>
                <c:pt idx="108">
                  <c:v>-0.9579173059590651</c:v>
                </c:pt>
                <c:pt idx="109">
                  <c:v>-0.95708542056479484</c:v>
                </c:pt>
                <c:pt idx="110">
                  <c:v>-0.95623745812774086</c:v>
                </c:pt>
                <c:pt idx="111">
                  <c:v>-0.95537312260193741</c:v>
                </c:pt>
                <c:pt idx="112">
                  <c:v>-0.95449211307439397</c:v>
                </c:pt>
                <c:pt idx="113">
                  <c:v>-0.95359412370871377</c:v>
                </c:pt>
                <c:pt idx="114">
                  <c:v>-0.95267884368907951</c:v>
                </c:pt>
                <c:pt idx="115">
                  <c:v>-0.95174595716466348</c:v>
                </c:pt>
                <c:pt idx="116">
                  <c:v>-0.95079514319452307</c:v>
                </c:pt>
                <c:pt idx="117">
                  <c:v>-0.94982607569304245</c:v>
                </c:pt>
                <c:pt idx="118">
                  <c:v>-0.94883842337598667</c:v>
                </c:pt>
                <c:pt idx="119">
                  <c:v>-0.94783184970723622</c:v>
                </c:pt>
                <c:pt idx="120">
                  <c:v>-0.94680601284627042</c:v>
                </c:pt>
                <c:pt idx="121">
                  <c:v>-0.94576056559647614</c:v>
                </c:pt>
                <c:pt idx="122">
                  <c:v>-0.94469515535435611</c:v>
                </c:pt>
                <c:pt idx="123">
                  <c:v>-0.94360942405971726</c:v>
                </c:pt>
                <c:pt idx="124">
                  <c:v>-0.94250300814692256</c:v>
                </c:pt>
                <c:pt idx="125">
                  <c:v>-0.94137553849728994</c:v>
                </c:pt>
                <c:pt idx="126">
                  <c:v>-0.94022664039272985</c:v>
                </c:pt>
                <c:pt idx="127">
                  <c:v>-0.93905593347071414</c:v>
                </c:pt>
                <c:pt idx="128">
                  <c:v>-0.93786303168066754</c:v>
                </c:pt>
                <c:pt idx="129">
                  <c:v>-0.9366475432418897</c:v>
                </c:pt>
                <c:pt idx="130">
                  <c:v>-0.93540907060310163</c:v>
                </c:pt>
                <c:pt idx="131">
                  <c:v>-0.93414721040373006</c:v>
                </c:pt>
                <c:pt idx="132">
                  <c:v>-0.93286155343703758</c:v>
                </c:pt>
                <c:pt idx="133">
                  <c:v>-0.93155168461521098</c:v>
                </c:pt>
                <c:pt idx="134">
                  <c:v>-0.93021718293652911</c:v>
                </c:pt>
                <c:pt idx="135">
                  <c:v>-0.9288576214547305</c:v>
                </c:pt>
                <c:pt idx="136">
                  <c:v>-0.92747256725070626</c:v>
                </c:pt>
                <c:pt idx="137">
                  <c:v>-0.92606158140664874</c:v>
                </c:pt>
                <c:pt idx="138">
                  <c:v>-0.92462421898279101</c:v>
                </c:pt>
                <c:pt idx="139">
                  <c:v>-0.92316002899687233</c:v>
                </c:pt>
                <c:pt idx="140">
                  <c:v>-0.92166855440647444</c:v>
                </c:pt>
                <c:pt idx="141">
                  <c:v>-0.92014933209437566</c:v>
                </c:pt>
                <c:pt idx="142">
                  <c:v>-0.91860189285707017</c:v>
                </c:pt>
                <c:pt idx="143">
                  <c:v>-0.91702576139661163</c:v>
                </c:pt>
                <c:pt idx="144">
                  <c:v>-0.91542045631593583</c:v>
                </c:pt>
                <c:pt idx="145">
                  <c:v>-0.91378549011783106</c:v>
                </c:pt>
                <c:pt idx="146">
                  <c:v>-0.91212036920772066</c:v>
                </c:pt>
                <c:pt idx="147">
                  <c:v>-0.91042459390042996</c:v>
                </c:pt>
                <c:pt idx="148">
                  <c:v>-0.90869765843111616</c:v>
                </c:pt>
                <c:pt idx="149">
                  <c:v>-0.90693905097054073</c:v>
                </c:pt>
                <c:pt idx="150">
                  <c:v>-0.90514825364487006</c:v>
                </c:pt>
                <c:pt idx="151">
                  <c:v>-0.90332474256019324</c:v>
                </c:pt>
                <c:pt idx="152">
                  <c:v>-0.90146798783195048</c:v>
                </c:pt>
                <c:pt idx="153">
                  <c:v>-0.89957745361947095</c:v>
                </c:pt>
                <c:pt idx="154">
                  <c:v>-0.89765259816582077</c:v>
                </c:pt>
                <c:pt idx="155">
                  <c:v>-0.89569287384316854</c:v>
                </c:pt>
                <c:pt idx="156">
                  <c:v>-0.89369772720387675</c:v>
                </c:pt>
                <c:pt idx="157">
                  <c:v>-0.8916665990375322</c:v>
                </c:pt>
                <c:pt idx="158">
                  <c:v>-0.8895989244341358</c:v>
                </c:pt>
                <c:pt idx="159">
                  <c:v>-0.88749413285366974</c:v>
                </c:pt>
                <c:pt idx="160">
                  <c:v>-0.88535164820226697</c:v>
                </c:pt>
                <c:pt idx="161">
                  <c:v>-0.883170888915212</c:v>
                </c:pt>
                <c:pt idx="162">
                  <c:v>-0.88095126804700163</c:v>
                </c:pt>
                <c:pt idx="163">
                  <c:v>-0.87869219336870052</c:v>
                </c:pt>
                <c:pt idx="164">
                  <c:v>-0.87639306747282752</c:v>
                </c:pt>
                <c:pt idx="165">
                  <c:v>-0.87405328788601178</c:v>
                </c:pt>
                <c:pt idx="166">
                  <c:v>-0.87167224718965719</c:v>
                </c:pt>
                <c:pt idx="167">
                  <c:v>-0.86924933314885977</c:v>
                </c:pt>
                <c:pt idx="168">
                  <c:v>-0.86678392884982391</c:v>
                </c:pt>
                <c:pt idx="169">
                  <c:v>-0.86427541284601628</c:v>
                </c:pt>
                <c:pt idx="170">
                  <c:v>-0.86172315931331156</c:v>
                </c:pt>
                <c:pt idx="171">
                  <c:v>-0.85912653821437124</c:v>
                </c:pt>
                <c:pt idx="172">
                  <c:v>-0.85648491547250283</c:v>
                </c:pt>
                <c:pt idx="173">
                  <c:v>-0.85379765315524914</c:v>
                </c:pt>
                <c:pt idx="174">
                  <c:v>-0.85106410966794954</c:v>
                </c:pt>
                <c:pt idx="175">
                  <c:v>-0.84828363995751854</c:v>
                </c:pt>
                <c:pt idx="176">
                  <c:v>-0.84545559572668616</c:v>
                </c:pt>
                <c:pt idx="177">
                  <c:v>-0.84257932565893545</c:v>
                </c:pt>
                <c:pt idx="178">
                  <c:v>-0.8396541756543815</c:v>
                </c:pt>
                <c:pt idx="179">
                  <c:v>-0.836679489076817</c:v>
                </c:pt>
                <c:pt idx="180">
                  <c:v>-0.83365460701216154</c:v>
                </c:pt>
                <c:pt idx="181">
                  <c:v>-0.8305788685385348</c:v>
                </c:pt>
                <c:pt idx="182">
                  <c:v>-0.8274516110081731</c:v>
                </c:pt>
                <c:pt idx="183">
                  <c:v>-0.8242721703414041</c:v>
                </c:pt>
                <c:pt idx="184">
                  <c:v>-0.82103988133288386</c:v>
                </c:pt>
                <c:pt idx="185">
                  <c:v>-0.81775407797029454</c:v>
                </c:pt>
                <c:pt idx="186">
                  <c:v>-0.81441409376569285</c:v>
                </c:pt>
                <c:pt idx="187">
                  <c:v>-0.81101926209968844</c:v>
                </c:pt>
                <c:pt idx="188">
                  <c:v>-0.80756891657862151</c:v>
                </c:pt>
                <c:pt idx="189">
                  <c:v>-0.80406239140489943</c:v>
                </c:pt>
                <c:pt idx="190">
                  <c:v>-0.80049902176063703</c:v>
                </c:pt>
                <c:pt idx="191">
                  <c:v>-0.79687814420473424</c:v>
                </c:pt>
                <c:pt idx="192">
                  <c:v>-0.79319909708350844</c:v>
                </c:pt>
                <c:pt idx="193">
                  <c:v>-0.78946122095498816</c:v>
                </c:pt>
                <c:pt idx="194">
                  <c:v>-0.78566385902695146</c:v>
                </c:pt>
                <c:pt idx="195">
                  <c:v>-0.78180635760878203</c:v>
                </c:pt>
                <c:pt idx="196">
                  <c:v>-0.77788806657719278</c:v>
                </c:pt>
                <c:pt idx="197">
                  <c:v>-0.77390833985585028</c:v>
                </c:pt>
                <c:pt idx="198">
                  <c:v>-0.76986653590890874</c:v>
                </c:pt>
                <c:pt idx="199">
                  <c:v>-0.76576201824844736</c:v>
                </c:pt>
                <c:pt idx="200">
                  <c:v>-0.76159415595577351</c:v>
                </c:pt>
                <c:pt idx="201">
                  <c:v>-0.75736232421653482</c:v>
                </c:pt>
                <c:pt idx="202">
                  <c:v>-0.75306590486956082</c:v>
                </c:pt>
                <c:pt idx="203">
                  <c:v>-0.74870428696931757</c:v>
                </c:pt>
                <c:pt idx="204">
                  <c:v>-0.74427686736184662</c:v>
                </c:pt>
                <c:pt idx="205">
                  <c:v>-0.73978305127401356</c:v>
                </c:pt>
                <c:pt idx="206">
                  <c:v>-0.7352222529158785</c:v>
                </c:pt>
                <c:pt idx="207">
                  <c:v>-0.73059389609595338</c:v>
                </c:pt>
                <c:pt idx="208">
                  <c:v>-0.72589741484909032</c:v>
                </c:pt>
                <c:pt idx="209">
                  <c:v>-0.72113225407670967</c:v>
                </c:pt>
                <c:pt idx="210">
                  <c:v>-0.71629787019903435</c:v>
                </c:pt>
                <c:pt idx="211">
                  <c:v>-0.71139373181897259</c:v>
                </c:pt>
                <c:pt idx="212">
                  <c:v>-0.70641932039724542</c:v>
                </c:pt>
                <c:pt idx="213">
                  <c:v>-0.7013741309383229</c:v>
                </c:pt>
                <c:pt idx="214">
                  <c:v>-0.69625767268669181</c:v>
                </c:pt>
                <c:pt idx="215">
                  <c:v>-0.69106946983294126</c:v>
                </c:pt>
                <c:pt idx="216">
                  <c:v>-0.6858090622291052</c:v>
                </c:pt>
                <c:pt idx="217">
                  <c:v>-0.68047600611267278</c:v>
                </c:pt>
                <c:pt idx="218">
                  <c:v>-0.6750698748386188</c:v>
                </c:pt>
                <c:pt idx="219">
                  <c:v>-0.66959025961878194</c:v>
                </c:pt>
                <c:pt idx="220">
                  <c:v>-0.66403677026786034</c:v>
                </c:pt>
                <c:pt idx="221">
                  <c:v>-0.65840903595526257</c:v>
                </c:pt>
                <c:pt idx="222">
                  <c:v>-0.65270670596200153</c:v>
                </c:pt>
                <c:pt idx="223">
                  <c:v>-0.64692945044177841</c:v>
                </c:pt>
                <c:pt idx="224">
                  <c:v>-0.64107696118535829</c:v>
                </c:pt>
                <c:pt idx="225">
                  <c:v>-0.6351489523872994</c:v>
                </c:pt>
                <c:pt idx="226">
                  <c:v>-0.62914516141404786</c:v>
                </c:pt>
                <c:pt idx="227">
                  <c:v>-0.62306534957237347</c:v>
                </c:pt>
                <c:pt idx="228">
                  <c:v>-0.61690930287707746</c:v>
                </c:pt>
                <c:pt idx="229">
                  <c:v>-0.61067683281685692</c:v>
                </c:pt>
                <c:pt idx="230">
                  <c:v>-0.60436777711717626</c:v>
                </c:pt>
                <c:pt idx="231">
                  <c:v>-0.59798200049895422</c:v>
                </c:pt>
                <c:pt idx="232">
                  <c:v>-0.59151939543182963</c:v>
                </c:pt>
                <c:pt idx="233">
                  <c:v>-0.58497988288074199</c:v>
                </c:pt>
                <c:pt idx="234">
                  <c:v>-0.57836341304451921</c:v>
                </c:pt>
                <c:pt idx="235">
                  <c:v>-0.57166996608513077</c:v>
                </c:pt>
                <c:pt idx="236">
                  <c:v>-0.56489955284623872</c:v>
                </c:pt>
                <c:pt idx="237">
                  <c:v>-0.55805221555963813</c:v>
                </c:pt>
                <c:pt idx="238">
                  <c:v>-0.55112802853816101</c:v>
                </c:pt>
                <c:pt idx="239">
                  <c:v>-0.54412709885358168</c:v>
                </c:pt>
                <c:pt idx="240">
                  <c:v>-0.53704956699804962</c:v>
                </c:pt>
                <c:pt idx="241">
                  <c:v>-0.52989560752754383</c:v>
                </c:pt>
                <c:pt idx="242">
                  <c:v>-0.52266542968583551</c:v>
                </c:pt>
                <c:pt idx="243">
                  <c:v>-0.51535927800742432</c:v>
                </c:pt>
                <c:pt idx="244">
                  <c:v>-0.50797743289791097</c:v>
                </c:pt>
                <c:pt idx="245">
                  <c:v>-0.50052021119025014</c:v>
                </c:pt>
                <c:pt idx="246">
                  <c:v>-0.49298796667533951</c:v>
                </c:pt>
                <c:pt idx="247">
                  <c:v>-0.48538109060538676</c:v>
                </c:pt>
                <c:pt idx="248">
                  <c:v>-0.47770001216851338</c:v>
                </c:pt>
                <c:pt idx="249">
                  <c:v>-0.4699451989330532</c:v>
                </c:pt>
                <c:pt idx="250">
                  <c:v>-0.4621171572600255</c:v>
                </c:pt>
                <c:pt idx="251">
                  <c:v>-0.45421643268227485</c:v>
                </c:pt>
                <c:pt idx="252">
                  <c:v>-0.44624361024879566</c:v>
                </c:pt>
                <c:pt idx="253">
                  <c:v>-0.4381993148327839</c:v>
                </c:pt>
                <c:pt idx="254">
                  <c:v>-0.43008421140199582</c:v>
                </c:pt>
                <c:pt idx="255">
                  <c:v>-0.42189900525002438</c:v>
                </c:pt>
                <c:pt idx="256">
                  <c:v>-0.41364444218715168</c:v>
                </c:pt>
                <c:pt idx="257">
                  <c:v>-0.40532130868947963</c:v>
                </c:pt>
                <c:pt idx="258">
                  <c:v>-0.39693043200509437</c:v>
                </c:pt>
                <c:pt idx="259">
                  <c:v>-0.38847268021607795</c:v>
                </c:pt>
                <c:pt idx="260">
                  <c:v>-0.37994896225524194</c:v>
                </c:pt>
                <c:pt idx="261">
                  <c:v>-0.37136022787652478</c:v>
                </c:pt>
                <c:pt idx="262">
                  <c:v>-0.36270746757806838</c:v>
                </c:pt>
                <c:pt idx="263">
                  <c:v>-0.3539917124770634</c:v>
                </c:pt>
                <c:pt idx="264">
                  <c:v>-0.34521403413553836</c:v>
                </c:pt>
                <c:pt idx="265">
                  <c:v>-0.33637554433634986</c:v>
                </c:pt>
                <c:pt idx="266">
                  <c:v>-0.32747739480872312</c:v>
                </c:pt>
                <c:pt idx="267">
                  <c:v>-0.31852077690278863</c:v>
                </c:pt>
                <c:pt idx="268">
                  <c:v>-0.30950692121265638</c:v>
                </c:pt>
                <c:pt idx="269">
                  <c:v>-0.30043709714767214</c:v>
                </c:pt>
                <c:pt idx="270">
                  <c:v>-0.29131261245160905</c:v>
                </c:pt>
                <c:pt idx="271">
                  <c:v>-0.2821348126696524</c:v>
                </c:pt>
                <c:pt idx="272">
                  <c:v>-0.27290508056315099</c:v>
                </c:pt>
                <c:pt idx="273">
                  <c:v>-0.26362483547222165</c:v>
                </c:pt>
                <c:pt idx="274">
                  <c:v>-0.25429553262640969</c:v>
                </c:pt>
                <c:pt idx="275">
                  <c:v>-0.24491866240372767</c:v>
                </c:pt>
                <c:pt idx="276">
                  <c:v>-0.23549574953851662</c:v>
                </c:pt>
                <c:pt idx="277">
                  <c:v>-0.22602835227868967</c:v>
                </c:pt>
                <c:pt idx="278">
                  <c:v>-0.21651806149304764</c:v>
                </c:pt>
                <c:pt idx="279">
                  <c:v>-0.20696649972947148</c:v>
                </c:pt>
                <c:pt idx="280">
                  <c:v>-0.19737532022492293</c:v>
                </c:pt>
                <c:pt idx="281">
                  <c:v>-0.18774620586830443</c:v>
                </c:pt>
                <c:pt idx="282">
                  <c:v>-0.17808086811734927</c:v>
                </c:pt>
                <c:pt idx="283">
                  <c:v>-0.16838104587083386</c:v>
                </c:pt>
                <c:pt idx="284">
                  <c:v>-0.15864850429751812</c:v>
                </c:pt>
                <c:pt idx="285">
                  <c:v>-0.14888503362333724</c:v>
                </c:pt>
                <c:pt idx="286">
                  <c:v>-0.1390924478784773</c:v>
                </c:pt>
                <c:pt idx="287">
                  <c:v>-0.12927258360607763</c:v>
                </c:pt>
                <c:pt idx="288">
                  <c:v>-0.11942729853440526</c:v>
                </c:pt>
                <c:pt idx="289">
                  <c:v>-0.10955847021444896</c:v>
                </c:pt>
                <c:pt idx="290">
                  <c:v>-9.9667994624975303E-2</c:v>
                </c:pt>
                <c:pt idx="291">
                  <c:v>-8.9757784747179631E-2</c:v>
                </c:pt>
                <c:pt idx="292">
                  <c:v>-7.9829769111150917E-2</c:v>
                </c:pt>
                <c:pt idx="293">
                  <c:v>-6.9885890316448582E-2</c:v>
                </c:pt>
                <c:pt idx="294">
                  <c:v>-5.992810352916312E-2</c:v>
                </c:pt>
                <c:pt idx="295">
                  <c:v>-4.9958374957899607E-2</c:v>
                </c:pt>
                <c:pt idx="296">
                  <c:v>-3.9978680311183221E-2</c:v>
                </c:pt>
                <c:pt idx="297">
                  <c:v>-2.9991003238839801E-2</c:v>
                </c:pt>
                <c:pt idx="298">
                  <c:v>-1.9997333759950598E-2</c:v>
                </c:pt>
                <c:pt idx="299">
                  <c:v>-9.9996666800191338E-3</c:v>
                </c:pt>
                <c:pt idx="300">
                  <c:v>-1.9675233664528946E-14</c:v>
                </c:pt>
                <c:pt idx="301">
                  <c:v>9.9996666799797868E-3</c:v>
                </c:pt>
                <c:pt idx="302">
                  <c:v>1.9997333759911265E-2</c:v>
                </c:pt>
                <c:pt idx="303">
                  <c:v>2.9991003238800492E-2</c:v>
                </c:pt>
                <c:pt idx="304">
                  <c:v>3.9978680311143933E-2</c:v>
                </c:pt>
                <c:pt idx="305">
                  <c:v>4.9958374957860353E-2</c:v>
                </c:pt>
                <c:pt idx="306">
                  <c:v>5.9928103529123908E-2</c:v>
                </c:pt>
                <c:pt idx="307">
                  <c:v>6.9885890316409419E-2</c:v>
                </c:pt>
                <c:pt idx="308">
                  <c:v>7.9829769111111809E-2</c:v>
                </c:pt>
                <c:pt idx="309">
                  <c:v>8.9757784747140579E-2</c:v>
                </c:pt>
                <c:pt idx="310">
                  <c:v>9.9667994624936307E-2</c:v>
                </c:pt>
                <c:pt idx="311">
                  <c:v>0.10955847021441009</c:v>
                </c:pt>
                <c:pt idx="312">
                  <c:v>0.1194272985343665</c:v>
                </c:pt>
                <c:pt idx="313">
                  <c:v>0.12927258360603894</c:v>
                </c:pt>
                <c:pt idx="314">
                  <c:v>0.13909244787843875</c:v>
                </c:pt>
                <c:pt idx="315">
                  <c:v>0.14888503362329872</c:v>
                </c:pt>
                <c:pt idx="316">
                  <c:v>0.15864850429747976</c:v>
                </c:pt>
                <c:pt idx="317">
                  <c:v>0.16838104587079561</c:v>
                </c:pt>
                <c:pt idx="318">
                  <c:v>0.17808086811731116</c:v>
                </c:pt>
                <c:pt idx="319">
                  <c:v>0.18774620586826646</c:v>
                </c:pt>
                <c:pt idx="320">
                  <c:v>0.19737532022488516</c:v>
                </c:pt>
                <c:pt idx="321">
                  <c:v>0.20696649972943376</c:v>
                </c:pt>
                <c:pt idx="322">
                  <c:v>0.21651806149301012</c:v>
                </c:pt>
                <c:pt idx="323">
                  <c:v>0.22602835227865237</c:v>
                </c:pt>
                <c:pt idx="324">
                  <c:v>0.2354957495384794</c:v>
                </c:pt>
                <c:pt idx="325">
                  <c:v>0.2449186624036907</c:v>
                </c:pt>
                <c:pt idx="326">
                  <c:v>0.25429553262637283</c:v>
                </c:pt>
                <c:pt idx="327">
                  <c:v>0.26362483547218513</c:v>
                </c:pt>
                <c:pt idx="328">
                  <c:v>0.27290508056311458</c:v>
                </c:pt>
                <c:pt idx="329">
                  <c:v>0.2821348126696161</c:v>
                </c:pt>
                <c:pt idx="330">
                  <c:v>0.29131261245157303</c:v>
                </c:pt>
                <c:pt idx="331">
                  <c:v>0.30043709714763639</c:v>
                </c:pt>
                <c:pt idx="332">
                  <c:v>0.3095069212126208</c:v>
                </c:pt>
                <c:pt idx="333">
                  <c:v>0.31852077690275332</c:v>
                </c:pt>
                <c:pt idx="334">
                  <c:v>0.32747739480868787</c:v>
                </c:pt>
                <c:pt idx="335">
                  <c:v>0.33637554433631495</c:v>
                </c:pt>
                <c:pt idx="336">
                  <c:v>0.34521403413550372</c:v>
                </c:pt>
                <c:pt idx="337">
                  <c:v>0.35399171247702899</c:v>
                </c:pt>
                <c:pt idx="338">
                  <c:v>0.36270746757803418</c:v>
                </c:pt>
                <c:pt idx="339">
                  <c:v>0.37136022787649087</c:v>
                </c:pt>
                <c:pt idx="340">
                  <c:v>0.37994896225520819</c:v>
                </c:pt>
                <c:pt idx="341">
                  <c:v>0.38847268021604447</c:v>
                </c:pt>
                <c:pt idx="342">
                  <c:v>0.39693043200506117</c:v>
                </c:pt>
                <c:pt idx="343">
                  <c:v>0.40532130868944677</c:v>
                </c:pt>
                <c:pt idx="344">
                  <c:v>0.4136444421871191</c:v>
                </c:pt>
                <c:pt idx="345">
                  <c:v>0.42189900524999191</c:v>
                </c:pt>
                <c:pt idx="346">
                  <c:v>0.43008421140196362</c:v>
                </c:pt>
                <c:pt idx="347">
                  <c:v>0.43819931483275204</c:v>
                </c:pt>
                <c:pt idx="348">
                  <c:v>0.44624361024876413</c:v>
                </c:pt>
                <c:pt idx="349">
                  <c:v>0.4542164326822436</c:v>
                </c:pt>
                <c:pt idx="350">
                  <c:v>0.46211715725999453</c:v>
                </c:pt>
                <c:pt idx="351">
                  <c:v>0.46994519893302245</c:v>
                </c:pt>
                <c:pt idx="352">
                  <c:v>0.47770001216848301</c:v>
                </c:pt>
                <c:pt idx="353">
                  <c:v>0.48538109060535667</c:v>
                </c:pt>
                <c:pt idx="354">
                  <c:v>0.49298796667530959</c:v>
                </c:pt>
                <c:pt idx="355">
                  <c:v>0.50052021119022061</c:v>
                </c:pt>
                <c:pt idx="356">
                  <c:v>0.50797743289788166</c:v>
                </c:pt>
                <c:pt idx="357">
                  <c:v>0.51535927800739545</c:v>
                </c:pt>
                <c:pt idx="358">
                  <c:v>0.52266542968580676</c:v>
                </c:pt>
                <c:pt idx="359">
                  <c:v>0.52989560752751552</c:v>
                </c:pt>
                <c:pt idx="360">
                  <c:v>0.53704956699802164</c:v>
                </c:pt>
                <c:pt idx="361">
                  <c:v>0.54412709885355381</c:v>
                </c:pt>
                <c:pt idx="362">
                  <c:v>0.55112802853813347</c:v>
                </c:pt>
                <c:pt idx="363">
                  <c:v>0.55805221555961104</c:v>
                </c:pt>
                <c:pt idx="364">
                  <c:v>0.56489955284621185</c:v>
                </c:pt>
                <c:pt idx="365">
                  <c:v>0.57166996608510412</c:v>
                </c:pt>
                <c:pt idx="366">
                  <c:v>0.5783634130444929</c:v>
                </c:pt>
                <c:pt idx="367">
                  <c:v>0.58497988288071601</c:v>
                </c:pt>
                <c:pt idx="368">
                  <c:v>0.59151939543180387</c:v>
                </c:pt>
                <c:pt idx="369">
                  <c:v>0.5979820004989288</c:v>
                </c:pt>
                <c:pt idx="370">
                  <c:v>0.60436777711715139</c:v>
                </c:pt>
                <c:pt idx="371">
                  <c:v>0.61067683281683205</c:v>
                </c:pt>
                <c:pt idx="372">
                  <c:v>0.61690930287705303</c:v>
                </c:pt>
                <c:pt idx="373">
                  <c:v>0.62306534957234927</c:v>
                </c:pt>
                <c:pt idx="374">
                  <c:v>0.62914516141402388</c:v>
                </c:pt>
                <c:pt idx="375">
                  <c:v>0.63514895238727587</c:v>
                </c:pt>
                <c:pt idx="376">
                  <c:v>0.64107696118533497</c:v>
                </c:pt>
                <c:pt idx="377">
                  <c:v>0.64692945044175543</c:v>
                </c:pt>
                <c:pt idx="378">
                  <c:v>0.65270670596197888</c:v>
                </c:pt>
                <c:pt idx="379">
                  <c:v>0.65840903595524025</c:v>
                </c:pt>
                <c:pt idx="380">
                  <c:v>0.66403677026783825</c:v>
                </c:pt>
                <c:pt idx="381">
                  <c:v>0.66959025961876029</c:v>
                </c:pt>
                <c:pt idx="382">
                  <c:v>0.67506987483859748</c:v>
                </c:pt>
                <c:pt idx="383">
                  <c:v>0.68047600611265158</c:v>
                </c:pt>
                <c:pt idx="384">
                  <c:v>0.68580906222908444</c:v>
                </c:pt>
                <c:pt idx="385">
                  <c:v>0.69106946983292072</c:v>
                </c:pt>
                <c:pt idx="386">
                  <c:v>0.69625767268667171</c:v>
                </c:pt>
                <c:pt idx="387">
                  <c:v>0.7013741309383027</c:v>
                </c:pt>
                <c:pt idx="388">
                  <c:v>0.70641932039722566</c:v>
                </c:pt>
                <c:pt idx="389">
                  <c:v>0.71139373181895316</c:v>
                </c:pt>
                <c:pt idx="390">
                  <c:v>0.71629787019901514</c:v>
                </c:pt>
                <c:pt idx="391">
                  <c:v>0.72113225407669068</c:v>
                </c:pt>
                <c:pt idx="392">
                  <c:v>0.72589741484907166</c:v>
                </c:pt>
                <c:pt idx="393">
                  <c:v>0.73059389609593495</c:v>
                </c:pt>
                <c:pt idx="394">
                  <c:v>0.7352222529158603</c:v>
                </c:pt>
                <c:pt idx="395">
                  <c:v>0.7397830512739958</c:v>
                </c:pt>
                <c:pt idx="396">
                  <c:v>0.74427686736182874</c:v>
                </c:pt>
                <c:pt idx="397">
                  <c:v>0.74870428696930014</c:v>
                </c:pt>
                <c:pt idx="398">
                  <c:v>0.75306590486954372</c:v>
                </c:pt>
                <c:pt idx="399">
                  <c:v>0.75736232421651817</c:v>
                </c:pt>
                <c:pt idx="400">
                  <c:v>0.76159415595575686</c:v>
                </c:pt>
                <c:pt idx="401">
                  <c:v>0.76576201824843104</c:v>
                </c:pt>
                <c:pt idx="402">
                  <c:v>0.76986653590889265</c:v>
                </c:pt>
                <c:pt idx="403">
                  <c:v>0.7739083398558344</c:v>
                </c:pt>
                <c:pt idx="404">
                  <c:v>0.77788806657717735</c:v>
                </c:pt>
                <c:pt idx="405">
                  <c:v>0.7818063576087666</c:v>
                </c:pt>
                <c:pt idx="406">
                  <c:v>0.78566385902693636</c:v>
                </c:pt>
                <c:pt idx="407">
                  <c:v>0.78946122095497318</c:v>
                </c:pt>
                <c:pt idx="408">
                  <c:v>0.7931990970834939</c:v>
                </c:pt>
                <c:pt idx="409">
                  <c:v>0.7968781442047197</c:v>
                </c:pt>
                <c:pt idx="410">
                  <c:v>0.80049902176062293</c:v>
                </c:pt>
                <c:pt idx="411">
                  <c:v>0.80406239140488533</c:v>
                </c:pt>
                <c:pt idx="412">
                  <c:v>0.80756891657860774</c:v>
                </c:pt>
                <c:pt idx="413">
                  <c:v>0.8110192620996749</c:v>
                </c:pt>
                <c:pt idx="414">
                  <c:v>0.81441409376567964</c:v>
                </c:pt>
                <c:pt idx="415">
                  <c:v>0.81775407797028155</c:v>
                </c:pt>
                <c:pt idx="416">
                  <c:v>0.82103988133287098</c:v>
                </c:pt>
                <c:pt idx="417">
                  <c:v>0.82427217034139133</c:v>
                </c:pt>
                <c:pt idx="418">
                  <c:v>0.82745161100816078</c:v>
                </c:pt>
                <c:pt idx="419">
                  <c:v>0.83057886853852247</c:v>
                </c:pt>
                <c:pt idx="420">
                  <c:v>0.83365460701214944</c:v>
                </c:pt>
                <c:pt idx="421">
                  <c:v>0.83667948907680501</c:v>
                </c:pt>
                <c:pt idx="422">
                  <c:v>0.83965417565436984</c:v>
                </c:pt>
                <c:pt idx="423">
                  <c:v>0.84257932565892391</c:v>
                </c:pt>
                <c:pt idx="424">
                  <c:v>0.84545559572667484</c:v>
                </c:pt>
                <c:pt idx="425">
                  <c:v>0.84828363995750766</c:v>
                </c:pt>
                <c:pt idx="426">
                  <c:v>0.85106410966793877</c:v>
                </c:pt>
                <c:pt idx="427">
                  <c:v>0.85379765315523837</c:v>
                </c:pt>
                <c:pt idx="428">
                  <c:v>0.85648491547249228</c:v>
                </c:pt>
                <c:pt idx="429">
                  <c:v>0.85912653821436102</c:v>
                </c:pt>
                <c:pt idx="430">
                  <c:v>0.86172315931330146</c:v>
                </c:pt>
                <c:pt idx="431">
                  <c:v>0.86427541284600629</c:v>
                </c:pt>
                <c:pt idx="432">
                  <c:v>0.86678392884981392</c:v>
                </c:pt>
                <c:pt idx="433">
                  <c:v>0.86924933314885022</c:v>
                </c:pt>
                <c:pt idx="434">
                  <c:v>0.87167224718964764</c:v>
                </c:pt>
                <c:pt idx="435">
                  <c:v>0.87405328788600256</c:v>
                </c:pt>
                <c:pt idx="436">
                  <c:v>0.87639306747281853</c:v>
                </c:pt>
                <c:pt idx="437">
                  <c:v>0.87869219336869142</c:v>
                </c:pt>
                <c:pt idx="438">
                  <c:v>0.88095126804699275</c:v>
                </c:pt>
                <c:pt idx="439">
                  <c:v>0.88317088891520334</c:v>
                </c:pt>
                <c:pt idx="440">
                  <c:v>0.88535164820225842</c:v>
                </c:pt>
                <c:pt idx="441">
                  <c:v>0.8874941328536613</c:v>
                </c:pt>
                <c:pt idx="442">
                  <c:v>0.88959892443412747</c:v>
                </c:pt>
                <c:pt idx="443">
                  <c:v>0.89166659903752399</c:v>
                </c:pt>
                <c:pt idx="444">
                  <c:v>0.89369772720386875</c:v>
                </c:pt>
                <c:pt idx="445">
                  <c:v>0.89569287384316087</c:v>
                </c:pt>
                <c:pt idx="446">
                  <c:v>0.89765259816581322</c:v>
                </c:pt>
                <c:pt idx="447">
                  <c:v>0.89957745361946351</c:v>
                </c:pt>
                <c:pt idx="448">
                  <c:v>0.90146798783194315</c:v>
                </c:pt>
                <c:pt idx="449">
                  <c:v>0.90332474256018602</c:v>
                </c:pt>
                <c:pt idx="450">
                  <c:v>0.90514825364486295</c:v>
                </c:pt>
                <c:pt idx="451">
                  <c:v>0.90693905097053362</c:v>
                </c:pt>
                <c:pt idx="452">
                  <c:v>0.90869765843110917</c:v>
                </c:pt>
                <c:pt idx="453">
                  <c:v>0.91042459390042341</c:v>
                </c:pt>
                <c:pt idx="454">
                  <c:v>0.91212036920771422</c:v>
                </c:pt>
                <c:pt idx="455">
                  <c:v>0.91378549011782473</c:v>
                </c:pt>
                <c:pt idx="456">
                  <c:v>0.9154204563159295</c:v>
                </c:pt>
                <c:pt idx="457">
                  <c:v>0.91702576139660552</c:v>
                </c:pt>
                <c:pt idx="458">
                  <c:v>0.91860189285706406</c:v>
                </c:pt>
                <c:pt idx="459">
                  <c:v>0.92014933209436967</c:v>
                </c:pt>
                <c:pt idx="460">
                  <c:v>0.92166855440646844</c:v>
                </c:pt>
                <c:pt idx="461">
                  <c:v>0.92316002899686644</c:v>
                </c:pt>
                <c:pt idx="462">
                  <c:v>0.92462421898278557</c:v>
                </c:pt>
                <c:pt idx="463">
                  <c:v>0.92606158140664341</c:v>
                </c:pt>
                <c:pt idx="464">
                  <c:v>0.92747256725070093</c:v>
                </c:pt>
                <c:pt idx="465">
                  <c:v>0.92885762145472495</c:v>
                </c:pt>
                <c:pt idx="466">
                  <c:v>0.930217182936524</c:v>
                </c:pt>
                <c:pt idx="467">
                  <c:v>0.93155168461520588</c:v>
                </c:pt>
                <c:pt idx="468">
                  <c:v>0.93286155343703259</c:v>
                </c:pt>
                <c:pt idx="469">
                  <c:v>0.93414721040372506</c:v>
                </c:pt>
                <c:pt idx="470">
                  <c:v>0.93540907060309664</c:v>
                </c:pt>
                <c:pt idx="471">
                  <c:v>0.93664754324188493</c:v>
                </c:pt>
                <c:pt idx="472">
                  <c:v>0.9378630316806631</c:v>
                </c:pt>
                <c:pt idx="473">
                  <c:v>0.93905593347070937</c:v>
                </c:pt>
                <c:pt idx="474">
                  <c:v>0.94022664039272552</c:v>
                </c:pt>
                <c:pt idx="475">
                  <c:v>0.94137553849728528</c:v>
                </c:pt>
                <c:pt idx="476">
                  <c:v>0.94250300814691801</c:v>
                </c:pt>
                <c:pt idx="477">
                  <c:v>0.94360942405971271</c:v>
                </c:pt>
                <c:pt idx="478">
                  <c:v>0.94469515535435167</c:v>
                </c:pt>
                <c:pt idx="479">
                  <c:v>0.94576056559647204</c:v>
                </c:pt>
                <c:pt idx="480">
                  <c:v>0.94680601284626642</c:v>
                </c:pt>
                <c:pt idx="481">
                  <c:v>0.94783184970723222</c:v>
                </c:pt>
                <c:pt idx="482">
                  <c:v>0.94883842337598279</c:v>
                </c:pt>
                <c:pt idx="483">
                  <c:v>0.94982607569303867</c:v>
                </c:pt>
                <c:pt idx="484">
                  <c:v>0.9507951431945193</c:v>
                </c:pt>
                <c:pt idx="485">
                  <c:v>0.95174595716465982</c:v>
                </c:pt>
                <c:pt idx="486">
                  <c:v>0.95267884368907574</c:v>
                </c:pt>
                <c:pt idx="487">
                  <c:v>0.95359412370871011</c:v>
                </c:pt>
                <c:pt idx="488">
                  <c:v>0.9544921130743903</c:v>
                </c:pt>
                <c:pt idx="489">
                  <c:v>0.95537312260193386</c:v>
                </c:pt>
                <c:pt idx="490">
                  <c:v>0.95623745812773742</c:v>
                </c:pt>
                <c:pt idx="491">
                  <c:v>0.9570854205647914</c:v>
                </c:pt>
                <c:pt idx="492">
                  <c:v>0.95791730595906199</c:v>
                </c:pt>
                <c:pt idx="493">
                  <c:v>0.95873340554618602</c:v>
                </c:pt>
                <c:pt idx="494">
                  <c:v>0.95953400580842774</c:v>
                </c:pt>
                <c:pt idx="495">
                  <c:v>0.96031938853184362</c:v>
                </c:pt>
                <c:pt idx="496">
                  <c:v>0.96108983086361244</c:v>
                </c:pt>
                <c:pt idx="497">
                  <c:v>0.96184560536948227</c:v>
                </c:pt>
                <c:pt idx="498">
                  <c:v>0.96258698009128951</c:v>
                </c:pt>
                <c:pt idx="499">
                  <c:v>0.96331421860451216</c:v>
                </c:pt>
                <c:pt idx="500">
                  <c:v>0.96402758007581568</c:v>
                </c:pt>
                <c:pt idx="501">
                  <c:v>0.96472731932055333</c:v>
                </c:pt>
                <c:pt idx="502">
                  <c:v>0.9654136868601878</c:v>
                </c:pt>
                <c:pt idx="503">
                  <c:v>0.96608692897959714</c:v>
                </c:pt>
                <c:pt idx="504">
                  <c:v>0.96674728778423547</c:v>
                </c:pt>
                <c:pt idx="505">
                  <c:v>0.96739500125711686</c:v>
                </c:pt>
                <c:pt idx="506">
                  <c:v>0.96803030331559359</c:v>
                </c:pt>
                <c:pt idx="507">
                  <c:v>0.96865342386790165</c:v>
                </c:pt>
                <c:pt idx="508">
                  <c:v>0.96926458886944766</c:v>
                </c:pt>
                <c:pt idx="509">
                  <c:v>0.96986402037881325</c:v>
                </c:pt>
                <c:pt idx="510">
                  <c:v>0.97045193661345264</c:v>
                </c:pt>
                <c:pt idx="511">
                  <c:v>0.9710285520050651</c:v>
                </c:pt>
                <c:pt idx="512">
                  <c:v>0.97159407725461666</c:v>
                </c:pt>
                <c:pt idx="513">
                  <c:v>0.97214871938699809</c:v>
                </c:pt>
                <c:pt idx="514">
                  <c:v>0.972692681805297</c:v>
                </c:pt>
                <c:pt idx="515">
                  <c:v>0.97322616434466946</c:v>
                </c:pt>
                <c:pt idx="516">
                  <c:v>0.9737493633257932</c:v>
                </c:pt>
                <c:pt idx="517">
                  <c:v>0.97426247160789392</c:v>
                </c:pt>
                <c:pt idx="518">
                  <c:v>0.97476567864132169</c:v>
                </c:pt>
                <c:pt idx="519">
                  <c:v>0.97525917051967426</c:v>
                </c:pt>
                <c:pt idx="520">
                  <c:v>0.9757431300314503</c:v>
                </c:pt>
                <c:pt idx="521">
                  <c:v>0.97621773671122503</c:v>
                </c:pt>
                <c:pt idx="522">
                  <c:v>0.97668316689033263</c:v>
                </c:pt>
                <c:pt idx="523">
                  <c:v>0.9771395937470575</c:v>
                </c:pt>
                <c:pt idx="524">
                  <c:v>0.97758718735631334</c:v>
                </c:pt>
                <c:pt idx="525">
                  <c:v>0.97802611473881274</c:v>
                </c:pt>
                <c:pt idx="526">
                  <c:v>0.97845653990971559</c:v>
                </c:pt>
                <c:pt idx="527">
                  <c:v>0.97887862392675273</c:v>
                </c:pt>
                <c:pt idx="528">
                  <c:v>0.97929252493781549</c:v>
                </c:pt>
                <c:pt idx="529">
                  <c:v>0.97969839822801363</c:v>
                </c:pt>
                <c:pt idx="530">
                  <c:v>0.98009639626619049</c:v>
                </c:pt>
                <c:pt idx="531">
                  <c:v>0.9804866687508963</c:v>
                </c:pt>
                <c:pt idx="532">
                  <c:v>0.9808693626558157</c:v>
                </c:pt>
                <c:pt idx="533">
                  <c:v>0.98124462227464526</c:v>
                </c:pt>
                <c:pt idx="534">
                  <c:v>0.98161258926542305</c:v>
                </c:pt>
                <c:pt idx="535">
                  <c:v>0.98197340269430333</c:v>
                </c:pt>
                <c:pt idx="536">
                  <c:v>0.98232719907878352</c:v>
                </c:pt>
                <c:pt idx="537">
                  <c:v>0.98267411243037273</c:v>
                </c:pt>
                <c:pt idx="538">
                  <c:v>0.98301427429671029</c:v>
                </c:pt>
                <c:pt idx="539">
                  <c:v>0.98334781380313163</c:v>
                </c:pt>
                <c:pt idx="540">
                  <c:v>0.98367485769367935</c:v>
                </c:pt>
                <c:pt idx="541">
                  <c:v>0.98399553037156651</c:v>
                </c:pt>
                <c:pt idx="542">
                  <c:v>0.98430995393908782</c:v>
                </c:pt>
                <c:pt idx="543">
                  <c:v>0.98461824823698241</c:v>
                </c:pt>
                <c:pt idx="544">
                  <c:v>0.98492053088325227</c:v>
                </c:pt>
                <c:pt idx="545">
                  <c:v>0.98521691731143524</c:v>
                </c:pt>
                <c:pt idx="546">
                  <c:v>0.98550752080833626</c:v>
                </c:pt>
                <c:pt idx="547">
                  <c:v>0.98579245255122183</c:v>
                </c:pt>
                <c:pt idx="548">
                  <c:v>0.98607182164447515</c:v>
                </c:pt>
                <c:pt idx="549">
                  <c:v>0.98634573515572299</c:v>
                </c:pt>
                <c:pt idx="550">
                  <c:v>0.98661429815142943</c:v>
                </c:pt>
                <c:pt idx="551">
                  <c:v>0.98687761373196692</c:v>
                </c:pt>
                <c:pt idx="552">
                  <c:v>0.9871357830661619</c:v>
                </c:pt>
                <c:pt idx="553">
                  <c:v>0.98738890542532753</c:v>
                </c:pt>
                <c:pt idx="554">
                  <c:v>0.98763707821677704</c:v>
                </c:pt>
                <c:pt idx="555">
                  <c:v>0.98788039701683106</c:v>
                </c:pt>
                <c:pt idx="556">
                  <c:v>0.98811895560331842</c:v>
                </c:pt>
                <c:pt idx="557">
                  <c:v>0.98835284598757622</c:v>
                </c:pt>
                <c:pt idx="558">
                  <c:v>0.98858215844595276</c:v>
                </c:pt>
                <c:pt idx="559">
                  <c:v>0.9888069815508197</c:v>
                </c:pt>
                <c:pt idx="560">
                  <c:v>0.98902740220109842</c:v>
                </c:pt>
                <c:pt idx="561">
                  <c:v>0.98924350565230201</c:v>
                </c:pt>
                <c:pt idx="562">
                  <c:v>0.98945537554610208</c:v>
                </c:pt>
                <c:pt idx="563">
                  <c:v>0.98966309393942231</c:v>
                </c:pt>
                <c:pt idx="564">
                  <c:v>0.98986674133306696</c:v>
                </c:pt>
                <c:pt idx="565">
                  <c:v>0.9900663966998855</c:v>
                </c:pt>
                <c:pt idx="566">
                  <c:v>0.99026213751248204</c:v>
                </c:pt>
                <c:pt idx="567">
                  <c:v>0.99045403977047297</c:v>
                </c:pt>
                <c:pt idx="568">
                  <c:v>0.99064217802729804</c:v>
                </c:pt>
                <c:pt idx="569">
                  <c:v>0.99082662541659139</c:v>
                </c:pt>
                <c:pt idx="570">
                  <c:v>0.99100745367811705</c:v>
                </c:pt>
                <c:pt idx="571">
                  <c:v>0.99118473318327371</c:v>
                </c:pt>
                <c:pt idx="572">
                  <c:v>0.99135853296017562</c:v>
                </c:pt>
                <c:pt idx="573">
                  <c:v>0.99152892071831256</c:v>
                </c:pt>
                <c:pt idx="574">
                  <c:v>0.99169596287279826</c:v>
                </c:pt>
                <c:pt idx="575">
                  <c:v>0.99185972456820726</c:v>
                </c:pt>
                <c:pt idx="576">
                  <c:v>0.99202026970201129</c:v>
                </c:pt>
                <c:pt idx="577">
                  <c:v>0.99217766094761572</c:v>
                </c:pt>
                <c:pt idx="578">
                  <c:v>0.99233195977700472</c:v>
                </c:pt>
                <c:pt idx="579">
                  <c:v>0.99248322648299814</c:v>
                </c:pt>
                <c:pt idx="580">
                  <c:v>0.99263152020112766</c:v>
                </c:pt>
                <c:pt idx="581">
                  <c:v>0.99277689893113641</c:v>
                </c:pt>
                <c:pt idx="582">
                  <c:v>0.99291941955810648</c:v>
                </c:pt>
                <c:pt idx="583">
                  <c:v>0.99305913787322075</c:v>
                </c:pt>
                <c:pt idx="584">
                  <c:v>0.99319610859416496</c:v>
                </c:pt>
                <c:pt idx="585">
                  <c:v>0.99333038538517304</c:v>
                </c:pt>
                <c:pt idx="586">
                  <c:v>0.99346202087672231</c:v>
                </c:pt>
                <c:pt idx="587">
                  <c:v>0.99359106668488584</c:v>
                </c:pt>
                <c:pt idx="588">
                  <c:v>0.99371757343034051</c:v>
                </c:pt>
                <c:pt idx="589">
                  <c:v>0.99384159075704503</c:v>
                </c:pt>
                <c:pt idx="590">
                  <c:v>0.99396316735058277</c:v>
                </c:pt>
                <c:pt idx="591">
                  <c:v>0.99408235095618502</c:v>
                </c:pt>
                <c:pt idx="592">
                  <c:v>0.99419918839643118</c:v>
                </c:pt>
                <c:pt idx="593">
                  <c:v>0.99431372558863362</c:v>
                </c:pt>
                <c:pt idx="594">
                  <c:v>0.9944260075619149</c:v>
                </c:pt>
                <c:pt idx="595">
                  <c:v>0.99453607847397751</c:v>
                </c:pt>
                <c:pt idx="596">
                  <c:v>0.99464398162757339</c:v>
                </c:pt>
                <c:pt idx="597">
                  <c:v>0.99474975948667921</c:v>
                </c:pt>
                <c:pt idx="598">
                  <c:v>0.99485345369237888</c:v>
                </c:pt>
                <c:pt idx="599">
                  <c:v>0.9949551050784603</c:v>
                </c:pt>
                <c:pt idx="600">
                  <c:v>0.99505475368673002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TanH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8EA4-415A-8C08-1ED244311EFC}"/>
            </c:ext>
          </c:extLst>
        </c:ser>
        <c:ser>
          <c:idx val="5"/>
          <c:order val="3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Sheet1!$A$2:$A$602</c:f>
              <c:numCache>
                <c:formatCode>General</c:formatCode>
                <c:ptCount val="601"/>
                <c:pt idx="0">
                  <c:v>-3</c:v>
                </c:pt>
                <c:pt idx="1">
                  <c:v>-2.99</c:v>
                </c:pt>
                <c:pt idx="2">
                  <c:v>-2.9800000000000004</c:v>
                </c:pt>
                <c:pt idx="3">
                  <c:v>-2.9700000000000006</c:v>
                </c:pt>
                <c:pt idx="4">
                  <c:v>-2.9600000000000009</c:v>
                </c:pt>
                <c:pt idx="5">
                  <c:v>-2.9500000000000011</c:v>
                </c:pt>
                <c:pt idx="6">
                  <c:v>-2.9400000000000013</c:v>
                </c:pt>
                <c:pt idx="7">
                  <c:v>-2.9300000000000015</c:v>
                </c:pt>
                <c:pt idx="8">
                  <c:v>-2.9200000000000017</c:v>
                </c:pt>
                <c:pt idx="9">
                  <c:v>-2.9100000000000019</c:v>
                </c:pt>
                <c:pt idx="10">
                  <c:v>-2.9000000000000021</c:v>
                </c:pt>
                <c:pt idx="11">
                  <c:v>-2.8900000000000023</c:v>
                </c:pt>
                <c:pt idx="12">
                  <c:v>-2.8800000000000026</c:v>
                </c:pt>
                <c:pt idx="13">
                  <c:v>-2.8700000000000028</c:v>
                </c:pt>
                <c:pt idx="14">
                  <c:v>-2.860000000000003</c:v>
                </c:pt>
                <c:pt idx="15">
                  <c:v>-2.8500000000000032</c:v>
                </c:pt>
                <c:pt idx="16">
                  <c:v>-2.8400000000000034</c:v>
                </c:pt>
                <c:pt idx="17">
                  <c:v>-2.8300000000000036</c:v>
                </c:pt>
                <c:pt idx="18">
                  <c:v>-2.8200000000000038</c:v>
                </c:pt>
                <c:pt idx="19">
                  <c:v>-2.8100000000000041</c:v>
                </c:pt>
                <c:pt idx="20">
                  <c:v>-2.8000000000000043</c:v>
                </c:pt>
                <c:pt idx="21">
                  <c:v>-2.7900000000000045</c:v>
                </c:pt>
                <c:pt idx="22">
                  <c:v>-2.7800000000000047</c:v>
                </c:pt>
                <c:pt idx="23">
                  <c:v>-2.7700000000000049</c:v>
                </c:pt>
                <c:pt idx="24">
                  <c:v>-2.7600000000000051</c:v>
                </c:pt>
                <c:pt idx="25">
                  <c:v>-2.7500000000000053</c:v>
                </c:pt>
                <c:pt idx="26">
                  <c:v>-2.7400000000000055</c:v>
                </c:pt>
                <c:pt idx="27">
                  <c:v>-2.7300000000000058</c:v>
                </c:pt>
                <c:pt idx="28">
                  <c:v>-2.720000000000006</c:v>
                </c:pt>
                <c:pt idx="29">
                  <c:v>-2.7100000000000062</c:v>
                </c:pt>
                <c:pt idx="30">
                  <c:v>-2.7000000000000064</c:v>
                </c:pt>
                <c:pt idx="31">
                  <c:v>-2.6900000000000066</c:v>
                </c:pt>
                <c:pt idx="32">
                  <c:v>-2.6800000000000068</c:v>
                </c:pt>
                <c:pt idx="33">
                  <c:v>-2.670000000000007</c:v>
                </c:pt>
                <c:pt idx="34">
                  <c:v>-2.6600000000000072</c:v>
                </c:pt>
                <c:pt idx="35">
                  <c:v>-2.6500000000000075</c:v>
                </c:pt>
                <c:pt idx="36">
                  <c:v>-2.6400000000000077</c:v>
                </c:pt>
                <c:pt idx="37">
                  <c:v>-2.6300000000000079</c:v>
                </c:pt>
                <c:pt idx="38">
                  <c:v>-2.6200000000000081</c:v>
                </c:pt>
                <c:pt idx="39">
                  <c:v>-2.6100000000000083</c:v>
                </c:pt>
                <c:pt idx="40">
                  <c:v>-2.6000000000000085</c:v>
                </c:pt>
                <c:pt idx="41">
                  <c:v>-2.5900000000000087</c:v>
                </c:pt>
                <c:pt idx="42">
                  <c:v>-2.580000000000009</c:v>
                </c:pt>
                <c:pt idx="43">
                  <c:v>-2.5700000000000092</c:v>
                </c:pt>
                <c:pt idx="44">
                  <c:v>-2.5600000000000094</c:v>
                </c:pt>
                <c:pt idx="45">
                  <c:v>-2.5500000000000096</c:v>
                </c:pt>
                <c:pt idx="46">
                  <c:v>-2.5400000000000098</c:v>
                </c:pt>
                <c:pt idx="47">
                  <c:v>-2.53000000000001</c:v>
                </c:pt>
                <c:pt idx="48">
                  <c:v>-2.5200000000000102</c:v>
                </c:pt>
                <c:pt idx="49">
                  <c:v>-2.5100000000000104</c:v>
                </c:pt>
                <c:pt idx="50">
                  <c:v>-2.5000000000000107</c:v>
                </c:pt>
                <c:pt idx="51">
                  <c:v>-2.4900000000000109</c:v>
                </c:pt>
                <c:pt idx="52">
                  <c:v>-2.4800000000000111</c:v>
                </c:pt>
                <c:pt idx="53">
                  <c:v>-2.4700000000000113</c:v>
                </c:pt>
                <c:pt idx="54">
                  <c:v>-2.4600000000000115</c:v>
                </c:pt>
                <c:pt idx="55">
                  <c:v>-2.4500000000000117</c:v>
                </c:pt>
                <c:pt idx="56">
                  <c:v>-2.4400000000000119</c:v>
                </c:pt>
                <c:pt idx="57">
                  <c:v>-2.4300000000000122</c:v>
                </c:pt>
                <c:pt idx="58">
                  <c:v>-2.4200000000000124</c:v>
                </c:pt>
                <c:pt idx="59">
                  <c:v>-2.4100000000000126</c:v>
                </c:pt>
                <c:pt idx="60">
                  <c:v>-2.4000000000000128</c:v>
                </c:pt>
                <c:pt idx="61">
                  <c:v>-2.390000000000013</c:v>
                </c:pt>
                <c:pt idx="62">
                  <c:v>-2.3800000000000132</c:v>
                </c:pt>
                <c:pt idx="63">
                  <c:v>-2.3700000000000134</c:v>
                </c:pt>
                <c:pt idx="64">
                  <c:v>-2.3600000000000136</c:v>
                </c:pt>
                <c:pt idx="65">
                  <c:v>-2.3500000000000139</c:v>
                </c:pt>
                <c:pt idx="66">
                  <c:v>-2.3400000000000141</c:v>
                </c:pt>
                <c:pt idx="67">
                  <c:v>-2.3300000000000143</c:v>
                </c:pt>
                <c:pt idx="68">
                  <c:v>-2.3200000000000145</c:v>
                </c:pt>
                <c:pt idx="69">
                  <c:v>-2.3100000000000147</c:v>
                </c:pt>
                <c:pt idx="70">
                  <c:v>-2.3000000000000149</c:v>
                </c:pt>
                <c:pt idx="71">
                  <c:v>-2.2900000000000151</c:v>
                </c:pt>
                <c:pt idx="72">
                  <c:v>-2.2800000000000153</c:v>
                </c:pt>
                <c:pt idx="73">
                  <c:v>-2.2700000000000156</c:v>
                </c:pt>
                <c:pt idx="74">
                  <c:v>-2.2600000000000158</c:v>
                </c:pt>
                <c:pt idx="75">
                  <c:v>-2.250000000000016</c:v>
                </c:pt>
                <c:pt idx="76">
                  <c:v>-2.2400000000000162</c:v>
                </c:pt>
                <c:pt idx="77">
                  <c:v>-2.2300000000000164</c:v>
                </c:pt>
                <c:pt idx="78">
                  <c:v>-2.2200000000000166</c:v>
                </c:pt>
                <c:pt idx="79">
                  <c:v>-2.2100000000000168</c:v>
                </c:pt>
                <c:pt idx="80">
                  <c:v>-2.2000000000000171</c:v>
                </c:pt>
                <c:pt idx="81">
                  <c:v>-2.1900000000000173</c:v>
                </c:pt>
                <c:pt idx="82">
                  <c:v>-2.1800000000000175</c:v>
                </c:pt>
                <c:pt idx="83">
                  <c:v>-2.1700000000000177</c:v>
                </c:pt>
                <c:pt idx="84">
                  <c:v>-2.1600000000000179</c:v>
                </c:pt>
                <c:pt idx="85">
                  <c:v>-2.1500000000000181</c:v>
                </c:pt>
                <c:pt idx="86">
                  <c:v>-2.1400000000000183</c:v>
                </c:pt>
                <c:pt idx="87">
                  <c:v>-2.1300000000000185</c:v>
                </c:pt>
                <c:pt idx="88">
                  <c:v>-2.1200000000000188</c:v>
                </c:pt>
                <c:pt idx="89">
                  <c:v>-2.110000000000019</c:v>
                </c:pt>
                <c:pt idx="90">
                  <c:v>-2.1000000000000192</c:v>
                </c:pt>
                <c:pt idx="91">
                  <c:v>-2.0900000000000194</c:v>
                </c:pt>
                <c:pt idx="92">
                  <c:v>-2.0800000000000196</c:v>
                </c:pt>
                <c:pt idx="93">
                  <c:v>-2.0700000000000198</c:v>
                </c:pt>
                <c:pt idx="94">
                  <c:v>-2.06000000000002</c:v>
                </c:pt>
                <c:pt idx="95">
                  <c:v>-2.0500000000000203</c:v>
                </c:pt>
                <c:pt idx="96">
                  <c:v>-2.0400000000000205</c:v>
                </c:pt>
                <c:pt idx="97">
                  <c:v>-2.0300000000000207</c:v>
                </c:pt>
                <c:pt idx="98">
                  <c:v>-2.0200000000000209</c:v>
                </c:pt>
                <c:pt idx="99">
                  <c:v>-2.0100000000000211</c:v>
                </c:pt>
                <c:pt idx="100">
                  <c:v>-2.0000000000000213</c:v>
                </c:pt>
                <c:pt idx="101">
                  <c:v>-1.9900000000000213</c:v>
                </c:pt>
                <c:pt idx="102">
                  <c:v>-1.9800000000000213</c:v>
                </c:pt>
                <c:pt idx="103">
                  <c:v>-1.9700000000000213</c:v>
                </c:pt>
                <c:pt idx="104">
                  <c:v>-1.9600000000000213</c:v>
                </c:pt>
                <c:pt idx="105">
                  <c:v>-1.9500000000000213</c:v>
                </c:pt>
                <c:pt idx="106">
                  <c:v>-1.9400000000000213</c:v>
                </c:pt>
                <c:pt idx="107">
                  <c:v>-1.9300000000000213</c:v>
                </c:pt>
                <c:pt idx="108">
                  <c:v>-1.9200000000000212</c:v>
                </c:pt>
                <c:pt idx="109">
                  <c:v>-1.9100000000000212</c:v>
                </c:pt>
                <c:pt idx="110">
                  <c:v>-1.9000000000000212</c:v>
                </c:pt>
                <c:pt idx="111">
                  <c:v>-1.8900000000000212</c:v>
                </c:pt>
                <c:pt idx="112">
                  <c:v>-1.8800000000000212</c:v>
                </c:pt>
                <c:pt idx="113">
                  <c:v>-1.8700000000000212</c:v>
                </c:pt>
                <c:pt idx="114">
                  <c:v>-1.8600000000000212</c:v>
                </c:pt>
                <c:pt idx="115">
                  <c:v>-1.8500000000000212</c:v>
                </c:pt>
                <c:pt idx="116">
                  <c:v>-1.8400000000000212</c:v>
                </c:pt>
                <c:pt idx="117">
                  <c:v>-1.8300000000000212</c:v>
                </c:pt>
                <c:pt idx="118">
                  <c:v>-1.8200000000000212</c:v>
                </c:pt>
                <c:pt idx="119">
                  <c:v>-1.8100000000000211</c:v>
                </c:pt>
                <c:pt idx="120">
                  <c:v>-1.8000000000000211</c:v>
                </c:pt>
                <c:pt idx="121">
                  <c:v>-1.7900000000000211</c:v>
                </c:pt>
                <c:pt idx="122">
                  <c:v>-1.7800000000000211</c:v>
                </c:pt>
                <c:pt idx="123">
                  <c:v>-1.7700000000000211</c:v>
                </c:pt>
                <c:pt idx="124">
                  <c:v>-1.7600000000000211</c:v>
                </c:pt>
                <c:pt idx="125">
                  <c:v>-1.7500000000000211</c:v>
                </c:pt>
                <c:pt idx="126">
                  <c:v>-1.7400000000000211</c:v>
                </c:pt>
                <c:pt idx="127">
                  <c:v>-1.7300000000000211</c:v>
                </c:pt>
                <c:pt idx="128">
                  <c:v>-1.7200000000000211</c:v>
                </c:pt>
                <c:pt idx="129">
                  <c:v>-1.7100000000000211</c:v>
                </c:pt>
                <c:pt idx="130">
                  <c:v>-1.700000000000021</c:v>
                </c:pt>
                <c:pt idx="131">
                  <c:v>-1.690000000000021</c:v>
                </c:pt>
                <c:pt idx="132">
                  <c:v>-1.680000000000021</c:v>
                </c:pt>
                <c:pt idx="133">
                  <c:v>-1.670000000000021</c:v>
                </c:pt>
                <c:pt idx="134">
                  <c:v>-1.660000000000021</c:v>
                </c:pt>
                <c:pt idx="135">
                  <c:v>-1.650000000000021</c:v>
                </c:pt>
                <c:pt idx="136">
                  <c:v>-1.640000000000021</c:v>
                </c:pt>
                <c:pt idx="137">
                  <c:v>-1.630000000000021</c:v>
                </c:pt>
                <c:pt idx="138">
                  <c:v>-1.620000000000021</c:v>
                </c:pt>
                <c:pt idx="139">
                  <c:v>-1.610000000000021</c:v>
                </c:pt>
                <c:pt idx="140">
                  <c:v>-1.600000000000021</c:v>
                </c:pt>
                <c:pt idx="141">
                  <c:v>-1.590000000000021</c:v>
                </c:pt>
                <c:pt idx="142">
                  <c:v>-1.5800000000000209</c:v>
                </c:pt>
                <c:pt idx="143">
                  <c:v>-1.5700000000000209</c:v>
                </c:pt>
                <c:pt idx="144">
                  <c:v>-1.5600000000000209</c:v>
                </c:pt>
                <c:pt idx="145">
                  <c:v>-1.5500000000000209</c:v>
                </c:pt>
                <c:pt idx="146">
                  <c:v>-1.5400000000000209</c:v>
                </c:pt>
                <c:pt idx="147">
                  <c:v>-1.5300000000000209</c:v>
                </c:pt>
                <c:pt idx="148">
                  <c:v>-1.5200000000000209</c:v>
                </c:pt>
                <c:pt idx="149">
                  <c:v>-1.5100000000000209</c:v>
                </c:pt>
                <c:pt idx="150">
                  <c:v>-1.5000000000000209</c:v>
                </c:pt>
                <c:pt idx="151">
                  <c:v>-1.4900000000000209</c:v>
                </c:pt>
                <c:pt idx="152">
                  <c:v>-1.4800000000000209</c:v>
                </c:pt>
                <c:pt idx="153">
                  <c:v>-1.4700000000000208</c:v>
                </c:pt>
                <c:pt idx="154">
                  <c:v>-1.4600000000000208</c:v>
                </c:pt>
                <c:pt idx="155">
                  <c:v>-1.4500000000000208</c:v>
                </c:pt>
                <c:pt idx="156">
                  <c:v>-1.4400000000000208</c:v>
                </c:pt>
                <c:pt idx="157">
                  <c:v>-1.4300000000000208</c:v>
                </c:pt>
                <c:pt idx="158">
                  <c:v>-1.4200000000000208</c:v>
                </c:pt>
                <c:pt idx="159">
                  <c:v>-1.4100000000000208</c:v>
                </c:pt>
                <c:pt idx="160">
                  <c:v>-1.4000000000000208</c:v>
                </c:pt>
                <c:pt idx="161">
                  <c:v>-1.3900000000000208</c:v>
                </c:pt>
                <c:pt idx="162">
                  <c:v>-1.3800000000000208</c:v>
                </c:pt>
                <c:pt idx="163">
                  <c:v>-1.3700000000000208</c:v>
                </c:pt>
                <c:pt idx="164">
                  <c:v>-1.3600000000000207</c:v>
                </c:pt>
                <c:pt idx="165">
                  <c:v>-1.3500000000000207</c:v>
                </c:pt>
                <c:pt idx="166">
                  <c:v>-1.3400000000000207</c:v>
                </c:pt>
                <c:pt idx="167">
                  <c:v>-1.3300000000000207</c:v>
                </c:pt>
                <c:pt idx="168">
                  <c:v>-1.3200000000000207</c:v>
                </c:pt>
                <c:pt idx="169">
                  <c:v>-1.3100000000000207</c:v>
                </c:pt>
                <c:pt idx="170">
                  <c:v>-1.3000000000000207</c:v>
                </c:pt>
                <c:pt idx="171">
                  <c:v>-1.2900000000000207</c:v>
                </c:pt>
                <c:pt idx="172">
                  <c:v>-1.2800000000000207</c:v>
                </c:pt>
                <c:pt idx="173">
                  <c:v>-1.2700000000000207</c:v>
                </c:pt>
                <c:pt idx="174">
                  <c:v>-1.2600000000000207</c:v>
                </c:pt>
                <c:pt idx="175">
                  <c:v>-1.2500000000000207</c:v>
                </c:pt>
                <c:pt idx="176">
                  <c:v>-1.2400000000000206</c:v>
                </c:pt>
                <c:pt idx="177">
                  <c:v>-1.2300000000000206</c:v>
                </c:pt>
                <c:pt idx="178">
                  <c:v>-1.2200000000000206</c:v>
                </c:pt>
                <c:pt idx="179">
                  <c:v>-1.2100000000000206</c:v>
                </c:pt>
                <c:pt idx="180">
                  <c:v>-1.2000000000000206</c:v>
                </c:pt>
                <c:pt idx="181">
                  <c:v>-1.1900000000000206</c:v>
                </c:pt>
                <c:pt idx="182">
                  <c:v>-1.1800000000000206</c:v>
                </c:pt>
                <c:pt idx="183">
                  <c:v>-1.1700000000000206</c:v>
                </c:pt>
                <c:pt idx="184">
                  <c:v>-1.1600000000000206</c:v>
                </c:pt>
                <c:pt idx="185">
                  <c:v>-1.1500000000000206</c:v>
                </c:pt>
                <c:pt idx="186">
                  <c:v>-1.1400000000000206</c:v>
                </c:pt>
                <c:pt idx="187">
                  <c:v>-1.1300000000000205</c:v>
                </c:pt>
                <c:pt idx="188">
                  <c:v>-1.1200000000000205</c:v>
                </c:pt>
                <c:pt idx="189">
                  <c:v>-1.1100000000000205</c:v>
                </c:pt>
                <c:pt idx="190">
                  <c:v>-1.1000000000000205</c:v>
                </c:pt>
                <c:pt idx="191">
                  <c:v>-1.0900000000000205</c:v>
                </c:pt>
                <c:pt idx="192">
                  <c:v>-1.0800000000000205</c:v>
                </c:pt>
                <c:pt idx="193">
                  <c:v>-1.0700000000000205</c:v>
                </c:pt>
                <c:pt idx="194">
                  <c:v>-1.0600000000000205</c:v>
                </c:pt>
                <c:pt idx="195">
                  <c:v>-1.0500000000000205</c:v>
                </c:pt>
                <c:pt idx="196">
                  <c:v>-1.0400000000000205</c:v>
                </c:pt>
                <c:pt idx="197">
                  <c:v>-1.0300000000000205</c:v>
                </c:pt>
                <c:pt idx="198">
                  <c:v>-1.0200000000000204</c:v>
                </c:pt>
                <c:pt idx="199">
                  <c:v>-1.0100000000000204</c:v>
                </c:pt>
                <c:pt idx="200">
                  <c:v>-1.0000000000000204</c:v>
                </c:pt>
                <c:pt idx="201">
                  <c:v>-0.99000000000002042</c:v>
                </c:pt>
                <c:pt idx="202">
                  <c:v>-0.98000000000002041</c:v>
                </c:pt>
                <c:pt idx="203">
                  <c:v>-0.9700000000000204</c:v>
                </c:pt>
                <c:pt idx="204">
                  <c:v>-0.96000000000002039</c:v>
                </c:pt>
                <c:pt idx="205">
                  <c:v>-0.95000000000002038</c:v>
                </c:pt>
                <c:pt idx="206">
                  <c:v>-0.94000000000002037</c:v>
                </c:pt>
                <c:pt idx="207">
                  <c:v>-0.93000000000002037</c:v>
                </c:pt>
                <c:pt idx="208">
                  <c:v>-0.92000000000002036</c:v>
                </c:pt>
                <c:pt idx="209">
                  <c:v>-0.91000000000002035</c:v>
                </c:pt>
                <c:pt idx="210">
                  <c:v>-0.90000000000002034</c:v>
                </c:pt>
                <c:pt idx="211">
                  <c:v>-0.89000000000002033</c:v>
                </c:pt>
                <c:pt idx="212">
                  <c:v>-0.88000000000002032</c:v>
                </c:pt>
                <c:pt idx="213">
                  <c:v>-0.87000000000002031</c:v>
                </c:pt>
                <c:pt idx="214">
                  <c:v>-0.8600000000000203</c:v>
                </c:pt>
                <c:pt idx="215">
                  <c:v>-0.85000000000002029</c:v>
                </c:pt>
                <c:pt idx="216">
                  <c:v>-0.84000000000002029</c:v>
                </c:pt>
                <c:pt idx="217">
                  <c:v>-0.83000000000002028</c:v>
                </c:pt>
                <c:pt idx="218">
                  <c:v>-0.82000000000002027</c:v>
                </c:pt>
                <c:pt idx="219">
                  <c:v>-0.81000000000002026</c:v>
                </c:pt>
                <c:pt idx="220">
                  <c:v>-0.80000000000002025</c:v>
                </c:pt>
                <c:pt idx="221">
                  <c:v>-0.79000000000002024</c:v>
                </c:pt>
                <c:pt idx="222">
                  <c:v>-0.78000000000002023</c:v>
                </c:pt>
                <c:pt idx="223">
                  <c:v>-0.77000000000002022</c:v>
                </c:pt>
                <c:pt idx="224">
                  <c:v>-0.76000000000002021</c:v>
                </c:pt>
                <c:pt idx="225">
                  <c:v>-0.75000000000002021</c:v>
                </c:pt>
                <c:pt idx="226">
                  <c:v>-0.7400000000000202</c:v>
                </c:pt>
                <c:pt idx="227">
                  <c:v>-0.73000000000002019</c:v>
                </c:pt>
                <c:pt idx="228">
                  <c:v>-0.72000000000002018</c:v>
                </c:pt>
                <c:pt idx="229">
                  <c:v>-0.71000000000002017</c:v>
                </c:pt>
                <c:pt idx="230">
                  <c:v>-0.70000000000002016</c:v>
                </c:pt>
                <c:pt idx="231">
                  <c:v>-0.69000000000002015</c:v>
                </c:pt>
                <c:pt idx="232">
                  <c:v>-0.68000000000002014</c:v>
                </c:pt>
                <c:pt idx="233">
                  <c:v>-0.67000000000002014</c:v>
                </c:pt>
                <c:pt idx="234">
                  <c:v>-0.66000000000002013</c:v>
                </c:pt>
                <c:pt idx="235">
                  <c:v>-0.65000000000002012</c:v>
                </c:pt>
                <c:pt idx="236">
                  <c:v>-0.64000000000002011</c:v>
                </c:pt>
                <c:pt idx="237">
                  <c:v>-0.6300000000000201</c:v>
                </c:pt>
                <c:pt idx="238">
                  <c:v>-0.62000000000002009</c:v>
                </c:pt>
                <c:pt idx="239">
                  <c:v>-0.61000000000002008</c:v>
                </c:pt>
                <c:pt idx="240">
                  <c:v>-0.60000000000002007</c:v>
                </c:pt>
                <c:pt idx="241">
                  <c:v>-0.59000000000002006</c:v>
                </c:pt>
                <c:pt idx="242">
                  <c:v>-0.58000000000002006</c:v>
                </c:pt>
                <c:pt idx="243">
                  <c:v>-0.57000000000002005</c:v>
                </c:pt>
                <c:pt idx="244">
                  <c:v>-0.56000000000002004</c:v>
                </c:pt>
                <c:pt idx="245">
                  <c:v>-0.55000000000002003</c:v>
                </c:pt>
                <c:pt idx="246">
                  <c:v>-0.54000000000002002</c:v>
                </c:pt>
                <c:pt idx="247">
                  <c:v>-0.53000000000002001</c:v>
                </c:pt>
                <c:pt idx="248">
                  <c:v>-0.52000000000002</c:v>
                </c:pt>
                <c:pt idx="249">
                  <c:v>-0.51000000000001999</c:v>
                </c:pt>
                <c:pt idx="250">
                  <c:v>-0.50000000000001998</c:v>
                </c:pt>
                <c:pt idx="251">
                  <c:v>-0.49000000000001998</c:v>
                </c:pt>
                <c:pt idx="252">
                  <c:v>-0.48000000000001997</c:v>
                </c:pt>
                <c:pt idx="253">
                  <c:v>-0.47000000000001996</c:v>
                </c:pt>
                <c:pt idx="254">
                  <c:v>-0.46000000000001995</c:v>
                </c:pt>
                <c:pt idx="255">
                  <c:v>-0.45000000000001994</c:v>
                </c:pt>
                <c:pt idx="256">
                  <c:v>-0.44000000000001993</c:v>
                </c:pt>
                <c:pt idx="257">
                  <c:v>-0.43000000000001992</c:v>
                </c:pt>
                <c:pt idx="258">
                  <c:v>-0.42000000000001991</c:v>
                </c:pt>
                <c:pt idx="259">
                  <c:v>-0.4100000000000199</c:v>
                </c:pt>
                <c:pt idx="260">
                  <c:v>-0.4000000000000199</c:v>
                </c:pt>
                <c:pt idx="261">
                  <c:v>-0.39000000000001989</c:v>
                </c:pt>
                <c:pt idx="262">
                  <c:v>-0.38000000000001988</c:v>
                </c:pt>
                <c:pt idx="263">
                  <c:v>-0.37000000000001987</c:v>
                </c:pt>
                <c:pt idx="264">
                  <c:v>-0.36000000000001986</c:v>
                </c:pt>
                <c:pt idx="265">
                  <c:v>-0.35000000000001985</c:v>
                </c:pt>
                <c:pt idx="266">
                  <c:v>-0.34000000000001984</c:v>
                </c:pt>
                <c:pt idx="267">
                  <c:v>-0.33000000000001983</c:v>
                </c:pt>
                <c:pt idx="268">
                  <c:v>-0.32000000000001982</c:v>
                </c:pt>
                <c:pt idx="269">
                  <c:v>-0.31000000000001982</c:v>
                </c:pt>
                <c:pt idx="270">
                  <c:v>-0.30000000000001981</c:v>
                </c:pt>
                <c:pt idx="271">
                  <c:v>-0.2900000000000198</c:v>
                </c:pt>
                <c:pt idx="272">
                  <c:v>-0.28000000000001979</c:v>
                </c:pt>
                <c:pt idx="273">
                  <c:v>-0.27000000000001978</c:v>
                </c:pt>
                <c:pt idx="274">
                  <c:v>-0.26000000000001977</c:v>
                </c:pt>
                <c:pt idx="275">
                  <c:v>-0.25000000000001976</c:v>
                </c:pt>
                <c:pt idx="276">
                  <c:v>-0.24000000000001975</c:v>
                </c:pt>
                <c:pt idx="277">
                  <c:v>-0.23000000000001974</c:v>
                </c:pt>
                <c:pt idx="278">
                  <c:v>-0.22000000000001974</c:v>
                </c:pt>
                <c:pt idx="279">
                  <c:v>-0.21000000000001973</c:v>
                </c:pt>
                <c:pt idx="280">
                  <c:v>-0.20000000000001972</c:v>
                </c:pt>
                <c:pt idx="281">
                  <c:v>-0.19000000000001971</c:v>
                </c:pt>
                <c:pt idx="282">
                  <c:v>-0.1800000000000197</c:v>
                </c:pt>
                <c:pt idx="283">
                  <c:v>-0.17000000000001969</c:v>
                </c:pt>
                <c:pt idx="284">
                  <c:v>-0.16000000000001968</c:v>
                </c:pt>
                <c:pt idx="285">
                  <c:v>-0.15000000000001967</c:v>
                </c:pt>
                <c:pt idx="286">
                  <c:v>-0.14000000000001966</c:v>
                </c:pt>
                <c:pt idx="287">
                  <c:v>-0.13000000000001966</c:v>
                </c:pt>
                <c:pt idx="288">
                  <c:v>-0.12000000000001966</c:v>
                </c:pt>
                <c:pt idx="289">
                  <c:v>-0.11000000000001967</c:v>
                </c:pt>
                <c:pt idx="290">
                  <c:v>-0.10000000000001967</c:v>
                </c:pt>
                <c:pt idx="291">
                  <c:v>-9.0000000000019675E-2</c:v>
                </c:pt>
                <c:pt idx="292">
                  <c:v>-8.000000000001968E-2</c:v>
                </c:pt>
                <c:pt idx="293">
                  <c:v>-7.0000000000019685E-2</c:v>
                </c:pt>
                <c:pt idx="294">
                  <c:v>-6.0000000000019683E-2</c:v>
                </c:pt>
                <c:pt idx="295">
                  <c:v>-5.0000000000019681E-2</c:v>
                </c:pt>
                <c:pt idx="296">
                  <c:v>-4.000000000001968E-2</c:v>
                </c:pt>
                <c:pt idx="297">
                  <c:v>-3.0000000000019678E-2</c:v>
                </c:pt>
                <c:pt idx="298">
                  <c:v>-2.0000000000019676E-2</c:v>
                </c:pt>
                <c:pt idx="299">
                  <c:v>-1.0000000000019675E-2</c:v>
                </c:pt>
                <c:pt idx="300">
                  <c:v>-1.9675233664528946E-14</c:v>
                </c:pt>
                <c:pt idx="301">
                  <c:v>9.999999999980325E-3</c:v>
                </c:pt>
                <c:pt idx="302">
                  <c:v>1.9999999999980325E-2</c:v>
                </c:pt>
                <c:pt idx="303">
                  <c:v>2.9999999999980327E-2</c:v>
                </c:pt>
                <c:pt idx="304">
                  <c:v>3.9999999999980329E-2</c:v>
                </c:pt>
                <c:pt idx="305">
                  <c:v>4.9999999999980331E-2</c:v>
                </c:pt>
                <c:pt idx="306">
                  <c:v>5.9999999999980333E-2</c:v>
                </c:pt>
                <c:pt idx="307">
                  <c:v>6.9999999999980328E-2</c:v>
                </c:pt>
                <c:pt idx="308">
                  <c:v>7.9999999999980323E-2</c:v>
                </c:pt>
                <c:pt idx="309">
                  <c:v>8.9999999999980318E-2</c:v>
                </c:pt>
                <c:pt idx="310">
                  <c:v>9.9999999999980313E-2</c:v>
                </c:pt>
                <c:pt idx="311">
                  <c:v>0.10999999999998031</c:v>
                </c:pt>
                <c:pt idx="312">
                  <c:v>0.1199999999999803</c:v>
                </c:pt>
                <c:pt idx="313">
                  <c:v>0.1299999999999803</c:v>
                </c:pt>
                <c:pt idx="314">
                  <c:v>0.13999999999998031</c:v>
                </c:pt>
                <c:pt idx="315">
                  <c:v>0.14999999999998032</c:v>
                </c:pt>
                <c:pt idx="316">
                  <c:v>0.15999999999998032</c:v>
                </c:pt>
                <c:pt idx="317">
                  <c:v>0.16999999999998033</c:v>
                </c:pt>
                <c:pt idx="318">
                  <c:v>0.17999999999998034</c:v>
                </c:pt>
                <c:pt idx="319">
                  <c:v>0.18999999999998035</c:v>
                </c:pt>
                <c:pt idx="320">
                  <c:v>0.19999999999998036</c:v>
                </c:pt>
                <c:pt idx="321">
                  <c:v>0.20999999999998037</c:v>
                </c:pt>
                <c:pt idx="322">
                  <c:v>0.21999999999998038</c:v>
                </c:pt>
                <c:pt idx="323">
                  <c:v>0.22999999999998039</c:v>
                </c:pt>
                <c:pt idx="324">
                  <c:v>0.2399999999999804</c:v>
                </c:pt>
                <c:pt idx="325">
                  <c:v>0.2499999999999804</c:v>
                </c:pt>
                <c:pt idx="326">
                  <c:v>0.25999999999998041</c:v>
                </c:pt>
                <c:pt idx="327">
                  <c:v>0.26999999999998042</c:v>
                </c:pt>
                <c:pt idx="328">
                  <c:v>0.27999999999998043</c:v>
                </c:pt>
                <c:pt idx="329">
                  <c:v>0.28999999999998044</c:v>
                </c:pt>
                <c:pt idx="330">
                  <c:v>0.29999999999998045</c:v>
                </c:pt>
                <c:pt idx="331">
                  <c:v>0.30999999999998046</c:v>
                </c:pt>
                <c:pt idx="332">
                  <c:v>0.31999999999998047</c:v>
                </c:pt>
                <c:pt idx="333">
                  <c:v>0.32999999999998048</c:v>
                </c:pt>
                <c:pt idx="334">
                  <c:v>0.33999999999998048</c:v>
                </c:pt>
                <c:pt idx="335">
                  <c:v>0.34999999999998049</c:v>
                </c:pt>
                <c:pt idx="336">
                  <c:v>0.3599999999999805</c:v>
                </c:pt>
                <c:pt idx="337">
                  <c:v>0.36999999999998051</c:v>
                </c:pt>
                <c:pt idx="338">
                  <c:v>0.37999999999998052</c:v>
                </c:pt>
                <c:pt idx="339">
                  <c:v>0.38999999999998053</c:v>
                </c:pt>
                <c:pt idx="340">
                  <c:v>0.39999999999998054</c:v>
                </c:pt>
                <c:pt idx="341">
                  <c:v>0.40999999999998055</c:v>
                </c:pt>
                <c:pt idx="342">
                  <c:v>0.41999999999998056</c:v>
                </c:pt>
                <c:pt idx="343">
                  <c:v>0.42999999999998056</c:v>
                </c:pt>
                <c:pt idx="344">
                  <c:v>0.43999999999998057</c:v>
                </c:pt>
                <c:pt idx="345">
                  <c:v>0.44999999999998058</c:v>
                </c:pt>
                <c:pt idx="346">
                  <c:v>0.45999999999998059</c:v>
                </c:pt>
                <c:pt idx="347">
                  <c:v>0.4699999999999806</c:v>
                </c:pt>
                <c:pt idx="348">
                  <c:v>0.47999999999998061</c:v>
                </c:pt>
                <c:pt idx="349">
                  <c:v>0.48999999999998062</c:v>
                </c:pt>
                <c:pt idx="350">
                  <c:v>0.49999999999998063</c:v>
                </c:pt>
                <c:pt idx="351">
                  <c:v>0.50999999999998058</c:v>
                </c:pt>
                <c:pt idx="352">
                  <c:v>0.51999999999998059</c:v>
                </c:pt>
                <c:pt idx="353">
                  <c:v>0.5299999999999806</c:v>
                </c:pt>
                <c:pt idx="354">
                  <c:v>0.53999999999998061</c:v>
                </c:pt>
                <c:pt idx="355">
                  <c:v>0.54999999999998062</c:v>
                </c:pt>
                <c:pt idx="356">
                  <c:v>0.55999999999998062</c:v>
                </c:pt>
                <c:pt idx="357">
                  <c:v>0.56999999999998063</c:v>
                </c:pt>
                <c:pt idx="358">
                  <c:v>0.57999999999998064</c:v>
                </c:pt>
                <c:pt idx="359">
                  <c:v>0.58999999999998065</c:v>
                </c:pt>
                <c:pt idx="360">
                  <c:v>0.59999999999998066</c:v>
                </c:pt>
                <c:pt idx="361">
                  <c:v>0.60999999999998067</c:v>
                </c:pt>
                <c:pt idx="362">
                  <c:v>0.61999999999998068</c:v>
                </c:pt>
                <c:pt idx="363">
                  <c:v>0.62999999999998069</c:v>
                </c:pt>
                <c:pt idx="364">
                  <c:v>0.6399999999999807</c:v>
                </c:pt>
                <c:pt idx="365">
                  <c:v>0.6499999999999807</c:v>
                </c:pt>
                <c:pt idx="366">
                  <c:v>0.65999999999998071</c:v>
                </c:pt>
                <c:pt idx="367">
                  <c:v>0.66999999999998072</c:v>
                </c:pt>
                <c:pt idx="368">
                  <c:v>0.67999999999998073</c:v>
                </c:pt>
                <c:pt idx="369">
                  <c:v>0.68999999999998074</c:v>
                </c:pt>
                <c:pt idx="370">
                  <c:v>0.69999999999998075</c:v>
                </c:pt>
                <c:pt idx="371">
                  <c:v>0.70999999999998076</c:v>
                </c:pt>
                <c:pt idx="372">
                  <c:v>0.71999999999998077</c:v>
                </c:pt>
                <c:pt idx="373">
                  <c:v>0.72999999999998078</c:v>
                </c:pt>
                <c:pt idx="374">
                  <c:v>0.73999999999998078</c:v>
                </c:pt>
                <c:pt idx="375">
                  <c:v>0.74999999999998079</c:v>
                </c:pt>
                <c:pt idx="376">
                  <c:v>0.7599999999999808</c:v>
                </c:pt>
                <c:pt idx="377">
                  <c:v>0.76999999999998081</c:v>
                </c:pt>
                <c:pt idx="378">
                  <c:v>0.77999999999998082</c:v>
                </c:pt>
                <c:pt idx="379">
                  <c:v>0.78999999999998083</c:v>
                </c:pt>
                <c:pt idx="380">
                  <c:v>0.79999999999998084</c:v>
                </c:pt>
                <c:pt idx="381">
                  <c:v>0.80999999999998085</c:v>
                </c:pt>
                <c:pt idx="382">
                  <c:v>0.81999999999998086</c:v>
                </c:pt>
                <c:pt idx="383">
                  <c:v>0.82999999999998086</c:v>
                </c:pt>
                <c:pt idx="384">
                  <c:v>0.83999999999998087</c:v>
                </c:pt>
                <c:pt idx="385">
                  <c:v>0.84999999999998088</c:v>
                </c:pt>
                <c:pt idx="386">
                  <c:v>0.85999999999998089</c:v>
                </c:pt>
                <c:pt idx="387">
                  <c:v>0.8699999999999809</c:v>
                </c:pt>
                <c:pt idx="388">
                  <c:v>0.87999999999998091</c:v>
                </c:pt>
                <c:pt idx="389">
                  <c:v>0.88999999999998092</c:v>
                </c:pt>
                <c:pt idx="390">
                  <c:v>0.89999999999998093</c:v>
                </c:pt>
                <c:pt idx="391">
                  <c:v>0.90999999999998094</c:v>
                </c:pt>
                <c:pt idx="392">
                  <c:v>0.91999999999998094</c:v>
                </c:pt>
                <c:pt idx="393">
                  <c:v>0.92999999999998095</c:v>
                </c:pt>
                <c:pt idx="394">
                  <c:v>0.93999999999998096</c:v>
                </c:pt>
                <c:pt idx="395">
                  <c:v>0.94999999999998097</c:v>
                </c:pt>
                <c:pt idx="396">
                  <c:v>0.95999999999998098</c:v>
                </c:pt>
                <c:pt idx="397">
                  <c:v>0.96999999999998099</c:v>
                </c:pt>
                <c:pt idx="398">
                  <c:v>0.979999999999981</c:v>
                </c:pt>
                <c:pt idx="399">
                  <c:v>0.98999999999998101</c:v>
                </c:pt>
                <c:pt idx="400">
                  <c:v>0.99999999999998102</c:v>
                </c:pt>
                <c:pt idx="401">
                  <c:v>1.0099999999999809</c:v>
                </c:pt>
                <c:pt idx="402">
                  <c:v>1.0199999999999809</c:v>
                </c:pt>
                <c:pt idx="403">
                  <c:v>1.0299999999999809</c:v>
                </c:pt>
                <c:pt idx="404">
                  <c:v>1.0399999999999809</c:v>
                </c:pt>
                <c:pt idx="405">
                  <c:v>1.0499999999999809</c:v>
                </c:pt>
                <c:pt idx="406">
                  <c:v>1.059999999999981</c:v>
                </c:pt>
                <c:pt idx="407">
                  <c:v>1.069999999999981</c:v>
                </c:pt>
                <c:pt idx="408">
                  <c:v>1.079999999999981</c:v>
                </c:pt>
                <c:pt idx="409">
                  <c:v>1.089999999999981</c:v>
                </c:pt>
                <c:pt idx="410">
                  <c:v>1.099999999999981</c:v>
                </c:pt>
                <c:pt idx="411">
                  <c:v>1.109999999999981</c:v>
                </c:pt>
                <c:pt idx="412">
                  <c:v>1.119999999999981</c:v>
                </c:pt>
                <c:pt idx="413">
                  <c:v>1.129999999999981</c:v>
                </c:pt>
                <c:pt idx="414">
                  <c:v>1.139999999999981</c:v>
                </c:pt>
                <c:pt idx="415">
                  <c:v>1.149999999999981</c:v>
                </c:pt>
                <c:pt idx="416">
                  <c:v>1.159999999999981</c:v>
                </c:pt>
                <c:pt idx="417">
                  <c:v>1.1699999999999811</c:v>
                </c:pt>
                <c:pt idx="418">
                  <c:v>1.1799999999999811</c:v>
                </c:pt>
                <c:pt idx="419">
                  <c:v>1.1899999999999811</c:v>
                </c:pt>
                <c:pt idx="420">
                  <c:v>1.1999999999999811</c:v>
                </c:pt>
                <c:pt idx="421">
                  <c:v>1.2099999999999811</c:v>
                </c:pt>
                <c:pt idx="422">
                  <c:v>1.2199999999999811</c:v>
                </c:pt>
                <c:pt idx="423">
                  <c:v>1.2299999999999811</c:v>
                </c:pt>
                <c:pt idx="424">
                  <c:v>1.2399999999999811</c:v>
                </c:pt>
                <c:pt idx="425">
                  <c:v>1.2499999999999811</c:v>
                </c:pt>
                <c:pt idx="426">
                  <c:v>1.2599999999999811</c:v>
                </c:pt>
                <c:pt idx="427">
                  <c:v>1.2699999999999811</c:v>
                </c:pt>
                <c:pt idx="428">
                  <c:v>1.2799999999999812</c:v>
                </c:pt>
                <c:pt idx="429">
                  <c:v>1.2899999999999812</c:v>
                </c:pt>
                <c:pt idx="430">
                  <c:v>1.2999999999999812</c:v>
                </c:pt>
                <c:pt idx="431">
                  <c:v>1.3099999999999812</c:v>
                </c:pt>
                <c:pt idx="432">
                  <c:v>1.3199999999999812</c:v>
                </c:pt>
                <c:pt idx="433">
                  <c:v>1.3299999999999812</c:v>
                </c:pt>
                <c:pt idx="434">
                  <c:v>1.3399999999999812</c:v>
                </c:pt>
                <c:pt idx="435">
                  <c:v>1.3499999999999812</c:v>
                </c:pt>
                <c:pt idx="436">
                  <c:v>1.3599999999999812</c:v>
                </c:pt>
                <c:pt idx="437">
                  <c:v>1.3699999999999812</c:v>
                </c:pt>
                <c:pt idx="438">
                  <c:v>1.3799999999999812</c:v>
                </c:pt>
                <c:pt idx="439">
                  <c:v>1.3899999999999813</c:v>
                </c:pt>
                <c:pt idx="440">
                  <c:v>1.3999999999999813</c:v>
                </c:pt>
                <c:pt idx="441">
                  <c:v>1.4099999999999813</c:v>
                </c:pt>
                <c:pt idx="442">
                  <c:v>1.4199999999999813</c:v>
                </c:pt>
                <c:pt idx="443">
                  <c:v>1.4299999999999813</c:v>
                </c:pt>
                <c:pt idx="444">
                  <c:v>1.4399999999999813</c:v>
                </c:pt>
                <c:pt idx="445">
                  <c:v>1.4499999999999813</c:v>
                </c:pt>
                <c:pt idx="446">
                  <c:v>1.4599999999999813</c:v>
                </c:pt>
                <c:pt idx="447">
                  <c:v>1.4699999999999813</c:v>
                </c:pt>
                <c:pt idx="448">
                  <c:v>1.4799999999999813</c:v>
                </c:pt>
                <c:pt idx="449">
                  <c:v>1.4899999999999813</c:v>
                </c:pt>
                <c:pt idx="450">
                  <c:v>1.4999999999999813</c:v>
                </c:pt>
                <c:pt idx="451">
                  <c:v>1.5099999999999814</c:v>
                </c:pt>
                <c:pt idx="452">
                  <c:v>1.5199999999999814</c:v>
                </c:pt>
                <c:pt idx="453">
                  <c:v>1.5299999999999814</c:v>
                </c:pt>
                <c:pt idx="454">
                  <c:v>1.5399999999999814</c:v>
                </c:pt>
                <c:pt idx="455">
                  <c:v>1.5499999999999814</c:v>
                </c:pt>
                <c:pt idx="456">
                  <c:v>1.5599999999999814</c:v>
                </c:pt>
                <c:pt idx="457">
                  <c:v>1.5699999999999814</c:v>
                </c:pt>
                <c:pt idx="458">
                  <c:v>1.5799999999999814</c:v>
                </c:pt>
                <c:pt idx="459">
                  <c:v>1.5899999999999814</c:v>
                </c:pt>
                <c:pt idx="460">
                  <c:v>1.5999999999999814</c:v>
                </c:pt>
                <c:pt idx="461">
                  <c:v>1.6099999999999814</c:v>
                </c:pt>
                <c:pt idx="462">
                  <c:v>1.6199999999999815</c:v>
                </c:pt>
                <c:pt idx="463">
                  <c:v>1.6299999999999815</c:v>
                </c:pt>
                <c:pt idx="464">
                  <c:v>1.6399999999999815</c:v>
                </c:pt>
                <c:pt idx="465">
                  <c:v>1.6499999999999815</c:v>
                </c:pt>
                <c:pt idx="466">
                  <c:v>1.6599999999999815</c:v>
                </c:pt>
                <c:pt idx="467">
                  <c:v>1.6699999999999815</c:v>
                </c:pt>
                <c:pt idx="468">
                  <c:v>1.6799999999999815</c:v>
                </c:pt>
                <c:pt idx="469">
                  <c:v>1.6899999999999815</c:v>
                </c:pt>
                <c:pt idx="470">
                  <c:v>1.6999999999999815</c:v>
                </c:pt>
                <c:pt idx="471">
                  <c:v>1.7099999999999815</c:v>
                </c:pt>
                <c:pt idx="472">
                  <c:v>1.7199999999999815</c:v>
                </c:pt>
                <c:pt idx="473">
                  <c:v>1.7299999999999816</c:v>
                </c:pt>
                <c:pt idx="474">
                  <c:v>1.7399999999999816</c:v>
                </c:pt>
                <c:pt idx="475">
                  <c:v>1.7499999999999816</c:v>
                </c:pt>
                <c:pt idx="476">
                  <c:v>1.7599999999999816</c:v>
                </c:pt>
                <c:pt idx="477">
                  <c:v>1.7699999999999816</c:v>
                </c:pt>
                <c:pt idx="478">
                  <c:v>1.7799999999999816</c:v>
                </c:pt>
                <c:pt idx="479">
                  <c:v>1.7899999999999816</c:v>
                </c:pt>
                <c:pt idx="480">
                  <c:v>1.7999999999999816</c:v>
                </c:pt>
                <c:pt idx="481">
                  <c:v>1.8099999999999816</c:v>
                </c:pt>
                <c:pt idx="482">
                  <c:v>1.8199999999999816</c:v>
                </c:pt>
                <c:pt idx="483">
                  <c:v>1.8299999999999816</c:v>
                </c:pt>
                <c:pt idx="484">
                  <c:v>1.8399999999999817</c:v>
                </c:pt>
                <c:pt idx="485">
                  <c:v>1.8499999999999817</c:v>
                </c:pt>
                <c:pt idx="486">
                  <c:v>1.8599999999999817</c:v>
                </c:pt>
                <c:pt idx="487">
                  <c:v>1.8699999999999817</c:v>
                </c:pt>
                <c:pt idx="488">
                  <c:v>1.8799999999999817</c:v>
                </c:pt>
                <c:pt idx="489">
                  <c:v>1.8899999999999817</c:v>
                </c:pt>
                <c:pt idx="490">
                  <c:v>1.8999999999999817</c:v>
                </c:pt>
                <c:pt idx="491">
                  <c:v>1.9099999999999817</c:v>
                </c:pt>
                <c:pt idx="492">
                  <c:v>1.9199999999999817</c:v>
                </c:pt>
                <c:pt idx="493">
                  <c:v>1.9299999999999817</c:v>
                </c:pt>
                <c:pt idx="494">
                  <c:v>1.9399999999999817</c:v>
                </c:pt>
                <c:pt idx="495">
                  <c:v>1.9499999999999817</c:v>
                </c:pt>
                <c:pt idx="496">
                  <c:v>1.9599999999999818</c:v>
                </c:pt>
                <c:pt idx="497">
                  <c:v>1.9699999999999818</c:v>
                </c:pt>
                <c:pt idx="498">
                  <c:v>1.9799999999999818</c:v>
                </c:pt>
                <c:pt idx="499">
                  <c:v>1.9899999999999818</c:v>
                </c:pt>
                <c:pt idx="500">
                  <c:v>1.9999999999999818</c:v>
                </c:pt>
                <c:pt idx="501">
                  <c:v>2.0099999999999816</c:v>
                </c:pt>
                <c:pt idx="502">
                  <c:v>2.0199999999999814</c:v>
                </c:pt>
                <c:pt idx="503">
                  <c:v>2.0299999999999812</c:v>
                </c:pt>
                <c:pt idx="504">
                  <c:v>2.0399999999999809</c:v>
                </c:pt>
                <c:pt idx="505">
                  <c:v>2.0499999999999807</c:v>
                </c:pt>
                <c:pt idx="506">
                  <c:v>2.0599999999999805</c:v>
                </c:pt>
                <c:pt idx="507">
                  <c:v>2.0699999999999803</c:v>
                </c:pt>
                <c:pt idx="508">
                  <c:v>2.0799999999999801</c:v>
                </c:pt>
                <c:pt idx="509">
                  <c:v>2.0899999999999799</c:v>
                </c:pt>
                <c:pt idx="510">
                  <c:v>2.0999999999999797</c:v>
                </c:pt>
                <c:pt idx="511">
                  <c:v>2.1099999999999794</c:v>
                </c:pt>
                <c:pt idx="512">
                  <c:v>2.1199999999999792</c:v>
                </c:pt>
                <c:pt idx="513">
                  <c:v>2.129999999999979</c:v>
                </c:pt>
                <c:pt idx="514">
                  <c:v>2.1399999999999788</c:v>
                </c:pt>
                <c:pt idx="515">
                  <c:v>2.1499999999999786</c:v>
                </c:pt>
                <c:pt idx="516">
                  <c:v>2.1599999999999784</c:v>
                </c:pt>
                <c:pt idx="517">
                  <c:v>2.1699999999999782</c:v>
                </c:pt>
                <c:pt idx="518">
                  <c:v>2.179999999999978</c:v>
                </c:pt>
                <c:pt idx="519">
                  <c:v>2.1899999999999777</c:v>
                </c:pt>
                <c:pt idx="520">
                  <c:v>2.1999999999999775</c:v>
                </c:pt>
                <c:pt idx="521">
                  <c:v>2.2099999999999773</c:v>
                </c:pt>
                <c:pt idx="522">
                  <c:v>2.2199999999999771</c:v>
                </c:pt>
                <c:pt idx="523">
                  <c:v>2.2299999999999769</c:v>
                </c:pt>
                <c:pt idx="524">
                  <c:v>2.2399999999999767</c:v>
                </c:pt>
                <c:pt idx="525">
                  <c:v>2.2499999999999765</c:v>
                </c:pt>
                <c:pt idx="526">
                  <c:v>2.2599999999999763</c:v>
                </c:pt>
                <c:pt idx="527">
                  <c:v>2.269999999999976</c:v>
                </c:pt>
                <c:pt idx="528">
                  <c:v>2.2799999999999758</c:v>
                </c:pt>
                <c:pt idx="529">
                  <c:v>2.2899999999999756</c:v>
                </c:pt>
                <c:pt idx="530">
                  <c:v>2.2999999999999754</c:v>
                </c:pt>
                <c:pt idx="531">
                  <c:v>2.3099999999999752</c:v>
                </c:pt>
                <c:pt idx="532">
                  <c:v>2.319999999999975</c:v>
                </c:pt>
                <c:pt idx="533">
                  <c:v>2.3299999999999748</c:v>
                </c:pt>
                <c:pt idx="534">
                  <c:v>2.3399999999999745</c:v>
                </c:pt>
                <c:pt idx="535">
                  <c:v>2.3499999999999743</c:v>
                </c:pt>
                <c:pt idx="536">
                  <c:v>2.3599999999999741</c:v>
                </c:pt>
                <c:pt idx="537">
                  <c:v>2.3699999999999739</c:v>
                </c:pt>
                <c:pt idx="538">
                  <c:v>2.3799999999999737</c:v>
                </c:pt>
                <c:pt idx="539">
                  <c:v>2.3899999999999735</c:v>
                </c:pt>
                <c:pt idx="540">
                  <c:v>2.3999999999999733</c:v>
                </c:pt>
                <c:pt idx="541">
                  <c:v>2.4099999999999731</c:v>
                </c:pt>
                <c:pt idx="542">
                  <c:v>2.4199999999999728</c:v>
                </c:pt>
                <c:pt idx="543">
                  <c:v>2.4299999999999726</c:v>
                </c:pt>
                <c:pt idx="544">
                  <c:v>2.4399999999999724</c:v>
                </c:pt>
                <c:pt idx="545">
                  <c:v>2.4499999999999722</c:v>
                </c:pt>
                <c:pt idx="546">
                  <c:v>2.459999999999972</c:v>
                </c:pt>
                <c:pt idx="547">
                  <c:v>2.4699999999999718</c:v>
                </c:pt>
                <c:pt idx="548">
                  <c:v>2.4799999999999716</c:v>
                </c:pt>
                <c:pt idx="549">
                  <c:v>2.4899999999999713</c:v>
                </c:pt>
                <c:pt idx="550">
                  <c:v>2.4999999999999711</c:v>
                </c:pt>
                <c:pt idx="551">
                  <c:v>2.5099999999999709</c:v>
                </c:pt>
                <c:pt idx="552">
                  <c:v>2.5199999999999707</c:v>
                </c:pt>
                <c:pt idx="553">
                  <c:v>2.5299999999999705</c:v>
                </c:pt>
                <c:pt idx="554">
                  <c:v>2.5399999999999703</c:v>
                </c:pt>
                <c:pt idx="555">
                  <c:v>2.5499999999999701</c:v>
                </c:pt>
                <c:pt idx="556">
                  <c:v>2.5599999999999699</c:v>
                </c:pt>
                <c:pt idx="557">
                  <c:v>2.5699999999999696</c:v>
                </c:pt>
                <c:pt idx="558">
                  <c:v>2.5799999999999694</c:v>
                </c:pt>
                <c:pt idx="559">
                  <c:v>2.5899999999999692</c:v>
                </c:pt>
                <c:pt idx="560">
                  <c:v>2.599999999999969</c:v>
                </c:pt>
                <c:pt idx="561">
                  <c:v>2.6099999999999688</c:v>
                </c:pt>
                <c:pt idx="562">
                  <c:v>2.6199999999999686</c:v>
                </c:pt>
                <c:pt idx="563">
                  <c:v>2.6299999999999684</c:v>
                </c:pt>
                <c:pt idx="564">
                  <c:v>2.6399999999999681</c:v>
                </c:pt>
                <c:pt idx="565">
                  <c:v>2.6499999999999679</c:v>
                </c:pt>
                <c:pt idx="566">
                  <c:v>2.6599999999999677</c:v>
                </c:pt>
                <c:pt idx="567">
                  <c:v>2.6699999999999675</c:v>
                </c:pt>
                <c:pt idx="568">
                  <c:v>2.6799999999999673</c:v>
                </c:pt>
                <c:pt idx="569">
                  <c:v>2.6899999999999671</c:v>
                </c:pt>
                <c:pt idx="570">
                  <c:v>2.6999999999999669</c:v>
                </c:pt>
                <c:pt idx="571">
                  <c:v>2.7099999999999667</c:v>
                </c:pt>
                <c:pt idx="572">
                  <c:v>2.7199999999999664</c:v>
                </c:pt>
                <c:pt idx="573">
                  <c:v>2.7299999999999662</c:v>
                </c:pt>
                <c:pt idx="574">
                  <c:v>2.739999999999966</c:v>
                </c:pt>
                <c:pt idx="575">
                  <c:v>2.7499999999999658</c:v>
                </c:pt>
                <c:pt idx="576">
                  <c:v>2.7599999999999656</c:v>
                </c:pt>
                <c:pt idx="577">
                  <c:v>2.7699999999999654</c:v>
                </c:pt>
                <c:pt idx="578">
                  <c:v>2.7799999999999652</c:v>
                </c:pt>
                <c:pt idx="579">
                  <c:v>2.789999999999965</c:v>
                </c:pt>
                <c:pt idx="580">
                  <c:v>2.7999999999999647</c:v>
                </c:pt>
                <c:pt idx="581">
                  <c:v>2.8099999999999645</c:v>
                </c:pt>
                <c:pt idx="582">
                  <c:v>2.8199999999999643</c:v>
                </c:pt>
                <c:pt idx="583">
                  <c:v>2.8299999999999641</c:v>
                </c:pt>
                <c:pt idx="584">
                  <c:v>2.8399999999999639</c:v>
                </c:pt>
                <c:pt idx="585">
                  <c:v>2.8499999999999637</c:v>
                </c:pt>
                <c:pt idx="586">
                  <c:v>2.8599999999999635</c:v>
                </c:pt>
                <c:pt idx="587">
                  <c:v>2.8699999999999632</c:v>
                </c:pt>
                <c:pt idx="588">
                  <c:v>2.879999999999963</c:v>
                </c:pt>
                <c:pt idx="589">
                  <c:v>2.8899999999999628</c:v>
                </c:pt>
                <c:pt idx="590">
                  <c:v>2.8999999999999626</c:v>
                </c:pt>
                <c:pt idx="591">
                  <c:v>2.9099999999999624</c:v>
                </c:pt>
                <c:pt idx="592">
                  <c:v>2.9199999999999622</c:v>
                </c:pt>
                <c:pt idx="593">
                  <c:v>2.929999999999962</c:v>
                </c:pt>
                <c:pt idx="594">
                  <c:v>2.9399999999999618</c:v>
                </c:pt>
                <c:pt idx="595">
                  <c:v>2.9499999999999615</c:v>
                </c:pt>
                <c:pt idx="596">
                  <c:v>2.9599999999999613</c:v>
                </c:pt>
                <c:pt idx="597">
                  <c:v>2.9699999999999611</c:v>
                </c:pt>
                <c:pt idx="598">
                  <c:v>2.9799999999999609</c:v>
                </c:pt>
                <c:pt idx="599">
                  <c:v>2.9899999999999607</c:v>
                </c:pt>
                <c:pt idx="600">
                  <c:v>2.9999999999999605</c:v>
                </c:pt>
              </c:numCache>
            </c:numRef>
          </c:xVal>
          <c:yVal>
            <c:numRef>
              <c:f>Sheet1!$G$2:$G$602</c:f>
              <c:numCache>
                <c:formatCode>General</c:formatCode>
                <c:ptCount val="601"/>
                <c:pt idx="0">
                  <c:v>-7.417869469904137E-3</c:v>
                </c:pt>
                <c:pt idx="1">
                  <c:v>-7.5421179077015199E-3</c:v>
                </c:pt>
                <c:pt idx="2">
                  <c:v>-7.6683539983551461E-3</c:v>
                </c:pt>
                <c:pt idx="3">
                  <c:v>-7.7966071622805532E-3</c:v>
                </c:pt>
                <c:pt idx="4">
                  <c:v>-7.9269071911905603E-3</c:v>
                </c:pt>
                <c:pt idx="5">
                  <c:v>-8.0592842508828422E-3</c:v>
                </c:pt>
                <c:pt idx="6">
                  <c:v>-8.1937688839842787E-3</c:v>
                </c:pt>
                <c:pt idx="7">
                  <c:v>-8.33039201265077E-3</c:v>
                </c:pt>
                <c:pt idx="8">
                  <c:v>-8.4691849412095142E-3</c:v>
                </c:pt>
                <c:pt idx="9">
                  <c:v>-8.6101793587499888E-3</c:v>
                </c:pt>
                <c:pt idx="10">
                  <c:v>-8.7534073416541906E-3</c:v>
                </c:pt>
                <c:pt idx="11">
                  <c:v>-8.898901356069612E-3</c:v>
                </c:pt>
                <c:pt idx="12">
                  <c:v>-9.04669426030872E-3</c:v>
                </c:pt>
                <c:pt idx="13">
                  <c:v>-9.1968193071885126E-3</c:v>
                </c:pt>
                <c:pt idx="14">
                  <c:v>-9.3493101462866351E-3</c:v>
                </c:pt>
                <c:pt idx="15">
                  <c:v>-9.5042008261281095E-3</c:v>
                </c:pt>
                <c:pt idx="16">
                  <c:v>-9.66152579628482E-3</c:v>
                </c:pt>
                <c:pt idx="17">
                  <c:v>-9.8213199093917028E-3</c:v>
                </c:pt>
                <c:pt idx="18">
                  <c:v>-9.9836184230689441E-3</c:v>
                </c:pt>
                <c:pt idx="19">
                  <c:v>-1.0148457001752268E-2</c:v>
                </c:pt>
                <c:pt idx="20">
                  <c:v>-1.0315871718420825E-2</c:v>
                </c:pt>
                <c:pt idx="21">
                  <c:v>-1.0485899056217305E-2</c:v>
                </c:pt>
                <c:pt idx="22">
                  <c:v>-1.0658575909962989E-2</c:v>
                </c:pt>
                <c:pt idx="23">
                  <c:v>-1.0833939587551317E-2</c:v>
                </c:pt>
                <c:pt idx="24">
                  <c:v>-1.101202781122367E-2</c:v>
                </c:pt>
                <c:pt idx="25">
                  <c:v>-1.1192878718714281E-2</c:v>
                </c:pt>
                <c:pt idx="26">
                  <c:v>-1.1376530864265641E-2</c:v>
                </c:pt>
                <c:pt idx="27">
                  <c:v>-1.1563023219502325E-2</c:v>
                </c:pt>
                <c:pt idx="28">
                  <c:v>-1.1752395174160428E-2</c:v>
                </c:pt>
                <c:pt idx="29">
                  <c:v>-1.1944686536662941E-2</c:v>
                </c:pt>
                <c:pt idx="30">
                  <c:v>-1.2139937534540969E-2</c:v>
                </c:pt>
                <c:pt idx="31">
                  <c:v>-1.2338188814683716E-2</c:v>
                </c:pt>
                <c:pt idx="32">
                  <c:v>-1.253948144341977E-2</c:v>
                </c:pt>
                <c:pt idx="33">
                  <c:v>-1.2743856906417579E-2</c:v>
                </c:pt>
                <c:pt idx="34">
                  <c:v>-1.2951357108397885E-2</c:v>
                </c:pt>
                <c:pt idx="35">
                  <c:v>-1.316202437265087E-2</c:v>
                </c:pt>
                <c:pt idx="36">
                  <c:v>-1.3375901440350776E-2</c:v>
                </c:pt>
                <c:pt idx="37">
                  <c:v>-1.3593031469658826E-2</c:v>
                </c:pt>
                <c:pt idx="38">
                  <c:v>-1.3813458034605448E-2</c:v>
                </c:pt>
                <c:pt idx="39">
                  <c:v>-1.4037225123744614E-2</c:v>
                </c:pt>
                <c:pt idx="40">
                  <c:v>-1.4264377138570808E-2</c:v>
                </c:pt>
                <c:pt idx="41">
                  <c:v>-1.4494958891687247E-2</c:v>
                </c:pt>
                <c:pt idx="42">
                  <c:v>-1.4729015604720128E-2</c:v>
                </c:pt>
                <c:pt idx="43">
                  <c:v>-1.4966592905963323E-2</c:v>
                </c:pt>
                <c:pt idx="44">
                  <c:v>-1.5207736827751204E-2</c:v>
                </c:pt>
                <c:pt idx="45">
                  <c:v>-1.5452493803539186E-2</c:v>
                </c:pt>
                <c:pt idx="46">
                  <c:v>-1.570091066469223E-2</c:v>
                </c:pt>
                <c:pt idx="47">
                  <c:v>-1.5953034636959469E-2</c:v>
                </c:pt>
                <c:pt idx="48">
                  <c:v>-1.6208913336634677E-2</c:v>
                </c:pt>
                <c:pt idx="49">
                  <c:v>-1.6468594766380611E-2</c:v>
                </c:pt>
                <c:pt idx="50">
                  <c:v>-1.6732127310711904E-2</c:v>
                </c:pt>
                <c:pt idx="51">
                  <c:v>-1.6999559731123569E-2</c:v>
                </c:pt>
                <c:pt idx="52">
                  <c:v>-1.7270941160849783E-2</c:v>
                </c:pt>
                <c:pt idx="53">
                  <c:v>-1.7546321099240158E-2</c:v>
                </c:pt>
                <c:pt idx="54">
                  <c:v>-1.7825749405744985E-2</c:v>
                </c:pt>
                <c:pt idx="55">
                  <c:v>-1.8109276293490427E-2</c:v>
                </c:pt>
                <c:pt idx="56">
                  <c:v>-1.8396952322430837E-2</c:v>
                </c:pt>
                <c:pt idx="57">
                  <c:v>-1.8688828392064986E-2</c:v>
                </c:pt>
                <c:pt idx="58">
                  <c:v>-1.8984955733702354E-2</c:v>
                </c:pt>
                <c:pt idx="59">
                  <c:v>-1.9285385902260855E-2</c:v>
                </c:pt>
                <c:pt idx="60">
                  <c:v>-1.9590170767583417E-2</c:v>
                </c:pt>
                <c:pt idx="61">
                  <c:v>-1.9899362505256216E-2</c:v>
                </c:pt>
                <c:pt idx="62">
                  <c:v>-2.0213013586913284E-2</c:v>
                </c:pt>
                <c:pt idx="63">
                  <c:v>-2.0531176770006859E-2</c:v>
                </c:pt>
                <c:pt idx="64">
                  <c:v>-2.0853905087033997E-2</c:v>
                </c:pt>
                <c:pt idx="65">
                  <c:v>-2.1181251834191752E-2</c:v>
                </c:pt>
                <c:pt idx="66">
                  <c:v>-2.1513270559453599E-2</c:v>
                </c:pt>
                <c:pt idx="67">
                  <c:v>-2.1850015050036465E-2</c:v>
                </c:pt>
                <c:pt idx="68">
                  <c:v>-2.2191539319252249E-2</c:v>
                </c:pt>
                <c:pt idx="69">
                  <c:v>-2.2537897592713126E-2</c:v>
                </c:pt>
                <c:pt idx="70">
                  <c:v>-2.2889144293879421E-2</c:v>
                </c:pt>
                <c:pt idx="71">
                  <c:v>-2.3245334028922891E-2</c:v>
                </c:pt>
                <c:pt idx="72">
                  <c:v>-2.360652157088873E-2</c:v>
                </c:pt>
                <c:pt idx="73">
                  <c:v>-2.3972761843134047E-2</c:v>
                </c:pt>
                <c:pt idx="74">
                  <c:v>-2.4344109902019288E-2</c:v>
                </c:pt>
                <c:pt idx="75">
                  <c:v>-2.4720620918834101E-2</c:v>
                </c:pt>
                <c:pt idx="76">
                  <c:v>-2.5102350160927378E-2</c:v>
                </c:pt>
                <c:pt idx="77">
                  <c:v>-2.5489352972029217E-2</c:v>
                </c:pt>
                <c:pt idx="78">
                  <c:v>-2.5881684751728754E-2</c:v>
                </c:pt>
                <c:pt idx="79">
                  <c:v>-2.6279400934094706E-2</c:v>
                </c:pt>
                <c:pt idx="80">
                  <c:v>-2.6682556965402556E-2</c:v>
                </c:pt>
                <c:pt idx="81">
                  <c:v>-2.7091208280955081E-2</c:v>
                </c:pt>
                <c:pt idx="82">
                  <c:v>-2.7505410280957647E-2</c:v>
                </c:pt>
                <c:pt idx="83">
                  <c:v>-2.7925218305433278E-2</c:v>
                </c:pt>
                <c:pt idx="84">
                  <c:v>-2.8350687608141176E-2</c:v>
                </c:pt>
                <c:pt idx="85">
                  <c:v>-2.8781873329478659E-2</c:v>
                </c:pt>
                <c:pt idx="86">
                  <c:v>-2.9218830468330084E-2</c:v>
                </c:pt>
                <c:pt idx="87">
                  <c:v>-2.9661613852845159E-2</c:v>
                </c:pt>
                <c:pt idx="88">
                  <c:v>-3.0110278110104603E-2</c:v>
                </c:pt>
                <c:pt idx="89">
                  <c:v>-3.0564877634654482E-2</c:v>
                </c:pt>
                <c:pt idx="90">
                  <c:v>-3.102546655587245E-2</c:v>
                </c:pt>
                <c:pt idx="91">
                  <c:v>-3.1492098704138008E-2</c:v>
                </c:pt>
                <c:pt idx="92">
                  <c:v>-3.1964827575772077E-2</c:v>
                </c:pt>
                <c:pt idx="93">
                  <c:v>-3.2443706296719575E-2</c:v>
                </c:pt>
                <c:pt idx="94">
                  <c:v>-3.2928787584936295E-2</c:v>
                </c:pt>
                <c:pt idx="95">
                  <c:v>-3.3420123711452934E-2</c:v>
                </c:pt>
                <c:pt idx="96">
                  <c:v>-3.391776646007745E-2</c:v>
                </c:pt>
                <c:pt idx="97">
                  <c:v>-3.4421767085706552E-2</c:v>
                </c:pt>
                <c:pt idx="98">
                  <c:v>-3.4932176271207878E-2</c:v>
                </c:pt>
                <c:pt idx="99">
                  <c:v>-3.5449044082841483E-2</c:v>
                </c:pt>
                <c:pt idx="100">
                  <c:v>-3.5972419924181924E-2</c:v>
                </c:pt>
                <c:pt idx="101">
                  <c:v>-3.6502352488508027E-2</c:v>
                </c:pt>
                <c:pt idx="102">
                  <c:v>-3.7038889709620923E-2</c:v>
                </c:pt>
                <c:pt idx="103">
                  <c:v>-3.7582078711057523E-2</c:v>
                </c:pt>
                <c:pt idx="104">
                  <c:v>-3.8131965753657071E-2</c:v>
                </c:pt>
                <c:pt idx="105">
                  <c:v>-3.8688596181449972E-2</c:v>
                </c:pt>
                <c:pt idx="106">
                  <c:v>-3.9252014365822402E-2</c:v>
                </c:pt>
                <c:pt idx="107">
                  <c:v>-3.9822263647927708E-2</c:v>
                </c:pt>
                <c:pt idx="108">
                  <c:v>-4.0399386279297948E-2</c:v>
                </c:pt>
                <c:pt idx="109">
                  <c:v>-4.0983423360621385E-2</c:v>
                </c:pt>
                <c:pt idx="110">
                  <c:v>-4.1574414778646651E-2</c:v>
                </c:pt>
                <c:pt idx="111">
                  <c:v>-4.2172399141169624E-2</c:v>
                </c:pt>
                <c:pt idx="112">
                  <c:v>-4.2777413710070156E-2</c:v>
                </c:pt>
                <c:pt idx="113">
                  <c:v>-4.3389494332353118E-2</c:v>
                </c:pt>
                <c:pt idx="114">
                  <c:v>-4.4008675369156557E-2</c:v>
                </c:pt>
                <c:pt idx="115">
                  <c:v>-4.4634989622686791E-2</c:v>
                </c:pt>
                <c:pt idx="116">
                  <c:v>-4.5268468261039294E-2</c:v>
                </c:pt>
                <c:pt idx="117">
                  <c:v>-4.5909140740866689E-2</c:v>
                </c:pt>
                <c:pt idx="118">
                  <c:v>-4.6557034727852671E-2</c:v>
                </c:pt>
                <c:pt idx="119">
                  <c:v>-4.7212176014951777E-2</c:v>
                </c:pt>
                <c:pt idx="120">
                  <c:v>-4.7874588438357187E-2</c:v>
                </c:pt>
                <c:pt idx="121">
                  <c:v>-4.8544293791154422E-2</c:v>
                </c:pt>
                <c:pt idx="122">
                  <c:v>-4.922131173462365E-2</c:v>
                </c:pt>
                <c:pt idx="123">
                  <c:v>-4.9905659707150822E-2</c:v>
                </c:pt>
                <c:pt idx="124">
                  <c:v>-5.059735283070875E-2</c:v>
                </c:pt>
                <c:pt idx="125">
                  <c:v>-5.1296403814871917E-2</c:v>
                </c:pt>
                <c:pt idx="126">
                  <c:v>-5.2002822858325658E-2</c:v>
                </c:pt>
                <c:pt idx="127">
                  <c:v>-5.2716617547832911E-2</c:v>
                </c:pt>
                <c:pt idx="128">
                  <c:v>-5.3437792754626574E-2</c:v>
                </c:pt>
                <c:pt idx="129">
                  <c:v>-5.416635052818497E-2</c:v>
                </c:pt>
                <c:pt idx="130">
                  <c:v>-5.4902289987364294E-2</c:v>
                </c:pt>
                <c:pt idx="131">
                  <c:v>-5.5645607208848799E-2</c:v>
                </c:pt>
                <c:pt idx="132">
                  <c:v>-5.6396295112889135E-2</c:v>
                </c:pt>
                <c:pt idx="133">
                  <c:v>-5.7154343346299548E-2</c:v>
                </c:pt>
                <c:pt idx="134">
                  <c:v>-5.7919738162681575E-2</c:v>
                </c:pt>
                <c:pt idx="135">
                  <c:v>-5.8692462299848085E-2</c:v>
                </c:pt>
                <c:pt idx="136">
                  <c:v>-5.9472494854421631E-2</c:v>
                </c:pt>
                <c:pt idx="137">
                  <c:v>-6.0259811153582053E-2</c:v>
                </c:pt>
                <c:pt idx="138">
                  <c:v>-6.1054382623940071E-2</c:v>
                </c:pt>
                <c:pt idx="139">
                  <c:v>-6.185617665751858E-2</c:v>
                </c:pt>
                <c:pt idx="140">
                  <c:v>-6.2665156474821265E-2</c:v>
                </c:pt>
                <c:pt idx="141">
                  <c:v>-6.3481280984972188E-2</c:v>
                </c:pt>
                <c:pt idx="142">
                  <c:v>-6.4304504642915414E-2</c:v>
                </c:pt>
                <c:pt idx="143">
                  <c:v>-6.513477730366074E-2</c:v>
                </c:pt>
                <c:pt idx="144">
                  <c:v>-6.5972044073570935E-2</c:v>
                </c:pt>
                <c:pt idx="145">
                  <c:v>-6.6816245158681828E-2</c:v>
                </c:pt>
                <c:pt idx="146">
                  <c:v>-6.7667315710056006E-2</c:v>
                </c:pt>
                <c:pt idx="147">
                  <c:v>-6.8525185666172023E-2</c:v>
                </c:pt>
                <c:pt idx="148">
                  <c:v>-6.9389779592352666E-2</c:v>
                </c:pt>
                <c:pt idx="149">
                  <c:v>-7.0261016517242716E-2</c:v>
                </c:pt>
                <c:pt idx="150">
                  <c:v>-7.113880976634844E-2</c:v>
                </c:pt>
                <c:pt idx="151">
                  <c:v>-7.2023066792657048E-2</c:v>
                </c:pt>
                <c:pt idx="152">
                  <c:v>-7.2913689004357671E-2</c:v>
                </c:pt>
                <c:pt idx="153">
                  <c:v>-7.38105715896899E-2</c:v>
                </c:pt>
                <c:pt idx="154">
                  <c:v>-7.4713603338951898E-2</c:v>
                </c:pt>
                <c:pt idx="155">
                  <c:v>-7.56226664637039E-2</c:v>
                </c:pt>
                <c:pt idx="156">
                  <c:v>-7.6537636413209847E-2</c:v>
                </c:pt>
                <c:pt idx="157">
                  <c:v>-7.7458381688165601E-2</c:v>
                </c:pt>
                <c:pt idx="158">
                  <c:v>-7.8384763651764736E-2</c:v>
                </c:pt>
                <c:pt idx="159">
                  <c:v>-7.9316636338164007E-2</c:v>
                </c:pt>
                <c:pt idx="160">
                  <c:v>-8.0253846258414308E-2</c:v>
                </c:pt>
                <c:pt idx="161">
                  <c:v>-8.1196232203928867E-2</c:v>
                </c:pt>
                <c:pt idx="162">
                  <c:v>-8.2143625047570112E-2</c:v>
                </c:pt>
                <c:pt idx="163">
                  <c:v>-8.3095847542441398E-2</c:v>
                </c:pt>
                <c:pt idx="164">
                  <c:v>-8.4052714118478561E-2</c:v>
                </c:pt>
                <c:pt idx="165">
                  <c:v>-8.5014030676943353E-2</c:v>
                </c:pt>
                <c:pt idx="166">
                  <c:v>-8.5979594382931013E-2</c:v>
                </c:pt>
                <c:pt idx="167">
                  <c:v>-8.6949193456009613E-2</c:v>
                </c:pt>
                <c:pt idx="168">
                  <c:v>-8.7922606959117591E-2</c:v>
                </c:pt>
                <c:pt idx="169">
                  <c:v>-8.8899604585860742E-2</c:v>
                </c:pt>
                <c:pt idx="170">
                  <c:v>-8.9879946446348918E-2</c:v>
                </c:pt>
                <c:pt idx="171">
                  <c:v>-9.0863382851732011E-2</c:v>
                </c:pt>
                <c:pt idx="172">
                  <c:v>-9.1849654097599667E-2</c:v>
                </c:pt>
                <c:pt idx="173">
                  <c:v>-9.2838490246418312E-2</c:v>
                </c:pt>
                <c:pt idx="174">
                  <c:v>-9.3829610909193326E-2</c:v>
                </c:pt>
                <c:pt idx="175">
                  <c:v>-9.4822725026552479E-2</c:v>
                </c:pt>
                <c:pt idx="176">
                  <c:v>-9.5817530649456181E-2</c:v>
                </c:pt>
                <c:pt idx="177">
                  <c:v>-9.6813714719756319E-2</c:v>
                </c:pt>
                <c:pt idx="178">
                  <c:v>-9.7810952850828942E-2</c:v>
                </c:pt>
                <c:pt idx="179">
                  <c:v>-9.8808909108527396E-2</c:v>
                </c:pt>
                <c:pt idx="180">
                  <c:v>-9.9807235792704785E-2</c:v>
                </c:pt>
                <c:pt idx="181">
                  <c:v>-0.10080557321957354</c:v>
                </c:pt>
                <c:pt idx="182">
                  <c:v>-0.10180354950517964</c:v>
                </c:pt>
                <c:pt idx="183">
                  <c:v>-0.10280078035028041</c:v>
                </c:pt>
                <c:pt idx="184">
                  <c:v>-0.10379686882692921</c:v>
                </c:pt>
                <c:pt idx="185">
                  <c:v>-0.10479140516708252</c:v>
                </c:pt>
                <c:pt idx="186">
                  <c:v>-0.10578396655355699</c:v>
                </c:pt>
                <c:pt idx="187">
                  <c:v>-0.10677411691367797</c:v>
                </c:pt>
                <c:pt idx="188">
                  <c:v>-0.10776140671597394</c:v>
                </c:pt>
                <c:pt idx="189">
                  <c:v>-0.10874537277028283</c:v>
                </c:pt>
                <c:pt idx="190">
                  <c:v>-0.10972553803165168</c:v>
                </c:pt>
                <c:pt idx="191">
                  <c:v>-0.11070141140842192</c:v>
                </c:pt>
                <c:pt idx="192">
                  <c:v>-0.11167248757490757</c:v>
                </c:pt>
                <c:pt idx="193">
                  <c:v>-0.11263824678908349</c:v>
                </c:pt>
                <c:pt idx="194">
                  <c:v>-0.11359815471571792</c:v>
                </c:pt>
                <c:pt idx="195">
                  <c:v>-0.11455166225539166</c:v>
                </c:pt>
                <c:pt idx="196">
                  <c:v>-0.11549820537986202</c:v>
                </c:pt>
                <c:pt idx="197">
                  <c:v>-0.11643720497423941</c:v>
                </c:pt>
                <c:pt idx="198">
                  <c:v>-0.1173680666864589</c:v>
                </c:pt>
                <c:pt idx="199">
                  <c:v>-0.11829018078453647</c:v>
                </c:pt>
                <c:pt idx="200">
                  <c:v>-0.11920292202211567</c:v>
                </c:pt>
                <c:pt idx="201">
                  <c:v>-0.12010564951281774</c:v>
                </c:pt>
                <c:pt idx="202">
                  <c:v>-0.12099770661391772</c:v>
                </c:pt>
                <c:pt idx="203">
                  <c:v>-0.12187842081988354</c:v>
                </c:pt>
                <c:pt idx="204">
                  <c:v>-0.12274710366631623</c:v>
                </c:pt>
                <c:pt idx="205">
                  <c:v>-0.12360305064484621</c:v>
                </c:pt>
                <c:pt idx="206">
                  <c:v>-0.1244455411295398</c:v>
                </c:pt>
                <c:pt idx="207">
                  <c:v>-0.12527383831538441</c:v>
                </c:pt>
                <c:pt idx="208">
                  <c:v>-0.12608718916942124</c:v>
                </c:pt>
                <c:pt idx="209">
                  <c:v>-0.12688482439509993</c:v>
                </c:pt>
                <c:pt idx="210">
                  <c:v>-0.12766595841043743</c:v>
                </c:pt>
                <c:pt idx="211">
                  <c:v>-0.12842978934056012</c:v>
                </c:pt>
                <c:pt idx="212">
                  <c:v>-0.129175499025215</c:v>
                </c:pt>
                <c:pt idx="213">
                  <c:v>-0.12990225304183256</c:v>
                </c:pt>
                <c:pt idx="214">
                  <c:v>-0.1306092007447256</c:v>
                </c:pt>
                <c:pt idx="215">
                  <c:v>-0.13129547532100311</c:v>
                </c:pt>
                <c:pt idx="216">
                  <c:v>-0.131960193863779</c:v>
                </c:pt>
                <c:pt idx="217">
                  <c:v>-0.13260245746324403</c:v>
                </c:pt>
                <c:pt idx="218">
                  <c:v>-0.13322135131616958</c:v>
                </c:pt>
                <c:pt idx="219">
                  <c:v>-0.13381594485439666</c:v>
                </c:pt>
                <c:pt idx="220">
                  <c:v>-0.13438529189285928</c:v>
                </c:pt>
                <c:pt idx="221">
                  <c:v>-0.13492843079767475</c:v>
                </c:pt>
                <c:pt idx="222">
                  <c:v>-0.13544438467482292</c:v>
                </c:pt>
                <c:pt idx="223">
                  <c:v>-0.13593216157991889</c:v>
                </c:pt>
                <c:pt idx="224">
                  <c:v>-0.13639075474956747</c:v>
                </c:pt>
                <c:pt idx="225">
                  <c:v>-0.1368191428547664</c:v>
                </c:pt>
                <c:pt idx="226">
                  <c:v>-0.13721629027680604</c:v>
                </c:pt>
                <c:pt idx="227">
                  <c:v>-0.13758114740608748</c:v>
                </c:pt>
                <c:pt idx="228">
                  <c:v>-0.13791265096425598</c:v>
                </c:pt>
                <c:pt idx="229">
                  <c:v>-0.13820972435001971</c:v>
                </c:pt>
                <c:pt idx="230">
                  <c:v>-0.13847127800899228</c:v>
                </c:pt>
                <c:pt idx="231">
                  <c:v>-0.13869620982786485</c:v>
                </c:pt>
                <c:pt idx="232">
                  <c:v>-0.13888340555318204</c:v>
                </c:pt>
                <c:pt idx="233">
                  <c:v>-0.13903173923495563</c:v>
                </c:pt>
                <c:pt idx="234">
                  <c:v>-0.13914007369531289</c:v>
                </c:pt>
                <c:pt idx="235">
                  <c:v>-0.1392072610223368</c:v>
                </c:pt>
                <c:pt idx="236">
                  <c:v>-0.13923214308920798</c:v>
                </c:pt>
                <c:pt idx="237">
                  <c:v>-0.13921355209871844</c:v>
                </c:pt>
                <c:pt idx="238">
                  <c:v>-0.13915031115317458</c:v>
                </c:pt>
                <c:pt idx="239">
                  <c:v>-0.13904123484966216</c:v>
                </c:pt>
                <c:pt idx="240">
                  <c:v>-0.13888512990058977</c:v>
                </c:pt>
                <c:pt idx="241">
                  <c:v>-0.13868079577937928</c:v>
                </c:pt>
                <c:pt idx="242">
                  <c:v>-0.13842702539111248</c:v>
                </c:pt>
                <c:pt idx="243">
                  <c:v>-0.13812260576788893</c:v>
                </c:pt>
                <c:pt idx="244">
                  <c:v>-0.13776631878858986</c:v>
                </c:pt>
                <c:pt idx="245">
                  <c:v>-0.13735694192268622</c:v>
                </c:pt>
                <c:pt idx="246">
                  <c:v>-0.13689324899766342</c:v>
                </c:pt>
                <c:pt idx="247">
                  <c:v>-0.13637401098957763</c:v>
                </c:pt>
                <c:pt idx="248">
                  <c:v>-0.13579799683619176</c:v>
                </c:pt>
                <c:pt idx="249">
                  <c:v>-0.13516397427207674</c:v>
                </c:pt>
                <c:pt idx="250">
                  <c:v>-0.134470710684999</c:v>
                </c:pt>
                <c:pt idx="251">
                  <c:v>-0.13371697399284813</c:v>
                </c:pt>
                <c:pt idx="252">
                  <c:v>-0.13290153354029458</c:v>
                </c:pt>
                <c:pt idx="253">
                  <c:v>-0.13202316101430139</c:v>
                </c:pt>
                <c:pt idx="254">
                  <c:v>-0.13108063137754664</c:v>
                </c:pt>
                <c:pt idx="255">
                  <c:v>-0.13007272381875026</c:v>
                </c:pt>
                <c:pt idx="256">
                  <c:v>-0.12899822271883246</c:v>
                </c:pt>
                <c:pt idx="257">
                  <c:v>-0.12785591863176782</c:v>
                </c:pt>
                <c:pt idx="258">
                  <c:v>-0.1266446092789362</c:v>
                </c:pt>
                <c:pt idx="259">
                  <c:v>-0.12536310055571009</c:v>
                </c:pt>
                <c:pt idx="260">
                  <c:v>-0.12401020754895779</c:v>
                </c:pt>
                <c:pt idx="261">
                  <c:v>-0.12258475556408392</c:v>
                </c:pt>
                <c:pt idx="262">
                  <c:v>-0.12108558116017334</c:v>
                </c:pt>
                <c:pt idx="263">
                  <c:v>-0.11951153319174969</c:v>
                </c:pt>
                <c:pt idx="264">
                  <c:v>-0.11786147385560961</c:v>
                </c:pt>
                <c:pt idx="265">
                  <c:v>-0.11613427974114536</c:v>
                </c:pt>
                <c:pt idx="266">
                  <c:v>-0.11432884288252375</c:v>
                </c:pt>
                <c:pt idx="267">
                  <c:v>-0.11244407181104663</c:v>
                </c:pt>
                <c:pt idx="268">
                  <c:v>-0.11047889260598182</c:v>
                </c:pt>
                <c:pt idx="269">
                  <c:v>-0.10843224994211774</c:v>
                </c:pt>
                <c:pt idx="270">
                  <c:v>-0.10630310813226566</c:v>
                </c:pt>
                <c:pt idx="271">
                  <c:v>-0.10409045216290752</c:v>
                </c:pt>
                <c:pt idx="272">
                  <c:v>-0.10179328872116605</c:v>
                </c:pt>
                <c:pt idx="273">
                  <c:v>-9.941064721125735E-2</c:v>
                </c:pt>
                <c:pt idx="274">
                  <c:v>-9.6941580758574106E-2</c:v>
                </c:pt>
                <c:pt idx="275">
                  <c:v>-9.4385167199541514E-2</c:v>
                </c:pt>
                <c:pt idx="276">
                  <c:v>-9.1740510055385555E-2</c:v>
                </c:pt>
                <c:pt idx="277">
                  <c:v>-8.9006739487958328E-2</c:v>
                </c:pt>
                <c:pt idx="278">
                  <c:v>-8.6183013235772488E-2</c:v>
                </c:pt>
                <c:pt idx="279">
                  <c:v>-8.3268517528413313E-2</c:v>
                </c:pt>
                <c:pt idx="280">
                  <c:v>-8.0262467977515628E-2</c:v>
                </c:pt>
                <c:pt idx="281">
                  <c:v>-7.7164110442519085E-2</c:v>
                </c:pt>
                <c:pt idx="282">
                  <c:v>-7.3972721869446659E-2</c:v>
                </c:pt>
                <c:pt idx="283">
                  <c:v>-7.0687611100987299E-2</c:v>
                </c:pt>
                <c:pt idx="284">
                  <c:v>-6.7308119656206838E-2</c:v>
                </c:pt>
                <c:pt idx="285">
                  <c:v>-6.3833622478258079E-2</c:v>
                </c:pt>
                <c:pt idx="286">
                  <c:v>-6.0263528648515051E-2</c:v>
                </c:pt>
                <c:pt idx="287">
                  <c:v>-5.6597282065613513E-2</c:v>
                </c:pt>
                <c:pt idx="288">
                  <c:v>-5.2834362087944342E-2</c:v>
                </c:pt>
                <c:pt idx="289">
                  <c:v>-4.8974284138214065E-2</c:v>
                </c:pt>
                <c:pt idx="290">
                  <c:v>-4.5016600268760087E-2</c:v>
                </c:pt>
                <c:pt idx="291">
                  <c:v>-4.0960899686385867E-2</c:v>
                </c:pt>
                <c:pt idx="292">
                  <c:v>-3.6806809235563016E-2</c:v>
                </c:pt>
                <c:pt idx="293">
                  <c:v>-3.2553993838933454E-2</c:v>
                </c:pt>
                <c:pt idx="294">
                  <c:v>-2.8202156894134359E-2</c:v>
                </c:pt>
                <c:pt idx="295">
                  <c:v>-2.375104062606186E-2</c:v>
                </c:pt>
                <c:pt idx="296">
                  <c:v>-1.9200426393785781E-2</c:v>
                </c:pt>
                <c:pt idx="297">
                  <c:v>-1.4550134951426945E-2</c:v>
                </c:pt>
                <c:pt idx="298">
                  <c:v>-9.8000266624101353E-3</c:v>
                </c:pt>
                <c:pt idx="299">
                  <c:v>-4.9500016666096432E-3</c:v>
                </c:pt>
                <c:pt idx="300">
                  <c:v>-9.837616832264279E-15</c:v>
                </c:pt>
                <c:pt idx="301">
                  <c:v>5.0499983333899632E-3</c:v>
                </c:pt>
                <c:pt idx="302">
                  <c:v>1.0199973337589079E-2</c:v>
                </c:pt>
                <c:pt idx="303">
                  <c:v>1.5449865048571876E-2</c:v>
                </c:pt>
                <c:pt idx="304">
                  <c:v>2.0799573606212651E-2</c:v>
                </c:pt>
                <c:pt idx="305">
                  <c:v>2.6248959373936179E-2</c:v>
                </c:pt>
                <c:pt idx="306">
                  <c:v>3.1797843105863297E-2</c:v>
                </c:pt>
                <c:pt idx="307">
                  <c:v>3.7446006161063805E-2</c:v>
                </c:pt>
                <c:pt idx="308">
                  <c:v>4.3193190764433849E-2</c:v>
                </c:pt>
                <c:pt idx="309">
                  <c:v>4.9039100313610605E-2</c:v>
                </c:pt>
                <c:pt idx="310">
                  <c:v>5.4983399731235991E-2</c:v>
                </c:pt>
                <c:pt idx="311">
                  <c:v>6.1025715861781633E-2</c:v>
                </c:pt>
                <c:pt idx="312">
                  <c:v>6.7165637912050963E-2</c:v>
                </c:pt>
                <c:pt idx="313">
                  <c:v>7.3402717934381398E-2</c:v>
                </c:pt>
                <c:pt idx="314">
                  <c:v>7.9736471351479501E-2</c:v>
                </c:pt>
                <c:pt idx="315">
                  <c:v>8.6166377521736101E-2</c:v>
                </c:pt>
                <c:pt idx="316">
                  <c:v>9.2691880343786975E-2</c:v>
                </c:pt>
                <c:pt idx="317">
                  <c:v>9.9312388899006149E-2</c:v>
                </c:pt>
                <c:pt idx="318">
                  <c:v>0.10602727813054642</c:v>
                </c:pt>
                <c:pt idx="319">
                  <c:v>0.11283588955747365</c:v>
                </c:pt>
                <c:pt idx="320">
                  <c:v>0.11973753202247675</c:v>
                </c:pt>
                <c:pt idx="321">
                  <c:v>0.1267314824715787</c:v>
                </c:pt>
                <c:pt idx="322">
                  <c:v>0.13381698676421916</c:v>
                </c:pt>
                <c:pt idx="323">
                  <c:v>0.14099326051203301</c:v>
                </c:pt>
                <c:pt idx="324">
                  <c:v>0.14825948994460544</c:v>
                </c:pt>
                <c:pt idx="325">
                  <c:v>0.15561483280044916</c:v>
                </c:pt>
                <c:pt idx="326">
                  <c:v>0.16305841924141617</c:v>
                </c:pt>
                <c:pt idx="327">
                  <c:v>0.17058935278873261</c:v>
                </c:pt>
                <c:pt idx="328">
                  <c:v>0.17820671127882359</c:v>
                </c:pt>
                <c:pt idx="329">
                  <c:v>0.1859095478370818</c:v>
                </c:pt>
                <c:pt idx="330">
                  <c:v>0.19369689186772332</c:v>
                </c:pt>
                <c:pt idx="331">
                  <c:v>0.20156775005787095</c:v>
                </c:pt>
                <c:pt idx="332">
                  <c:v>0.20952110739400653</c:v>
                </c:pt>
                <c:pt idx="333">
                  <c:v>0.21755592818894143</c:v>
                </c:pt>
                <c:pt idx="334">
                  <c:v>0.22567115711746399</c:v>
                </c:pt>
                <c:pt idx="335">
                  <c:v>0.23386572025884209</c:v>
                </c:pt>
                <c:pt idx="336">
                  <c:v>0.24213852614437756</c:v>
                </c:pt>
                <c:pt idx="337">
                  <c:v>0.25048846680823716</c:v>
                </c:pt>
                <c:pt idx="338">
                  <c:v>0.2589144188398132</c:v>
                </c:pt>
                <c:pt idx="339">
                  <c:v>0.26741524443590237</c:v>
                </c:pt>
                <c:pt idx="340">
                  <c:v>0.27598979245102817</c:v>
                </c:pt>
                <c:pt idx="341">
                  <c:v>0.28463689944427562</c:v>
                </c:pt>
                <c:pt idx="342">
                  <c:v>0.29335539072104927</c:v>
                </c:pt>
                <c:pt idx="343">
                  <c:v>0.30214408136821741</c:v>
                </c:pt>
                <c:pt idx="344">
                  <c:v>0.31100177728115247</c:v>
                </c:pt>
                <c:pt idx="345">
                  <c:v>0.31992727618123434</c:v>
                </c:pt>
                <c:pt idx="346">
                  <c:v>0.32891936862243776</c:v>
                </c:pt>
                <c:pt idx="347">
                  <c:v>0.33797683898568281</c:v>
                </c:pt>
                <c:pt idx="348">
                  <c:v>0.34709846645968939</c:v>
                </c:pt>
                <c:pt idx="349">
                  <c:v>0.35628302600713557</c:v>
                </c:pt>
                <c:pt idx="350">
                  <c:v>0.36552928931498446</c:v>
                </c:pt>
                <c:pt idx="351">
                  <c:v>0.37483602572790647</c:v>
                </c:pt>
                <c:pt idx="352">
                  <c:v>0.38420200316379127</c:v>
                </c:pt>
                <c:pt idx="353">
                  <c:v>0.39362598901040508</c:v>
                </c:pt>
                <c:pt idx="354">
                  <c:v>0.40310675100231913</c:v>
                </c:pt>
                <c:pt idx="355">
                  <c:v>0.41264305807729618</c:v>
                </c:pt>
                <c:pt idx="356">
                  <c:v>0.42223368121139226</c:v>
                </c:pt>
                <c:pt idx="357">
                  <c:v>0.43187739423209304</c:v>
                </c:pt>
                <c:pt idx="358">
                  <c:v>0.44157297460886924</c:v>
                </c:pt>
                <c:pt idx="359">
                  <c:v>0.45131920422060229</c:v>
                </c:pt>
                <c:pt idx="360">
                  <c:v>0.46111487009939162</c:v>
                </c:pt>
                <c:pt idx="361">
                  <c:v>0.47095876515031898</c:v>
                </c:pt>
                <c:pt idx="362">
                  <c:v>0.4808496888468064</c:v>
                </c:pt>
                <c:pt idx="363">
                  <c:v>0.49078644790126241</c:v>
                </c:pt>
                <c:pt idx="364">
                  <c:v>0.50076785691077275</c:v>
                </c:pt>
                <c:pt idx="365">
                  <c:v>0.51079273897764366</c:v>
                </c:pt>
                <c:pt idx="366">
                  <c:v>0.52085992630466738</c:v>
                </c:pt>
                <c:pt idx="367">
                  <c:v>0.53096826076502457</c:v>
                </c:pt>
                <c:pt idx="368">
                  <c:v>0.54111659444679794</c:v>
                </c:pt>
                <c:pt idx="369">
                  <c:v>0.55130379017211506</c:v>
                </c:pt>
                <c:pt idx="370">
                  <c:v>0.56152872199098758</c:v>
                </c:pt>
                <c:pt idx="371">
                  <c:v>0.57179027564995988</c:v>
                </c:pt>
                <c:pt idx="372">
                  <c:v>0.58208734903572346</c:v>
                </c:pt>
                <c:pt idx="373">
                  <c:v>0.59241885259389193</c:v>
                </c:pt>
                <c:pt idx="374">
                  <c:v>0.60278370972317319</c:v>
                </c:pt>
                <c:pt idx="375">
                  <c:v>0.61318085714521275</c:v>
                </c:pt>
                <c:pt idx="376">
                  <c:v>0.6236092452504115</c:v>
                </c:pt>
                <c:pt idx="377">
                  <c:v>0.63406783842006009</c:v>
                </c:pt>
                <c:pt idx="378">
                  <c:v>0.64455561532515593</c:v>
                </c:pt>
                <c:pt idx="379">
                  <c:v>0.65507156920230403</c:v>
                </c:pt>
                <c:pt idx="380">
                  <c:v>0.66561470810711931</c:v>
                </c:pt>
                <c:pt idx="381">
                  <c:v>0.67618405514558189</c:v>
                </c:pt>
                <c:pt idx="382">
                  <c:v>0.68677864868380889</c:v>
                </c:pt>
                <c:pt idx="383">
                  <c:v>0.69739754253673436</c:v>
                </c:pt>
                <c:pt idx="384">
                  <c:v>0.70803980613619932</c:v>
                </c:pt>
                <c:pt idx="385">
                  <c:v>0.71870452467897517</c:v>
                </c:pt>
                <c:pt idx="386">
                  <c:v>0.72939079925525263</c:v>
                </c:pt>
                <c:pt idx="387">
                  <c:v>0.74009774695814545</c:v>
                </c:pt>
                <c:pt idx="388">
                  <c:v>0.75082450097476294</c:v>
                </c:pt>
                <c:pt idx="389">
                  <c:v>0.76157021065941788</c:v>
                </c:pt>
                <c:pt idx="390">
                  <c:v>0.77233404158954044</c:v>
                </c:pt>
                <c:pt idx="391">
                  <c:v>0.78311517560487787</c:v>
                </c:pt>
                <c:pt idx="392">
                  <c:v>0.79391281083055654</c:v>
                </c:pt>
                <c:pt idx="393">
                  <c:v>0.80472616168459332</c:v>
                </c:pt>
                <c:pt idx="394">
                  <c:v>0.81555445887043787</c:v>
                </c:pt>
                <c:pt idx="395">
                  <c:v>0.82639694935513142</c:v>
                </c:pt>
                <c:pt idx="396">
                  <c:v>0.83725289633366118</c:v>
                </c:pt>
                <c:pt idx="397">
                  <c:v>0.8481215791800939</c:v>
                </c:pt>
                <c:pt idx="398">
                  <c:v>0.85900229338605971</c:v>
                </c:pt>
                <c:pt idx="399">
                  <c:v>0.8698943504871598</c:v>
                </c:pt>
                <c:pt idx="400">
                  <c:v>0.88079707797786166</c:v>
                </c:pt>
                <c:pt idx="401">
                  <c:v>0.89170981921544079</c:v>
                </c:pt>
                <c:pt idx="402">
                  <c:v>0.90263193331351843</c:v>
                </c:pt>
                <c:pt idx="403">
                  <c:v>0.91356279502573778</c:v>
                </c:pt>
                <c:pt idx="404">
                  <c:v>0.92450179462011539</c:v>
                </c:pt>
                <c:pt idx="405">
                  <c:v>0.93544833774458547</c:v>
                </c:pt>
                <c:pt idx="406">
                  <c:v>0.94640184528425919</c:v>
                </c:pt>
                <c:pt idx="407">
                  <c:v>0.95736175321089367</c:v>
                </c:pt>
                <c:pt idx="408">
                  <c:v>0.96832751242506965</c:v>
                </c:pt>
                <c:pt idx="409">
                  <c:v>0.97929858859155516</c:v>
                </c:pt>
                <c:pt idx="410">
                  <c:v>0.99027446196832547</c:v>
                </c:pt>
                <c:pt idx="411">
                  <c:v>1.0012546272296943</c:v>
                </c:pt>
                <c:pt idx="412">
                  <c:v>1.0122385932840032</c:v>
                </c:pt>
                <c:pt idx="413">
                  <c:v>1.023225883086299</c:v>
                </c:pt>
                <c:pt idx="414">
                  <c:v>1.0342160334464201</c:v>
                </c:pt>
                <c:pt idx="415">
                  <c:v>1.0452085948328946</c:v>
                </c:pt>
                <c:pt idx="416">
                  <c:v>1.056203131173048</c:v>
                </c:pt>
                <c:pt idx="417">
                  <c:v>1.0671992196496967</c:v>
                </c:pt>
                <c:pt idx="418">
                  <c:v>1.0781964504947976</c:v>
                </c:pt>
                <c:pt idx="419">
                  <c:v>1.0891944267804035</c:v>
                </c:pt>
                <c:pt idx="420">
                  <c:v>1.1001927642072724</c:v>
                </c:pt>
                <c:pt idx="421">
                  <c:v>1.1111910908914497</c:v>
                </c:pt>
                <c:pt idx="422">
                  <c:v>1.1221890471491482</c:v>
                </c:pt>
                <c:pt idx="423">
                  <c:v>1.1331862852802208</c:v>
                </c:pt>
                <c:pt idx="424">
                  <c:v>1.1441824693505211</c:v>
                </c:pt>
                <c:pt idx="425">
                  <c:v>1.1551772749734248</c:v>
                </c:pt>
                <c:pt idx="426">
                  <c:v>1.166170389090784</c:v>
                </c:pt>
                <c:pt idx="427">
                  <c:v>1.177161509753559</c:v>
                </c:pt>
                <c:pt idx="428">
                  <c:v>1.1881503459023777</c:v>
                </c:pt>
                <c:pt idx="429">
                  <c:v>1.1991366171482454</c:v>
                </c:pt>
                <c:pt idx="430">
                  <c:v>1.2101200535536285</c:v>
                </c:pt>
                <c:pt idx="431">
                  <c:v>1.2211003954141166</c:v>
                </c:pt>
                <c:pt idx="432">
                  <c:v>1.2320773930408595</c:v>
                </c:pt>
                <c:pt idx="433">
                  <c:v>1.2430508065439678</c:v>
                </c:pt>
                <c:pt idx="434">
                  <c:v>1.2540204056170463</c:v>
                </c:pt>
                <c:pt idx="435">
                  <c:v>1.2649859693230341</c:v>
                </c:pt>
                <c:pt idx="436">
                  <c:v>1.2759472858814991</c:v>
                </c:pt>
                <c:pt idx="437">
                  <c:v>1.286904152457536</c:v>
                </c:pt>
                <c:pt idx="438">
                  <c:v>1.2978563749524072</c:v>
                </c:pt>
                <c:pt idx="439">
                  <c:v>1.3088037677960487</c:v>
                </c:pt>
                <c:pt idx="440">
                  <c:v>1.3197461537415633</c:v>
                </c:pt>
                <c:pt idx="441">
                  <c:v>1.3306833636618134</c:v>
                </c:pt>
                <c:pt idx="442">
                  <c:v>1.3416152363482128</c:v>
                </c:pt>
                <c:pt idx="443">
                  <c:v>1.352541618311812</c:v>
                </c:pt>
                <c:pt idx="444">
                  <c:v>1.3634623635867678</c:v>
                </c:pt>
                <c:pt idx="445">
                  <c:v>1.3743773335362739</c:v>
                </c:pt>
                <c:pt idx="446">
                  <c:v>1.3852863966610258</c:v>
                </c:pt>
                <c:pt idx="447">
                  <c:v>1.396189428410288</c:v>
                </c:pt>
                <c:pt idx="448">
                  <c:v>1.4070863109956202</c:v>
                </c:pt>
                <c:pt idx="449">
                  <c:v>1.4179769332073209</c:v>
                </c:pt>
                <c:pt idx="450">
                  <c:v>1.4288611902336295</c:v>
                </c:pt>
                <c:pt idx="451">
                  <c:v>1.439738983482735</c:v>
                </c:pt>
                <c:pt idx="452">
                  <c:v>1.4506102204076252</c:v>
                </c:pt>
                <c:pt idx="453">
                  <c:v>1.4614748143338061</c:v>
                </c:pt>
                <c:pt idx="454">
                  <c:v>1.4723326842899223</c:v>
                </c:pt>
                <c:pt idx="455">
                  <c:v>1.4831837548412965</c:v>
                </c:pt>
                <c:pt idx="456">
                  <c:v>1.4940279559264074</c:v>
                </c:pt>
                <c:pt idx="457">
                  <c:v>1.5048652226963175</c:v>
                </c:pt>
                <c:pt idx="458">
                  <c:v>1.5156954953570627</c:v>
                </c:pt>
                <c:pt idx="459">
                  <c:v>1.526518719015006</c:v>
                </c:pt>
                <c:pt idx="460">
                  <c:v>1.5373348435251568</c:v>
                </c:pt>
                <c:pt idx="461">
                  <c:v>1.5481438233424596</c:v>
                </c:pt>
                <c:pt idx="462">
                  <c:v>1.5589456173760385</c:v>
                </c:pt>
                <c:pt idx="463">
                  <c:v>1.5697401888463967</c:v>
                </c:pt>
                <c:pt idx="464">
                  <c:v>1.580527505145557</c:v>
                </c:pt>
                <c:pt idx="465">
                  <c:v>1.5913075377001302</c:v>
                </c:pt>
                <c:pt idx="466">
                  <c:v>1.6020802618372971</c:v>
                </c:pt>
                <c:pt idx="467">
                  <c:v>1.6128456566536791</c:v>
                </c:pt>
                <c:pt idx="468">
                  <c:v>1.6236037048870895</c:v>
                </c:pt>
                <c:pt idx="469">
                  <c:v>1.6343543927911297</c:v>
                </c:pt>
                <c:pt idx="470">
                  <c:v>1.6450977100126143</c:v>
                </c:pt>
                <c:pt idx="471">
                  <c:v>1.6558336494717938</c:v>
                </c:pt>
                <c:pt idx="472">
                  <c:v>1.6665622072453523</c:v>
                </c:pt>
                <c:pt idx="473">
                  <c:v>1.6772833824521458</c:v>
                </c:pt>
                <c:pt idx="474">
                  <c:v>1.6879971771416533</c:v>
                </c:pt>
                <c:pt idx="475">
                  <c:v>1.6987035961851067</c:v>
                </c:pt>
                <c:pt idx="476">
                  <c:v>1.70940264716927</c:v>
                </c:pt>
                <c:pt idx="477">
                  <c:v>1.7200943402928277</c:v>
                </c:pt>
                <c:pt idx="478">
                  <c:v>1.7307786882653551</c:v>
                </c:pt>
                <c:pt idx="479">
                  <c:v>1.7414557062088245</c:v>
                </c:pt>
                <c:pt idx="480">
                  <c:v>1.7521254115616218</c:v>
                </c:pt>
                <c:pt idx="481">
                  <c:v>1.7627878239850272</c:v>
                </c:pt>
                <c:pt idx="482">
                  <c:v>1.7734429652721264</c:v>
                </c:pt>
                <c:pt idx="483">
                  <c:v>1.7840908592591125</c:v>
                </c:pt>
                <c:pt idx="484">
                  <c:v>1.7947315317389398</c:v>
                </c:pt>
                <c:pt idx="485">
                  <c:v>1.8053650103772925</c:v>
                </c:pt>
                <c:pt idx="486">
                  <c:v>1.8159913246308224</c:v>
                </c:pt>
                <c:pt idx="487">
                  <c:v>1.8266105056676261</c:v>
                </c:pt>
                <c:pt idx="488">
                  <c:v>1.8372225862899092</c:v>
                </c:pt>
                <c:pt idx="489">
                  <c:v>1.8478276008588095</c:v>
                </c:pt>
                <c:pt idx="490">
                  <c:v>1.8584255852213325</c:v>
                </c:pt>
                <c:pt idx="491">
                  <c:v>1.8690165766393578</c:v>
                </c:pt>
                <c:pt idx="492">
                  <c:v>1.8796006137206815</c:v>
                </c:pt>
                <c:pt idx="493">
                  <c:v>1.8901777363520516</c:v>
                </c:pt>
                <c:pt idx="494">
                  <c:v>1.9007479856341569</c:v>
                </c:pt>
                <c:pt idx="495">
                  <c:v>1.9113114038185297</c:v>
                </c:pt>
                <c:pt idx="496">
                  <c:v>1.9218680342463224</c:v>
                </c:pt>
                <c:pt idx="497">
                  <c:v>1.9324179212889223</c:v>
                </c:pt>
                <c:pt idx="498">
                  <c:v>1.9429611102903586</c:v>
                </c:pt>
                <c:pt idx="499">
                  <c:v>1.9534976475114718</c:v>
                </c:pt>
                <c:pt idx="500">
                  <c:v>1.9640275800757976</c:v>
                </c:pt>
                <c:pt idx="501">
                  <c:v>1.9745509559171381</c:v>
                </c:pt>
                <c:pt idx="502">
                  <c:v>1.9850678237287713</c:v>
                </c:pt>
                <c:pt idx="503">
                  <c:v>1.9955782329142724</c:v>
                </c:pt>
                <c:pt idx="504">
                  <c:v>2.0060822335399013</c:v>
                </c:pt>
                <c:pt idx="505">
                  <c:v>2.0165798762885259</c:v>
                </c:pt>
                <c:pt idx="506">
                  <c:v>2.0270712124150423</c:v>
                </c:pt>
                <c:pt idx="507">
                  <c:v>2.037556293703259</c:v>
                </c:pt>
                <c:pt idx="508">
                  <c:v>2.0480351724242061</c:v>
                </c:pt>
                <c:pt idx="509">
                  <c:v>2.0585079012958398</c:v>
                </c:pt>
                <c:pt idx="510">
                  <c:v>2.0689745334441052</c:v>
                </c:pt>
                <c:pt idx="511">
                  <c:v>2.0794351223653234</c:v>
                </c:pt>
                <c:pt idx="512">
                  <c:v>2.0898897218898731</c:v>
                </c:pt>
                <c:pt idx="513">
                  <c:v>2.1003383861471323</c:v>
                </c:pt>
                <c:pt idx="514">
                  <c:v>2.1107811695316467</c:v>
                </c:pt>
                <c:pt idx="515">
                  <c:v>2.1212181266704984</c:v>
                </c:pt>
                <c:pt idx="516">
                  <c:v>2.1316493123918354</c:v>
                </c:pt>
                <c:pt idx="517">
                  <c:v>2.1420747816945434</c:v>
                </c:pt>
                <c:pt idx="518">
                  <c:v>2.1524945897190189</c:v>
                </c:pt>
                <c:pt idx="519">
                  <c:v>2.1629087917190213</c:v>
                </c:pt>
                <c:pt idx="520">
                  <c:v>2.173317443034573</c:v>
                </c:pt>
                <c:pt idx="521">
                  <c:v>2.1837205990658815</c:v>
                </c:pt>
                <c:pt idx="522">
                  <c:v>2.1941183152482466</c:v>
                </c:pt>
                <c:pt idx="523">
                  <c:v>2.2045106470279463</c:v>
                </c:pt>
                <c:pt idx="524">
                  <c:v>2.214897649839048</c:v>
                </c:pt>
                <c:pt idx="525">
                  <c:v>2.2252793790811412</c:v>
                </c:pt>
                <c:pt idx="526">
                  <c:v>2.2356558900979553</c:v>
                </c:pt>
                <c:pt idx="527">
                  <c:v>2.2460272381568407</c:v>
                </c:pt>
                <c:pt idx="528">
                  <c:v>2.2563934784290858</c:v>
                </c:pt>
                <c:pt idx="529">
                  <c:v>2.2667546659710514</c:v>
                </c:pt>
                <c:pt idx="530">
                  <c:v>2.2771108557060948</c:v>
                </c:pt>
                <c:pt idx="531">
                  <c:v>2.2874621024072606</c:v>
                </c:pt>
                <c:pt idx="532">
                  <c:v>2.2978084606807214</c:v>
                </c:pt>
                <c:pt idx="533">
                  <c:v>2.308149984949937</c:v>
                </c:pt>
                <c:pt idx="534">
                  <c:v>2.3184867294405196</c:v>
                </c:pt>
                <c:pt idx="535">
                  <c:v>2.3288187481657809</c:v>
                </c:pt>
                <c:pt idx="536">
                  <c:v>2.3391460949129388</c:v>
                </c:pt>
                <c:pt idx="537">
                  <c:v>2.3494688232299659</c:v>
                </c:pt>
                <c:pt idx="538">
                  <c:v>2.359786986413059</c:v>
                </c:pt>
                <c:pt idx="539">
                  <c:v>2.370100637494716</c:v>
                </c:pt>
                <c:pt idx="540">
                  <c:v>2.3804098292323888</c:v>
                </c:pt>
                <c:pt idx="541">
                  <c:v>2.3907146140977109</c:v>
                </c:pt>
                <c:pt idx="542">
                  <c:v>2.4010150442662694</c:v>
                </c:pt>
                <c:pt idx="543">
                  <c:v>2.4113111716079065</c:v>
                </c:pt>
                <c:pt idx="544">
                  <c:v>2.4216030476775403</c:v>
                </c:pt>
                <c:pt idx="545">
                  <c:v>2.4318907237064806</c:v>
                </c:pt>
                <c:pt idx="546">
                  <c:v>2.4421742505942254</c:v>
                </c:pt>
                <c:pt idx="547">
                  <c:v>2.452453678900731</c:v>
                </c:pt>
                <c:pt idx="548">
                  <c:v>2.4627290588391206</c:v>
                </c:pt>
                <c:pt idx="549">
                  <c:v>2.4730004402688466</c:v>
                </c:pt>
                <c:pt idx="550">
                  <c:v>2.4832678726892583</c:v>
                </c:pt>
                <c:pt idx="551">
                  <c:v>2.4935314052335893</c:v>
                </c:pt>
                <c:pt idx="552">
                  <c:v>2.5037910866633348</c:v>
                </c:pt>
                <c:pt idx="553">
                  <c:v>2.51404696536301</c:v>
                </c:pt>
                <c:pt idx="554">
                  <c:v>2.524299089335277</c:v>
                </c:pt>
                <c:pt idx="555">
                  <c:v>2.53454750619643</c:v>
                </c:pt>
                <c:pt idx="556">
                  <c:v>2.5447922631722175</c:v>
                </c:pt>
                <c:pt idx="557">
                  <c:v>2.5550334070940055</c:v>
                </c:pt>
                <c:pt idx="558">
                  <c:v>2.5652709843952488</c:v>
                </c:pt>
                <c:pt idx="559">
                  <c:v>2.5755050411082809</c:v>
                </c:pt>
                <c:pt idx="560">
                  <c:v>2.5857356228613968</c:v>
                </c:pt>
                <c:pt idx="561">
                  <c:v>2.5959627748762228</c:v>
                </c:pt>
                <c:pt idx="562">
                  <c:v>2.6061865419653625</c:v>
                </c:pt>
                <c:pt idx="563">
                  <c:v>2.6164069685303089</c:v>
                </c:pt>
                <c:pt idx="564">
                  <c:v>2.626624098559617</c:v>
                </c:pt>
                <c:pt idx="565">
                  <c:v>2.6368379756273166</c:v>
                </c:pt>
                <c:pt idx="566">
                  <c:v>2.6470486428915692</c:v>
                </c:pt>
                <c:pt idx="567">
                  <c:v>2.6572561430935489</c:v>
                </c:pt>
                <c:pt idx="568">
                  <c:v>2.6674605185565468</c:v>
                </c:pt>
                <c:pt idx="569">
                  <c:v>2.6776618111852826</c:v>
                </c:pt>
                <c:pt idx="570">
                  <c:v>2.687860062465425</c:v>
                </c:pt>
                <c:pt idx="571">
                  <c:v>2.6980553134633025</c:v>
                </c:pt>
                <c:pt idx="572">
                  <c:v>2.7082476048258051</c:v>
                </c:pt>
                <c:pt idx="573">
                  <c:v>2.7184369767804628</c:v>
                </c:pt>
                <c:pt idx="574">
                  <c:v>2.7286234691356999</c:v>
                </c:pt>
                <c:pt idx="575">
                  <c:v>2.7388071212812508</c:v>
                </c:pt>
                <c:pt idx="576">
                  <c:v>2.7489879721887411</c:v>
                </c:pt>
                <c:pt idx="577">
                  <c:v>2.7591660604124133</c:v>
                </c:pt>
                <c:pt idx="578">
                  <c:v>2.7693414240900016</c:v>
                </c:pt>
                <c:pt idx="579">
                  <c:v>2.7795141009437474</c:v>
                </c:pt>
                <c:pt idx="580">
                  <c:v>2.7896841282815439</c:v>
                </c:pt>
                <c:pt idx="581">
                  <c:v>2.7998515429982112</c:v>
                </c:pt>
                <c:pt idx="582">
                  <c:v>2.8100163815768946</c:v>
                </c:pt>
                <c:pt idx="583">
                  <c:v>2.8201786800905717</c:v>
                </c:pt>
                <c:pt idx="584">
                  <c:v>2.8303384742036783</c:v>
                </c:pt>
                <c:pt idx="585">
                  <c:v>2.8404957991738353</c:v>
                </c:pt>
                <c:pt idx="586">
                  <c:v>2.8506506898536763</c:v>
                </c:pt>
                <c:pt idx="587">
                  <c:v>2.8608031806927747</c:v>
                </c:pt>
                <c:pt idx="588">
                  <c:v>2.8709533057396537</c:v>
                </c:pt>
                <c:pt idx="589">
                  <c:v>2.8811010986438932</c:v>
                </c:pt>
                <c:pt idx="590">
                  <c:v>2.8912465926583075</c:v>
                </c:pt>
                <c:pt idx="591">
                  <c:v>2.9013898206412119</c:v>
                </c:pt>
                <c:pt idx="592">
                  <c:v>2.911530815058752</c:v>
                </c:pt>
                <c:pt idx="593">
                  <c:v>2.9216696079873103</c:v>
                </c:pt>
                <c:pt idx="594">
                  <c:v>2.9318062311159769</c:v>
                </c:pt>
                <c:pt idx="595">
                  <c:v>2.9419407157490784</c:v>
                </c:pt>
                <c:pt idx="596">
                  <c:v>2.9520730928087699</c:v>
                </c:pt>
                <c:pt idx="597">
                  <c:v>2.9622033928376799</c:v>
                </c:pt>
                <c:pt idx="598">
                  <c:v>2.9723316460016052</c:v>
                </c:pt>
                <c:pt idx="599">
                  <c:v>2.9824578820922589</c:v>
                </c:pt>
                <c:pt idx="600">
                  <c:v>2.9925821305300557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Swish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8EA4-415A-8C08-1ED244311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6411408"/>
        <c:axId val="686410128"/>
        <c:extLst/>
      </c:scatterChart>
      <c:valAx>
        <c:axId val="686411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686410128"/>
        <c:crosses val="autoZero"/>
        <c:crossBetween val="midCat"/>
      </c:valAx>
      <c:valAx>
        <c:axId val="68641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686411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963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4E83-8B0C-4E37-9CF0-1F726E4117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0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af538d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af538d3f_0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0af538d3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0af538d3f_1_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0af538d3f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0af538d3f_1_1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0af538d3f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0af538d3f_1_2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0af538d3f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0af538d3f_1_3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af538d3f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af538d3f_1_8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0af538d3f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0af538d3f_1_10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0af538d3f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0af538d3f_1_18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0af538d3f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0af538d3f_1_12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27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0af538d3f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0af538d3f_1_14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0af538d3f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0af538d3f_1_10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3779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0af538d3f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0af538d3f_1_10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0724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40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59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1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56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97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621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1A369-A4B5-40ED-AA5D-8206DB827C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83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96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85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87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72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02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54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26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956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5222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1576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975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797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712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2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463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045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723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02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488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780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98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774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670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8823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626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631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161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476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6994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41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63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9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1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4E83-8B0C-4E37-9CF0-1F726E4117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6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4E83-8B0C-4E37-9CF0-1F726E4117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1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98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86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37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05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12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8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0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6B681-7284-45A7-B6B4-32A3AAC15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53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0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5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73D37-4907-440B-A3E1-FEF8B016237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CF8A-CACA-473C-AD2C-19A7F80FB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vis-www.cs.umass.edu/lfw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vis-www.cs.umass.edu/lfw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7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7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1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medium.com/comet-app/review-of-deep-learning-algorithms-for-object-detection-c1f3d437b85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0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mitryulyanov.github.io/deep_image_prio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0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image-ne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neuraldesigner.com/blog/perceptron-the-main-component-of-neural-networks" TargetMode="External"/><Relationship Id="rId4" Type="http://schemas.openxmlformats.org/officeDocument/2006/relationships/hyperlink" Target="http://home.agh.edu.pl/~vlsi/AI/intr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1.0797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home.agh.edu.pl/~vlsi/AI/intro/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1.png"/><Relationship Id="rId4" Type="http://schemas.openxmlformats.org/officeDocument/2006/relationships/image" Target="../media/image42.png"/><Relationship Id="rId9" Type="http://schemas.openxmlformats.org/officeDocument/2006/relationships/hyperlink" Target="https://www.neuraldesigner.com/blog/perceptron-the-main-component-of-neural-networks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www.neuraldesigner.com/blog/perceptron-the-main-component-of-neural-networks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://home.agh.edu.pl/~vlsi/AI/intro/" TargetMode="External"/><Relationship Id="rId9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hyperlink" Target="https://github.com/vdumoulin/conv_arithmetic" TargetMode="Externa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dumoulin/conv_arithmetic" TargetMode="Externa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research.nvidia.com/publication/2017-10_Progressive-Growing-of" TargetMode="External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The-overall-LeNet-architecture-The-numbers-at-the-convolution-and-pooling-layers_fig2_318972455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researchgate.net/figure/An-illustration-of-the-architecture-of-AlexNet-CNN-14_fig4_312188377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cs.toronto.edu/~frossard/post/vgg16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joelouismarino.github.io/images/blog_images/blog_googlenet_keras/googlenet_diagram.pn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leonardoaraujosantos.gitbooks.io/artificial-inteligence/content/residual_net.html" TargetMode="External"/><Relationship Id="rId4" Type="http://schemas.openxmlformats.org/officeDocument/2006/relationships/hyperlink" Target="https://www.codeproject.com/Articles/1248963/Deep-Learning-using-Python-plus-Keras-Chapter-Re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arthurdouillard.com/post/densenet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distill.pub/2017/feature-visualization/appendix/" TargetMode="External"/><Relationship Id="rId3" Type="http://schemas.openxmlformats.org/officeDocument/2006/relationships/image" Target="../media/image68.png"/><Relationship Id="rId7" Type="http://schemas.openxmlformats.org/officeDocument/2006/relationships/hyperlink" Target="https://distill.pub/2017/feature-visualization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hyperlink" Target="https://distill.pub/2017/feature-visualization/appendix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till.pub/2017/feature-visualization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hyperlink" Target="https://distill.pub/2017/feature-visualization/appendix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till.pub/2017/feature-visualization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0.png"/><Relationship Id="rId7" Type="http://schemas.openxmlformats.org/officeDocument/2006/relationships/hyperlink" Target="https://distill.pub/2017/feature-visualization/appendix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till.pub/2017/feature-visualization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png"/><Relationship Id="rId7" Type="http://schemas.openxmlformats.org/officeDocument/2006/relationships/hyperlink" Target="https://distill.pub/2017/feature-visualization/appendix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till.pub/2017/feature-visualization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computer Vision: Deep Learning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Shai Bagon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412" y="3473042"/>
            <a:ext cx="1747175" cy="16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5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1719012"/>
            <a:ext cx="2571750" cy="2571750"/>
          </a:xfrm>
          <a:prstGeom prst="rect">
            <a:avLst/>
          </a:prstGeom>
        </p:spPr>
      </p:pic>
      <p:sp>
        <p:nvSpPr>
          <p:cNvPr id="3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crash course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7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076" y="2652963"/>
            <a:ext cx="703848" cy="703848"/>
          </a:xfrm>
          <a:prstGeom prst="rect">
            <a:avLst/>
          </a:prstGeom>
        </p:spPr>
      </p:pic>
      <p:sp>
        <p:nvSpPr>
          <p:cNvPr id="3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crash course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7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31811" y="1123449"/>
          <a:ext cx="5480388" cy="396907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04466">
                  <a:extLst>
                    <a:ext uri="{9D8B030D-6E8A-4147-A177-3AD203B41FA5}">
                      <a16:colId xmlns:a16="http://schemas.microsoft.com/office/drawing/2014/main" val="2720594026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2169529592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247304843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143758695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3031759074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4261239502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260767732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534430754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310233523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1436036367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1719617048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1841731656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2116952186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1531281171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440239436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336675094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4117168025"/>
                    </a:ext>
                  </a:extLst>
                </a:gridCol>
                <a:gridCol w="304466">
                  <a:extLst>
                    <a:ext uri="{9D8B030D-6E8A-4147-A177-3AD203B41FA5}">
                      <a16:colId xmlns:a16="http://schemas.microsoft.com/office/drawing/2014/main" val="2127046329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86048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81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701121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054511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299182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74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9901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42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55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250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250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09925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76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54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847489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51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70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769079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766448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53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48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753668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40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82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350298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83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60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85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066843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69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60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85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86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36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826773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213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59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508704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60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50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55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35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081998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44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71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186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84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38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66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69471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77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42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170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226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131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48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30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103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12755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102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35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31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167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207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232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252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240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195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119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40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9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15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>
                          <a:effectLst/>
                        </a:rPr>
                        <a:t>84</a:t>
                      </a:r>
                      <a:endParaRPr lang="en-I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L" sz="1400" u="none" strike="noStrike" dirty="0">
                          <a:effectLst/>
                        </a:rPr>
                        <a:t>154</a:t>
                      </a:r>
                      <a:endParaRPr lang="en-I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169224"/>
                  </a:ext>
                </a:extLst>
              </a:tr>
            </a:tbl>
          </a:graphicData>
        </a:graphic>
      </p:graphicFrame>
      <p:sp>
        <p:nvSpPr>
          <p:cNvPr id="3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crash course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150" y="963825"/>
            <a:ext cx="3986925" cy="40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crash course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crash course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13" y="1160725"/>
            <a:ext cx="42811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crash course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12" y="1170125"/>
            <a:ext cx="3820976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7611300" y="4527600"/>
            <a:ext cx="15327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Images taken from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LFW benchmark</a:t>
            </a:r>
            <a:endParaRPr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crash course</a:t>
            </a:r>
            <a:endParaRPr/>
          </a:p>
        </p:txBody>
      </p:sp>
      <p:sp>
        <p:nvSpPr>
          <p:cNvPr id="80" name="Google Shape;80;p17"/>
          <p:cNvSpPr txBox="1"/>
          <p:nvPr/>
        </p:nvSpPr>
        <p:spPr>
          <a:xfrm>
            <a:off x="7611300" y="4527600"/>
            <a:ext cx="15327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Images taken from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LFW benchmark</a:t>
            </a:r>
            <a:endParaRPr sz="1200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13" y="1170125"/>
            <a:ext cx="3820974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supervised learning</a:t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170125"/>
            <a:ext cx="3848100" cy="581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8"/>
          <p:cNvGrpSpPr/>
          <p:nvPr/>
        </p:nvGrpSpPr>
        <p:grpSpPr>
          <a:xfrm>
            <a:off x="1968600" y="1888900"/>
            <a:ext cx="5206800" cy="2419088"/>
            <a:chOff x="2052775" y="1888900"/>
            <a:chExt cx="5206800" cy="2419088"/>
          </a:xfrm>
        </p:grpSpPr>
        <p:cxnSp>
          <p:nvCxnSpPr>
            <p:cNvPr id="89" name="Google Shape;89;p18"/>
            <p:cNvCxnSpPr/>
            <p:nvPr/>
          </p:nvCxnSpPr>
          <p:spPr>
            <a:xfrm rot="10800000" flipH="1">
              <a:off x="2061775" y="4174900"/>
              <a:ext cx="48201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0" name="Google Shape;90;p18"/>
            <p:cNvCxnSpPr/>
            <p:nvPr/>
          </p:nvCxnSpPr>
          <p:spPr>
            <a:xfrm rot="5400000" flipH="1">
              <a:off x="914275" y="3027400"/>
              <a:ext cx="22860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91" name="Google Shape;91;p18"/>
            <p:cNvPicPr preferRelativeResize="0"/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825" y="4050813"/>
              <a:ext cx="285750" cy="257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2" name="Google Shape;92;p18"/>
          <p:cNvCxnSpPr/>
          <p:nvPr/>
        </p:nvCxnSpPr>
        <p:spPr>
          <a:xfrm rot="10800000" flipH="1">
            <a:off x="2303050" y="2533425"/>
            <a:ext cx="4096200" cy="1107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supervised learning</a:t>
            </a:r>
            <a:endParaRPr/>
          </a:p>
        </p:txBody>
      </p:sp>
      <p:grpSp>
        <p:nvGrpSpPr>
          <p:cNvPr id="98" name="Google Shape;98;p19"/>
          <p:cNvGrpSpPr/>
          <p:nvPr/>
        </p:nvGrpSpPr>
        <p:grpSpPr>
          <a:xfrm>
            <a:off x="1968600" y="1888900"/>
            <a:ext cx="5206800" cy="2419088"/>
            <a:chOff x="2052775" y="1888900"/>
            <a:chExt cx="5206800" cy="2419088"/>
          </a:xfrm>
        </p:grpSpPr>
        <p:cxnSp>
          <p:nvCxnSpPr>
            <p:cNvPr id="99" name="Google Shape;99;p19"/>
            <p:cNvCxnSpPr/>
            <p:nvPr/>
          </p:nvCxnSpPr>
          <p:spPr>
            <a:xfrm rot="10800000" flipH="1">
              <a:off x="2061775" y="4174900"/>
              <a:ext cx="48201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0" name="Google Shape;100;p19"/>
            <p:cNvCxnSpPr/>
            <p:nvPr/>
          </p:nvCxnSpPr>
          <p:spPr>
            <a:xfrm rot="5400000" flipH="1">
              <a:off x="914275" y="3027400"/>
              <a:ext cx="22860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01" name="Google Shape;101;p19"/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825" y="4050813"/>
              <a:ext cx="285750" cy="257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19"/>
          <p:cNvSpPr/>
          <p:nvPr/>
        </p:nvSpPr>
        <p:spPr>
          <a:xfrm>
            <a:off x="2555300" y="34600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2860100" y="34315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3225800" y="33152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05" name="Google Shape;105;p19"/>
          <p:cNvSpPr/>
          <p:nvPr/>
        </p:nvSpPr>
        <p:spPr>
          <a:xfrm>
            <a:off x="3469700" y="32757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06" name="Google Shape;106;p19"/>
          <p:cNvSpPr/>
          <p:nvPr/>
        </p:nvSpPr>
        <p:spPr>
          <a:xfrm>
            <a:off x="6285000" y="24802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6042600" y="25717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4259325" y="305270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5283600" y="27666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48" y="1187950"/>
            <a:ext cx="4454505" cy="530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 flipH="1" flipV="1">
            <a:off x="4853734" y="2480250"/>
            <a:ext cx="14828" cy="169465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22748" y="4174900"/>
                <a:ext cx="2979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748" y="4174900"/>
                <a:ext cx="297966" cy="276999"/>
              </a:xfrm>
              <a:prstGeom prst="rect">
                <a:avLst/>
              </a:prstGeom>
              <a:blipFill>
                <a:blip r:embed="rId5"/>
                <a:stretch>
                  <a:fillRect l="-1020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108;p19"/>
          <p:cNvSpPr/>
          <p:nvPr/>
        </p:nvSpPr>
        <p:spPr>
          <a:xfrm>
            <a:off x="4822812" y="3876957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667E-6 5.4321E-6 L -0.00174 -0.26419 L -9.16667E-6 -0.06079 L -0.00122 -0.23178 " pathEditMode="relative" ptsTypes="AA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1" animBg="1"/>
      <p:bldP spid="1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supervised learning</a:t>
            </a:r>
            <a:endParaRPr/>
          </a:p>
        </p:txBody>
      </p:sp>
      <p:grpSp>
        <p:nvGrpSpPr>
          <p:cNvPr id="116" name="Google Shape;116;p20"/>
          <p:cNvGrpSpPr/>
          <p:nvPr/>
        </p:nvGrpSpPr>
        <p:grpSpPr>
          <a:xfrm>
            <a:off x="1968600" y="1888900"/>
            <a:ext cx="5206800" cy="2419088"/>
            <a:chOff x="2052775" y="1888900"/>
            <a:chExt cx="5206800" cy="2419088"/>
          </a:xfrm>
        </p:grpSpPr>
        <p:cxnSp>
          <p:nvCxnSpPr>
            <p:cNvPr id="117" name="Google Shape;117;p20"/>
            <p:cNvCxnSpPr/>
            <p:nvPr/>
          </p:nvCxnSpPr>
          <p:spPr>
            <a:xfrm rot="10800000" flipH="1">
              <a:off x="2061775" y="4174900"/>
              <a:ext cx="48201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" name="Google Shape;118;p20"/>
            <p:cNvCxnSpPr/>
            <p:nvPr/>
          </p:nvCxnSpPr>
          <p:spPr>
            <a:xfrm rot="5400000" flipH="1">
              <a:off x="914275" y="3027400"/>
              <a:ext cx="22860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19" name="Google Shape;119;p20"/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825" y="4050813"/>
              <a:ext cx="285750" cy="257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0" name="Google Shape;120;p20"/>
          <p:cNvCxnSpPr/>
          <p:nvPr/>
        </p:nvCxnSpPr>
        <p:spPr>
          <a:xfrm rot="10800000" flipH="1">
            <a:off x="2303050" y="2533425"/>
            <a:ext cx="4096200" cy="1107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20"/>
          <p:cNvSpPr/>
          <p:nvPr/>
        </p:nvSpPr>
        <p:spPr>
          <a:xfrm>
            <a:off x="2555300" y="34600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2860100" y="34315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3225800" y="33152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3469700" y="32757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6285000" y="24802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6042600" y="25717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4259325" y="305270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5283600" y="27666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48" y="1187950"/>
            <a:ext cx="4454505" cy="53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and motivation for deep learning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supervised learning</a:t>
            </a:r>
            <a:endParaRPr/>
          </a:p>
        </p:txBody>
      </p:sp>
      <p:grpSp>
        <p:nvGrpSpPr>
          <p:cNvPr id="135" name="Google Shape;135;p21"/>
          <p:cNvGrpSpPr/>
          <p:nvPr/>
        </p:nvGrpSpPr>
        <p:grpSpPr>
          <a:xfrm>
            <a:off x="1968600" y="1888900"/>
            <a:ext cx="5206800" cy="2419088"/>
            <a:chOff x="2052775" y="1888900"/>
            <a:chExt cx="5206800" cy="2419088"/>
          </a:xfrm>
        </p:grpSpPr>
        <p:cxnSp>
          <p:nvCxnSpPr>
            <p:cNvPr id="136" name="Google Shape;136;p21"/>
            <p:cNvCxnSpPr/>
            <p:nvPr/>
          </p:nvCxnSpPr>
          <p:spPr>
            <a:xfrm rot="10800000" flipH="1">
              <a:off x="2061775" y="4174900"/>
              <a:ext cx="48201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7" name="Google Shape;137;p21"/>
            <p:cNvCxnSpPr/>
            <p:nvPr/>
          </p:nvCxnSpPr>
          <p:spPr>
            <a:xfrm rot="5400000" flipH="1">
              <a:off x="914275" y="3027400"/>
              <a:ext cx="22860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38" name="Google Shape;138;p21"/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825" y="4050813"/>
              <a:ext cx="285750" cy="257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9" name="Google Shape;139;p21"/>
          <p:cNvCxnSpPr/>
          <p:nvPr/>
        </p:nvCxnSpPr>
        <p:spPr>
          <a:xfrm rot="10800000" flipH="1">
            <a:off x="2303050" y="2533425"/>
            <a:ext cx="4096200" cy="11076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21"/>
          <p:cNvSpPr/>
          <p:nvPr/>
        </p:nvSpPr>
        <p:spPr>
          <a:xfrm>
            <a:off x="2555300" y="34600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2860100" y="34315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3225800" y="33152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3469700" y="32757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6285000" y="24802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6042600" y="25717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4259325" y="305270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5283600" y="27666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48" y="1187950"/>
            <a:ext cx="4454505" cy="530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Connector 19"/>
          <p:cNvCxnSpPr/>
          <p:nvPr/>
        </p:nvCxnSpPr>
        <p:spPr>
          <a:xfrm flipH="1" flipV="1">
            <a:off x="4853734" y="2480250"/>
            <a:ext cx="14828" cy="169465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722748" y="4174900"/>
                <a:ext cx="2979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748" y="4174900"/>
                <a:ext cx="297966" cy="276999"/>
              </a:xfrm>
              <a:prstGeom prst="rect">
                <a:avLst/>
              </a:prstGeom>
              <a:blipFill>
                <a:blip r:embed="rId5"/>
                <a:stretch>
                  <a:fillRect l="-1020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108;p19"/>
          <p:cNvSpPr/>
          <p:nvPr/>
        </p:nvSpPr>
        <p:spPr>
          <a:xfrm>
            <a:off x="4822812" y="3876957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2099E-6 L 4.72222E-6 -0.1898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1" animBg="1"/>
      <p:bldP spid="2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supervised learning</a:t>
            </a:r>
            <a:endParaRPr/>
          </a:p>
        </p:txBody>
      </p:sp>
      <p:grpSp>
        <p:nvGrpSpPr>
          <p:cNvPr id="157" name="Google Shape;157;p22"/>
          <p:cNvGrpSpPr/>
          <p:nvPr/>
        </p:nvGrpSpPr>
        <p:grpSpPr>
          <a:xfrm>
            <a:off x="1968600" y="1888900"/>
            <a:ext cx="5206800" cy="2419088"/>
            <a:chOff x="2052775" y="1888900"/>
            <a:chExt cx="5206800" cy="2419088"/>
          </a:xfrm>
        </p:grpSpPr>
        <p:cxnSp>
          <p:nvCxnSpPr>
            <p:cNvPr id="158" name="Google Shape;158;p22"/>
            <p:cNvCxnSpPr/>
            <p:nvPr/>
          </p:nvCxnSpPr>
          <p:spPr>
            <a:xfrm rot="10800000" flipH="1">
              <a:off x="2061775" y="4174900"/>
              <a:ext cx="48201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9" name="Google Shape;159;p22"/>
            <p:cNvCxnSpPr/>
            <p:nvPr/>
          </p:nvCxnSpPr>
          <p:spPr>
            <a:xfrm rot="5400000" flipH="1">
              <a:off x="914275" y="3027400"/>
              <a:ext cx="22860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60" name="Google Shape;160;p22"/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825" y="4050813"/>
              <a:ext cx="285750" cy="257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22"/>
          <p:cNvSpPr/>
          <p:nvPr/>
        </p:nvSpPr>
        <p:spPr>
          <a:xfrm>
            <a:off x="2522400" y="230305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3378200" y="257175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63" name="Google Shape;163;p22"/>
          <p:cNvSpPr/>
          <p:nvPr/>
        </p:nvSpPr>
        <p:spPr>
          <a:xfrm>
            <a:off x="3648025" y="270655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64" name="Google Shape;164;p22"/>
          <p:cNvSpPr/>
          <p:nvPr/>
        </p:nvSpPr>
        <p:spPr>
          <a:xfrm>
            <a:off x="3946750" y="2766675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65" name="Google Shape;165;p22"/>
          <p:cNvSpPr/>
          <p:nvPr/>
        </p:nvSpPr>
        <p:spPr>
          <a:xfrm>
            <a:off x="6186300" y="358790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6376500" y="364285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4703500" y="305270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6001925" y="349640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48" y="1187950"/>
            <a:ext cx="4454505" cy="53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- supervised learning</a:t>
            </a:r>
            <a:endParaRPr/>
          </a:p>
        </p:txBody>
      </p:sp>
      <p:grpSp>
        <p:nvGrpSpPr>
          <p:cNvPr id="175" name="Google Shape;175;p23"/>
          <p:cNvGrpSpPr/>
          <p:nvPr/>
        </p:nvGrpSpPr>
        <p:grpSpPr>
          <a:xfrm>
            <a:off x="1968600" y="1888900"/>
            <a:ext cx="5206800" cy="2419088"/>
            <a:chOff x="2052775" y="1888900"/>
            <a:chExt cx="5206800" cy="2419088"/>
          </a:xfrm>
        </p:grpSpPr>
        <p:cxnSp>
          <p:nvCxnSpPr>
            <p:cNvPr id="176" name="Google Shape;176;p23"/>
            <p:cNvCxnSpPr/>
            <p:nvPr/>
          </p:nvCxnSpPr>
          <p:spPr>
            <a:xfrm rot="10800000" flipH="1">
              <a:off x="2061775" y="4174900"/>
              <a:ext cx="48201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7" name="Google Shape;177;p23"/>
            <p:cNvCxnSpPr/>
            <p:nvPr/>
          </p:nvCxnSpPr>
          <p:spPr>
            <a:xfrm rot="5400000" flipH="1">
              <a:off x="914275" y="3027400"/>
              <a:ext cx="22860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78" name="Google Shape;178;p23"/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825" y="4050813"/>
              <a:ext cx="285750" cy="257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23"/>
          <p:cNvSpPr/>
          <p:nvPr/>
        </p:nvSpPr>
        <p:spPr>
          <a:xfrm>
            <a:off x="2522400" y="230305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80" name="Google Shape;180;p23"/>
          <p:cNvSpPr/>
          <p:nvPr/>
        </p:nvSpPr>
        <p:spPr>
          <a:xfrm>
            <a:off x="3378200" y="257175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3648025" y="270655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3946750" y="2766675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83" name="Google Shape;183;p23"/>
          <p:cNvSpPr/>
          <p:nvPr/>
        </p:nvSpPr>
        <p:spPr>
          <a:xfrm>
            <a:off x="6186300" y="358790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6376500" y="364285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4703500" y="305270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6001925" y="3496400"/>
            <a:ext cx="91500" cy="9150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cxnSp>
        <p:nvCxnSpPr>
          <p:cNvPr id="187" name="Google Shape;187;p23"/>
          <p:cNvCxnSpPr/>
          <p:nvPr/>
        </p:nvCxnSpPr>
        <p:spPr>
          <a:xfrm>
            <a:off x="2418225" y="2303050"/>
            <a:ext cx="4112700" cy="14313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8" name="Google Shape;188;p23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48" y="1187950"/>
            <a:ext cx="4454505" cy="53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</a:t>
            </a:r>
            <a:r>
              <a:rPr lang="en-IL" dirty="0"/>
              <a:t>–</a:t>
            </a:r>
            <a:r>
              <a:rPr lang="en-US" dirty="0"/>
              <a:t>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Data: </a:t>
                </a:r>
                <a:r>
                  <a:rPr lang="en-US" dirty="0"/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Model: </a:t>
                </a:r>
                <a:r>
                  <a:rPr lang="en-US" dirty="0"/>
                  <a:t>a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Criterion: </a:t>
                </a:r>
                <a:r>
                  <a:rPr lang="en-US" dirty="0"/>
                  <a:t>how to “match” model and data </a:t>
                </a:r>
                <a14:m>
                  <m:oMath xmlns:m="http://schemas.openxmlformats.org/officeDocument/2006/math">
                    <m:r>
                      <a:rPr lang="en-I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Optimization: </a:t>
                </a:r>
                <a:r>
                  <a:rPr lang="en-US" dirty="0"/>
                  <a:t>searching for parameters</a:t>
                </a:r>
                <a:endParaRPr lang="en-US" b="1" dirty="0"/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</a:t>
            </a:r>
            <a:r>
              <a:rPr lang="en-IL" dirty="0"/>
              <a:t>–</a:t>
            </a:r>
            <a:r>
              <a:rPr lang="en-US" dirty="0"/>
              <a:t>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Data: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bg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Model: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a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Criterion: </a:t>
                </a:r>
                <a:r>
                  <a:rPr lang="en-US" dirty="0">
                    <a:solidFill>
                      <a:schemeClr val="accent1"/>
                    </a:solidFill>
                  </a:rPr>
                  <a:t>how to “match” model and data </a:t>
                </a:r>
                <a14:m>
                  <m:oMath xmlns:m="http://schemas.openxmlformats.org/officeDocument/2006/math">
                    <m:r>
                      <a:rPr lang="en-IL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Optimization: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searching for parameters</a:t>
                </a:r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17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Criterion - Regression</a:t>
            </a:r>
            <a:endParaRPr dirty="0"/>
          </a:p>
        </p:txBody>
      </p:sp>
      <p:grpSp>
        <p:nvGrpSpPr>
          <p:cNvPr id="116" name="Google Shape;116;p20"/>
          <p:cNvGrpSpPr/>
          <p:nvPr/>
        </p:nvGrpSpPr>
        <p:grpSpPr>
          <a:xfrm>
            <a:off x="1968600" y="1888900"/>
            <a:ext cx="5206800" cy="2419088"/>
            <a:chOff x="2052775" y="1888900"/>
            <a:chExt cx="5206800" cy="2419088"/>
          </a:xfrm>
        </p:grpSpPr>
        <p:cxnSp>
          <p:nvCxnSpPr>
            <p:cNvPr id="117" name="Google Shape;117;p20"/>
            <p:cNvCxnSpPr/>
            <p:nvPr/>
          </p:nvCxnSpPr>
          <p:spPr>
            <a:xfrm rot="10800000" flipH="1">
              <a:off x="2061775" y="4174900"/>
              <a:ext cx="48201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" name="Google Shape;118;p20"/>
            <p:cNvCxnSpPr/>
            <p:nvPr/>
          </p:nvCxnSpPr>
          <p:spPr>
            <a:xfrm rot="5400000" flipH="1">
              <a:off x="914275" y="3027400"/>
              <a:ext cx="22860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19" name="Google Shape;119;p20"/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825" y="4050813"/>
              <a:ext cx="285750" cy="257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0" name="Google Shape;120;p20"/>
          <p:cNvCxnSpPr/>
          <p:nvPr/>
        </p:nvCxnSpPr>
        <p:spPr>
          <a:xfrm>
            <a:off x="2466409" y="2173261"/>
            <a:ext cx="4112328" cy="1453089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20"/>
          <p:cNvSpPr/>
          <p:nvPr/>
        </p:nvSpPr>
        <p:spPr>
          <a:xfrm>
            <a:off x="2555300" y="34600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2860100" y="34315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3225800" y="33152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3469700" y="32757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6285000" y="24802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6042600" y="25717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4259325" y="305270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5283600" y="27666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48" y="1187950"/>
            <a:ext cx="4454505" cy="530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120;p20"/>
          <p:cNvCxnSpPr/>
          <p:nvPr/>
        </p:nvCxnSpPr>
        <p:spPr>
          <a:xfrm>
            <a:off x="2377461" y="2617500"/>
            <a:ext cx="4290245" cy="194925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120;p20"/>
          <p:cNvCxnSpPr/>
          <p:nvPr/>
        </p:nvCxnSpPr>
        <p:spPr>
          <a:xfrm flipV="1">
            <a:off x="2555300" y="2526000"/>
            <a:ext cx="3821200" cy="947962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4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Criterion - Regression</a:t>
            </a:r>
            <a:endParaRPr dirty="0"/>
          </a:p>
        </p:txBody>
      </p:sp>
      <p:grpSp>
        <p:nvGrpSpPr>
          <p:cNvPr id="116" name="Google Shape;116;p20"/>
          <p:cNvGrpSpPr/>
          <p:nvPr/>
        </p:nvGrpSpPr>
        <p:grpSpPr>
          <a:xfrm>
            <a:off x="1968600" y="1888900"/>
            <a:ext cx="5206800" cy="2419088"/>
            <a:chOff x="2052775" y="1888900"/>
            <a:chExt cx="5206800" cy="2419088"/>
          </a:xfrm>
        </p:grpSpPr>
        <p:cxnSp>
          <p:nvCxnSpPr>
            <p:cNvPr id="117" name="Google Shape;117;p20"/>
            <p:cNvCxnSpPr/>
            <p:nvPr/>
          </p:nvCxnSpPr>
          <p:spPr>
            <a:xfrm rot="10800000" flipH="1">
              <a:off x="2061775" y="4174900"/>
              <a:ext cx="48201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" name="Google Shape;118;p20"/>
            <p:cNvCxnSpPr/>
            <p:nvPr/>
          </p:nvCxnSpPr>
          <p:spPr>
            <a:xfrm rot="5400000" flipH="1">
              <a:off x="914275" y="3027400"/>
              <a:ext cx="2286000" cy="9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119" name="Google Shape;119;p20"/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3825" y="4050813"/>
              <a:ext cx="285750" cy="257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0" name="Google Shape;120;p20"/>
          <p:cNvCxnSpPr/>
          <p:nvPr/>
        </p:nvCxnSpPr>
        <p:spPr>
          <a:xfrm>
            <a:off x="2466409" y="2173261"/>
            <a:ext cx="4112328" cy="1453089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20"/>
          <p:cNvSpPr/>
          <p:nvPr/>
        </p:nvSpPr>
        <p:spPr>
          <a:xfrm>
            <a:off x="2555300" y="34600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2860100" y="34315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3225800" y="33152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3469700" y="327572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6285000" y="24802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6042600" y="257175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4259325" y="3052700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5283600" y="2766675"/>
            <a:ext cx="91500" cy="915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48" y="1187950"/>
            <a:ext cx="4454505" cy="530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2599787" y="2219274"/>
            <a:ext cx="0" cy="1955626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896424" y="2332956"/>
            <a:ext cx="8986" cy="185094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26" idx="0"/>
          </p:cNvCxnSpPr>
          <p:nvPr/>
        </p:nvCxnSpPr>
        <p:spPr>
          <a:xfrm flipV="1">
            <a:off x="6083568" y="2571750"/>
            <a:ext cx="4782" cy="160315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987924" y="2332956"/>
            <a:ext cx="3201799" cy="1147234"/>
            <a:chOff x="2987924" y="2332956"/>
            <a:chExt cx="3201799" cy="1147234"/>
          </a:xfrm>
        </p:grpSpPr>
        <p:sp>
          <p:nvSpPr>
            <p:cNvPr id="6" name="Left Brace 5"/>
            <p:cNvSpPr/>
            <p:nvPr/>
          </p:nvSpPr>
          <p:spPr>
            <a:xfrm flipH="1">
              <a:off x="2987924" y="2332956"/>
              <a:ext cx="215080" cy="114723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202046" y="2748255"/>
                  <a:ext cx="2987677" cy="29841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IL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IL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IL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IL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046" y="2748255"/>
                  <a:ext cx="2987677" cy="298415"/>
                </a:xfrm>
                <a:prstGeom prst="rect">
                  <a:avLst/>
                </a:prstGeom>
                <a:blipFill>
                  <a:blip r:embed="rId5"/>
                  <a:stretch>
                    <a:fillRect t="-22449" r="-1429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75438" y="4205096"/>
                <a:ext cx="2599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438" y="4205096"/>
                <a:ext cx="259943" cy="276999"/>
              </a:xfrm>
              <a:prstGeom prst="rect">
                <a:avLst/>
              </a:prstGeom>
              <a:blipFill>
                <a:blip r:embed="rId6"/>
                <a:stretch>
                  <a:fillRect l="-11628" r="-697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645466" y="3274576"/>
                <a:ext cx="2599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466" y="3274576"/>
                <a:ext cx="259943" cy="276999"/>
              </a:xfrm>
              <a:prstGeom prst="rect">
                <a:avLst/>
              </a:prstGeom>
              <a:blipFill>
                <a:blip r:embed="rId7"/>
                <a:stretch>
                  <a:fillRect l="-20930" r="-465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0165" y="1001687"/>
                <a:ext cx="5734968" cy="910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IL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IL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65" y="1001687"/>
                <a:ext cx="5734968" cy="9103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 - Classification</a:t>
            </a:r>
          </a:p>
        </p:txBody>
      </p:sp>
      <p:pic>
        <p:nvPicPr>
          <p:cNvPr id="6" name="Google Shape;73;p16"/>
          <p:cNvPicPr preferRelativeResize="0"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1774614"/>
            <a:ext cx="2929011" cy="29290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83037" y="124228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5239" y="124228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 - face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93" y="1774614"/>
            <a:ext cx="2927256" cy="2928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74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228805" y="997984"/>
            <a:ext cx="4091212" cy="3848480"/>
            <a:chOff x="2228805" y="997984"/>
            <a:chExt cx="4091212" cy="3848480"/>
          </a:xfrm>
        </p:grpSpPr>
        <p:grpSp>
          <p:nvGrpSpPr>
            <p:cNvPr id="29" name="Group 28"/>
            <p:cNvGrpSpPr/>
            <p:nvPr/>
          </p:nvGrpSpPr>
          <p:grpSpPr>
            <a:xfrm>
              <a:off x="2228805" y="997984"/>
              <a:ext cx="4091212" cy="3848480"/>
              <a:chOff x="2228805" y="997984"/>
              <a:chExt cx="4091212" cy="384848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28805" y="997984"/>
                <a:ext cx="4091212" cy="3848480"/>
                <a:chOff x="2228805" y="997984"/>
                <a:chExt cx="4091212" cy="3848480"/>
              </a:xfrm>
            </p:grpSpPr>
            <p:sp>
              <p:nvSpPr>
                <p:cNvPr id="27" name="Oval 26"/>
                <p:cNvSpPr/>
                <p:nvPr/>
              </p:nvSpPr>
              <p:spPr>
                <a:xfrm rot="19425881">
                  <a:off x="2228805" y="997984"/>
                  <a:ext cx="4091212" cy="3848480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alpha val="5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5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2688117" y="1619480"/>
                  <a:ext cx="3237122" cy="260548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3081376" y="3921545"/>
                <a:ext cx="328671" cy="4112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282230" y="4201636"/>
                  <a:ext cx="32701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230" y="4201636"/>
                  <a:ext cx="327013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1111" r="-9259"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 - Classification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3037" y="124228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5239" y="124228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 - 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9962" y="195549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0012" y="24698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0062" y="18983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4262" y="30413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02962" y="28127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88662" y="33842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46012" y="212694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74512" y="26412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74562" y="3703733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60212" y="18411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5962" y="22983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60212" y="326994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5070086" y="1938635"/>
            <a:ext cx="171450" cy="228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4931637" y="2449698"/>
            <a:ext cx="171450" cy="228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902937" y="3265145"/>
            <a:ext cx="171450" cy="228600"/>
          </a:xfrm>
          <a:prstGeom prst="line">
            <a:avLst/>
          </a:prstGeom>
          <a:ln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197946" y="3167119"/>
            <a:ext cx="312815" cy="365851"/>
          </a:xfrm>
          <a:prstGeom prst="line">
            <a:avLst/>
          </a:prstGeom>
          <a:ln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e 35"/>
          <p:cNvSpPr/>
          <p:nvPr/>
        </p:nvSpPr>
        <p:spPr>
          <a:xfrm rot="19237086">
            <a:off x="4821653" y="2534118"/>
            <a:ext cx="149814" cy="2883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398662" y="2816795"/>
                <a:ext cx="18643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662" y="2816795"/>
                <a:ext cx="1864357" cy="307777"/>
              </a:xfrm>
              <a:prstGeom prst="rect">
                <a:avLst/>
              </a:prstGeom>
              <a:blipFill>
                <a:blip r:embed="rId4"/>
                <a:stretch>
                  <a:fillRect l="-2623" t="-17647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1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228805" y="997984"/>
            <a:ext cx="4091212" cy="3848480"/>
            <a:chOff x="2228805" y="997984"/>
            <a:chExt cx="4091212" cy="3848480"/>
          </a:xfrm>
        </p:grpSpPr>
        <p:grpSp>
          <p:nvGrpSpPr>
            <p:cNvPr id="29" name="Group 28"/>
            <p:cNvGrpSpPr/>
            <p:nvPr/>
          </p:nvGrpSpPr>
          <p:grpSpPr>
            <a:xfrm>
              <a:off x="2228805" y="997984"/>
              <a:ext cx="4091212" cy="3848480"/>
              <a:chOff x="2228805" y="997984"/>
              <a:chExt cx="4091212" cy="384848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28805" y="997984"/>
                <a:ext cx="4091212" cy="3848480"/>
                <a:chOff x="2228805" y="997984"/>
                <a:chExt cx="4091212" cy="3848480"/>
              </a:xfrm>
            </p:grpSpPr>
            <p:sp>
              <p:nvSpPr>
                <p:cNvPr id="27" name="Oval 26"/>
                <p:cNvSpPr/>
                <p:nvPr/>
              </p:nvSpPr>
              <p:spPr>
                <a:xfrm rot="19425881">
                  <a:off x="2228805" y="997984"/>
                  <a:ext cx="4091212" cy="3848480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alpha val="5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5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2688117" y="1619480"/>
                  <a:ext cx="3237122" cy="260548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3081376" y="3921545"/>
                <a:ext cx="328671" cy="4112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282230" y="4201636"/>
                  <a:ext cx="32701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230" y="4201636"/>
                  <a:ext cx="327013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1111" r="-9259"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 - Classification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3037" y="124228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5239" y="124228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 - 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9962" y="195549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0012" y="24698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0062" y="18983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4262" y="30413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02962" y="28127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88662" y="3384244"/>
            <a:ext cx="171450" cy="1714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46012" y="212694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74512" y="26412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74562" y="3703733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60212" y="18411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5962" y="229839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60212" y="3269944"/>
            <a:ext cx="171450" cy="171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5070086" y="1938635"/>
            <a:ext cx="171450" cy="228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4931637" y="2449698"/>
            <a:ext cx="171450" cy="228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902937" y="3265145"/>
            <a:ext cx="171450" cy="228600"/>
          </a:xfrm>
          <a:prstGeom prst="line">
            <a:avLst/>
          </a:prstGeom>
          <a:ln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197946" y="3167119"/>
            <a:ext cx="312815" cy="365851"/>
          </a:xfrm>
          <a:prstGeom prst="line">
            <a:avLst/>
          </a:prstGeom>
          <a:ln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e 35"/>
          <p:cNvSpPr/>
          <p:nvPr/>
        </p:nvSpPr>
        <p:spPr>
          <a:xfrm rot="19237086">
            <a:off x="4821653" y="2534118"/>
            <a:ext cx="149814" cy="2883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398662" y="2816795"/>
                <a:ext cx="18643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662" y="2816795"/>
                <a:ext cx="1864357" cy="307777"/>
              </a:xfrm>
              <a:prstGeom prst="rect">
                <a:avLst/>
              </a:prstGeom>
              <a:blipFill>
                <a:blip r:embed="rId4"/>
                <a:stretch>
                  <a:fillRect l="-2623" t="-17647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/>
          <p:cNvGrpSpPr/>
          <p:nvPr/>
        </p:nvGrpSpPr>
        <p:grpSpPr>
          <a:xfrm>
            <a:off x="6395232" y="2781497"/>
            <a:ext cx="2743815" cy="2086374"/>
            <a:chOff x="6395232" y="2781497"/>
            <a:chExt cx="2743815" cy="2086374"/>
          </a:xfrm>
        </p:grpSpPr>
        <p:grpSp>
          <p:nvGrpSpPr>
            <p:cNvPr id="23" name="Group 22"/>
            <p:cNvGrpSpPr/>
            <p:nvPr/>
          </p:nvGrpSpPr>
          <p:grpSpPr>
            <a:xfrm>
              <a:off x="6395232" y="3155183"/>
              <a:ext cx="2178112" cy="1440000"/>
              <a:chOff x="6654188" y="2154744"/>
              <a:chExt cx="2178112" cy="1440000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>
                <a:off x="6654188" y="3493745"/>
                <a:ext cx="21781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 flipV="1">
                <a:off x="7688160" y="2154744"/>
                <a:ext cx="0" cy="1440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293147" y="2781497"/>
                  <a:ext cx="27584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3147" y="2781497"/>
                  <a:ext cx="275845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1739" r="-19565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906145" y="4498539"/>
                  <a:ext cx="123290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6145" y="4498539"/>
                  <a:ext cx="123290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475" r="-990" b="-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/>
          <p:cNvGrpSpPr/>
          <p:nvPr/>
        </p:nvGrpSpPr>
        <p:grpSpPr>
          <a:xfrm flipH="1">
            <a:off x="6802606" y="3555694"/>
            <a:ext cx="1569633" cy="895120"/>
            <a:chOff x="6524493" y="3555694"/>
            <a:chExt cx="1723175" cy="895120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6524493" y="4450814"/>
              <a:ext cx="76865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7294690" y="3555694"/>
              <a:ext cx="952978" cy="88777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6802606" y="247234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Hinge loss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Computer 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9" y="1127748"/>
            <a:ext cx="8015156" cy="3330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311" y="4835723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>
                <a:hlinkClick r:id="rId4"/>
              </a:rPr>
              <a:t>medium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207129" y="3819893"/>
            <a:ext cx="4592207" cy="101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00707" y="1061491"/>
            <a:ext cx="1884371" cy="265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85078" y="1114852"/>
            <a:ext cx="2071293" cy="265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56371" y="1211979"/>
            <a:ext cx="2217799" cy="265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61700" y="3819893"/>
            <a:ext cx="4592207" cy="101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 - Classification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Cross-Entropy (on board)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55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 - Classification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Cross-Entropy (on board)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49" y="1017725"/>
            <a:ext cx="5036948" cy="4039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6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 - Classification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Cross-Entropy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1700" y="3087795"/>
                <a:ext cx="3654782" cy="686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𝐶𝐸</m:t>
                          </m:r>
                        </m:num>
                        <m:den>
                          <m:r>
                            <a:rPr lang="en-I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I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not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target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target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3087795"/>
                <a:ext cx="3654782" cy="6865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5162" y="1959979"/>
                <a:ext cx="3651320" cy="716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I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I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I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2" y="1959979"/>
                <a:ext cx="3651320" cy="7169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947651" y="1422049"/>
            <a:ext cx="4976293" cy="3147466"/>
            <a:chOff x="3947651" y="1422049"/>
            <a:chExt cx="4976293" cy="31474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707842" y="4023066"/>
                  <a:ext cx="121610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842" y="4023066"/>
                  <a:ext cx="121610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000" r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335119" y="1422049"/>
                  <a:ext cx="27584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119" y="1422049"/>
                  <a:ext cx="27584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2222" r="-22222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651" y="1606715"/>
              <a:ext cx="4066706" cy="29628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52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</a:t>
            </a:r>
            <a:r>
              <a:rPr lang="en-IL" dirty="0"/>
              <a:t>–</a:t>
            </a:r>
            <a:r>
              <a:rPr lang="en-US" dirty="0"/>
              <a:t>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Data: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bg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Model: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Criterion: </a:t>
                </a:r>
                <a:r>
                  <a:rPr lang="en-US" dirty="0">
                    <a:solidFill>
                      <a:schemeClr val="accent1"/>
                    </a:solidFill>
                  </a:rPr>
                  <a:t>how to “match” model and data </a:t>
                </a:r>
                <a14:m>
                  <m:oMath xmlns:m="http://schemas.openxmlformats.org/officeDocument/2006/math">
                    <m:r>
                      <a:rPr lang="en-IL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Optimization: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searching for parameters</a:t>
                </a:r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25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</a:t>
            </a:r>
            <a:r>
              <a:rPr lang="en-IL" dirty="0"/>
              <a:t>–</a:t>
            </a:r>
            <a:r>
              <a:rPr lang="en-US" dirty="0"/>
              <a:t>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Data: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bg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Model: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Criterion: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how to “match” model and data </a:t>
                </a:r>
                <a14:m>
                  <m:oMath xmlns:m="http://schemas.openxmlformats.org/officeDocument/2006/math">
                    <m:r>
                      <a:rPr lang="en-IL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Optimization: </a:t>
                </a:r>
                <a:r>
                  <a:rPr lang="en-US" dirty="0">
                    <a:solidFill>
                      <a:schemeClr val="accent1"/>
                    </a:solidFill>
                  </a:rPr>
                  <a:t>searching for parameters</a:t>
                </a: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75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64139" y="1000256"/>
                <a:ext cx="6615721" cy="910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IL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I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IL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IL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I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139" y="1000256"/>
                <a:ext cx="6615721" cy="910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543007" y="1831201"/>
            <a:ext cx="3150784" cy="2374026"/>
            <a:chOff x="2543007" y="1831201"/>
            <a:chExt cx="3150784" cy="2374026"/>
          </a:xfrm>
        </p:grpSpPr>
        <p:grpSp>
          <p:nvGrpSpPr>
            <p:cNvPr id="3" name="Group 2"/>
            <p:cNvGrpSpPr/>
            <p:nvPr/>
          </p:nvGrpSpPr>
          <p:grpSpPr>
            <a:xfrm>
              <a:off x="2802466" y="2108200"/>
              <a:ext cx="2891325" cy="2097027"/>
              <a:chOff x="2802466" y="2108200"/>
              <a:chExt cx="2891325" cy="2097027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2810933" y="2108200"/>
                <a:ext cx="0" cy="1964267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802466" y="4064000"/>
                <a:ext cx="2650067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Freeform: Shape 13"/>
              <p:cNvSpPr/>
              <p:nvPr/>
            </p:nvSpPr>
            <p:spPr>
              <a:xfrm>
                <a:off x="2819401" y="2501312"/>
                <a:ext cx="2590800" cy="1435689"/>
              </a:xfrm>
              <a:custGeom>
                <a:avLst/>
                <a:gdLst>
                  <a:gd name="connsiteX0" fmla="*/ 0 w 3454400"/>
                  <a:gd name="connsiteY0" fmla="*/ 16911 h 1914252"/>
                  <a:gd name="connsiteX1" fmla="*/ 508000 w 3454400"/>
                  <a:gd name="connsiteY1" fmla="*/ 366866 h 1914252"/>
                  <a:gd name="connsiteX2" fmla="*/ 801511 w 3454400"/>
                  <a:gd name="connsiteY2" fmla="*/ 999044 h 1914252"/>
                  <a:gd name="connsiteX3" fmla="*/ 970844 w 3454400"/>
                  <a:gd name="connsiteY3" fmla="*/ 1665089 h 1914252"/>
                  <a:gd name="connsiteX4" fmla="*/ 1535289 w 3454400"/>
                  <a:gd name="connsiteY4" fmla="*/ 1913444 h 1914252"/>
                  <a:gd name="connsiteX5" fmla="*/ 2212622 w 3454400"/>
                  <a:gd name="connsiteY5" fmla="*/ 1710244 h 1914252"/>
                  <a:gd name="connsiteX6" fmla="*/ 2641600 w 3454400"/>
                  <a:gd name="connsiteY6" fmla="*/ 908733 h 1914252"/>
                  <a:gd name="connsiteX7" fmla="*/ 2968977 w 3454400"/>
                  <a:gd name="connsiteY7" fmla="*/ 389444 h 1914252"/>
                  <a:gd name="connsiteX8" fmla="*/ 3454400 w 3454400"/>
                  <a:gd name="connsiteY8" fmla="*/ 5622 h 19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54400" h="1914252">
                    <a:moveTo>
                      <a:pt x="0" y="16911"/>
                    </a:moveTo>
                    <a:cubicBezTo>
                      <a:pt x="187207" y="110044"/>
                      <a:pt x="374415" y="203177"/>
                      <a:pt x="508000" y="366866"/>
                    </a:cubicBezTo>
                    <a:cubicBezTo>
                      <a:pt x="641585" y="530555"/>
                      <a:pt x="724370" y="782674"/>
                      <a:pt x="801511" y="999044"/>
                    </a:cubicBezTo>
                    <a:cubicBezTo>
                      <a:pt x="878652" y="1215414"/>
                      <a:pt x="848548" y="1512689"/>
                      <a:pt x="970844" y="1665089"/>
                    </a:cubicBezTo>
                    <a:cubicBezTo>
                      <a:pt x="1093140" y="1817489"/>
                      <a:pt x="1328326" y="1905918"/>
                      <a:pt x="1535289" y="1913444"/>
                    </a:cubicBezTo>
                    <a:cubicBezTo>
                      <a:pt x="1742252" y="1920970"/>
                      <a:pt x="2028237" y="1877696"/>
                      <a:pt x="2212622" y="1710244"/>
                    </a:cubicBezTo>
                    <a:cubicBezTo>
                      <a:pt x="2397007" y="1542792"/>
                      <a:pt x="2515541" y="1128866"/>
                      <a:pt x="2641600" y="908733"/>
                    </a:cubicBezTo>
                    <a:cubicBezTo>
                      <a:pt x="2767659" y="688600"/>
                      <a:pt x="2833510" y="539962"/>
                      <a:pt x="2968977" y="389444"/>
                    </a:cubicBezTo>
                    <a:cubicBezTo>
                      <a:pt x="3104444" y="238926"/>
                      <a:pt x="3401719" y="-43296"/>
                      <a:pt x="3454400" y="5622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" name="TextBox 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4242" r="-21212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IL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7955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random starting point.</a:t>
            </a:r>
          </a:p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963333" y="2573867"/>
            <a:ext cx="67734" cy="67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3005887" y="3975829"/>
            <a:ext cx="1233" cy="17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2543007" y="1831201"/>
            <a:ext cx="3150784" cy="2374026"/>
            <a:chOff x="2543007" y="1831201"/>
            <a:chExt cx="3150784" cy="2374026"/>
          </a:xfrm>
        </p:grpSpPr>
        <p:grpSp>
          <p:nvGrpSpPr>
            <p:cNvPr id="21" name="Group 20"/>
            <p:cNvGrpSpPr/>
            <p:nvPr/>
          </p:nvGrpSpPr>
          <p:grpSpPr>
            <a:xfrm>
              <a:off x="2802466" y="2108200"/>
              <a:ext cx="2891325" cy="2097027"/>
              <a:chOff x="2802466" y="2108200"/>
              <a:chExt cx="2891325" cy="209702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810933" y="2108200"/>
                <a:ext cx="0" cy="1964267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802466" y="4064000"/>
                <a:ext cx="2650067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Freeform: Shape 13"/>
              <p:cNvSpPr/>
              <p:nvPr/>
            </p:nvSpPr>
            <p:spPr>
              <a:xfrm>
                <a:off x="2819401" y="2501312"/>
                <a:ext cx="2590800" cy="1435689"/>
              </a:xfrm>
              <a:custGeom>
                <a:avLst/>
                <a:gdLst>
                  <a:gd name="connsiteX0" fmla="*/ 0 w 3454400"/>
                  <a:gd name="connsiteY0" fmla="*/ 16911 h 1914252"/>
                  <a:gd name="connsiteX1" fmla="*/ 508000 w 3454400"/>
                  <a:gd name="connsiteY1" fmla="*/ 366866 h 1914252"/>
                  <a:gd name="connsiteX2" fmla="*/ 801511 w 3454400"/>
                  <a:gd name="connsiteY2" fmla="*/ 999044 h 1914252"/>
                  <a:gd name="connsiteX3" fmla="*/ 970844 w 3454400"/>
                  <a:gd name="connsiteY3" fmla="*/ 1665089 h 1914252"/>
                  <a:gd name="connsiteX4" fmla="*/ 1535289 w 3454400"/>
                  <a:gd name="connsiteY4" fmla="*/ 1913444 h 1914252"/>
                  <a:gd name="connsiteX5" fmla="*/ 2212622 w 3454400"/>
                  <a:gd name="connsiteY5" fmla="*/ 1710244 h 1914252"/>
                  <a:gd name="connsiteX6" fmla="*/ 2641600 w 3454400"/>
                  <a:gd name="connsiteY6" fmla="*/ 908733 h 1914252"/>
                  <a:gd name="connsiteX7" fmla="*/ 2968977 w 3454400"/>
                  <a:gd name="connsiteY7" fmla="*/ 389444 h 1914252"/>
                  <a:gd name="connsiteX8" fmla="*/ 3454400 w 3454400"/>
                  <a:gd name="connsiteY8" fmla="*/ 5622 h 19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54400" h="1914252">
                    <a:moveTo>
                      <a:pt x="0" y="16911"/>
                    </a:moveTo>
                    <a:cubicBezTo>
                      <a:pt x="187207" y="110044"/>
                      <a:pt x="374415" y="203177"/>
                      <a:pt x="508000" y="366866"/>
                    </a:cubicBezTo>
                    <a:cubicBezTo>
                      <a:pt x="641585" y="530555"/>
                      <a:pt x="724370" y="782674"/>
                      <a:pt x="801511" y="999044"/>
                    </a:cubicBezTo>
                    <a:cubicBezTo>
                      <a:pt x="878652" y="1215414"/>
                      <a:pt x="848548" y="1512689"/>
                      <a:pt x="970844" y="1665089"/>
                    </a:cubicBezTo>
                    <a:cubicBezTo>
                      <a:pt x="1093140" y="1817489"/>
                      <a:pt x="1328326" y="1905918"/>
                      <a:pt x="1535289" y="1913444"/>
                    </a:cubicBezTo>
                    <a:cubicBezTo>
                      <a:pt x="1742252" y="1920970"/>
                      <a:pt x="2028237" y="1877696"/>
                      <a:pt x="2212622" y="1710244"/>
                    </a:cubicBezTo>
                    <a:cubicBezTo>
                      <a:pt x="2397007" y="1542792"/>
                      <a:pt x="2515541" y="1128866"/>
                      <a:pt x="2641600" y="908733"/>
                    </a:cubicBezTo>
                    <a:cubicBezTo>
                      <a:pt x="2767659" y="688600"/>
                      <a:pt x="2833510" y="539962"/>
                      <a:pt x="2968977" y="389444"/>
                    </a:cubicBezTo>
                    <a:cubicBezTo>
                      <a:pt x="3104444" y="238926"/>
                      <a:pt x="3401719" y="-43296"/>
                      <a:pt x="3454400" y="5622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4242" r="-21212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IL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7955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7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3918" y="1099524"/>
            <a:ext cx="6586652" cy="3802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Compute gradient at point	</a:t>
            </a:r>
          </a:p>
        </p:txBody>
      </p:sp>
      <p:sp>
        <p:nvSpPr>
          <p:cNvPr id="2" name="Oval 1"/>
          <p:cNvSpPr/>
          <p:nvPr/>
        </p:nvSpPr>
        <p:spPr>
          <a:xfrm>
            <a:off x="2963333" y="2573867"/>
            <a:ext cx="67734" cy="67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599267" y="2345267"/>
            <a:ext cx="812800" cy="52493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86100" y="2345267"/>
                <a:ext cx="6985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IL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345267"/>
                <a:ext cx="698500" cy="323165"/>
              </a:xfrm>
              <a:prstGeom prst="rect">
                <a:avLst/>
              </a:prstGeom>
              <a:blipFill>
                <a:blip r:embed="rId2"/>
                <a:stretch>
                  <a:fillRect r="-9565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>
            <a:cxnSpLocks/>
          </p:cNvCxnSpPr>
          <p:nvPr/>
        </p:nvCxnSpPr>
        <p:spPr>
          <a:xfrm>
            <a:off x="3005887" y="3975829"/>
            <a:ext cx="1233" cy="17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543007" y="1831201"/>
            <a:ext cx="3150784" cy="2374026"/>
            <a:chOff x="2543007" y="1831201"/>
            <a:chExt cx="3150784" cy="2374026"/>
          </a:xfrm>
        </p:grpSpPr>
        <p:grpSp>
          <p:nvGrpSpPr>
            <p:cNvPr id="17" name="Group 16"/>
            <p:cNvGrpSpPr/>
            <p:nvPr/>
          </p:nvGrpSpPr>
          <p:grpSpPr>
            <a:xfrm>
              <a:off x="2802466" y="2108200"/>
              <a:ext cx="2891325" cy="2097027"/>
              <a:chOff x="2802466" y="2108200"/>
              <a:chExt cx="2891325" cy="209702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810933" y="2108200"/>
                <a:ext cx="0" cy="1964267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802466" y="4064000"/>
                <a:ext cx="2650067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Freeform: Shape 13"/>
              <p:cNvSpPr/>
              <p:nvPr/>
            </p:nvSpPr>
            <p:spPr>
              <a:xfrm>
                <a:off x="2819401" y="2501312"/>
                <a:ext cx="2590800" cy="1435689"/>
              </a:xfrm>
              <a:custGeom>
                <a:avLst/>
                <a:gdLst>
                  <a:gd name="connsiteX0" fmla="*/ 0 w 3454400"/>
                  <a:gd name="connsiteY0" fmla="*/ 16911 h 1914252"/>
                  <a:gd name="connsiteX1" fmla="*/ 508000 w 3454400"/>
                  <a:gd name="connsiteY1" fmla="*/ 366866 h 1914252"/>
                  <a:gd name="connsiteX2" fmla="*/ 801511 w 3454400"/>
                  <a:gd name="connsiteY2" fmla="*/ 999044 h 1914252"/>
                  <a:gd name="connsiteX3" fmla="*/ 970844 w 3454400"/>
                  <a:gd name="connsiteY3" fmla="*/ 1665089 h 1914252"/>
                  <a:gd name="connsiteX4" fmla="*/ 1535289 w 3454400"/>
                  <a:gd name="connsiteY4" fmla="*/ 1913444 h 1914252"/>
                  <a:gd name="connsiteX5" fmla="*/ 2212622 w 3454400"/>
                  <a:gd name="connsiteY5" fmla="*/ 1710244 h 1914252"/>
                  <a:gd name="connsiteX6" fmla="*/ 2641600 w 3454400"/>
                  <a:gd name="connsiteY6" fmla="*/ 908733 h 1914252"/>
                  <a:gd name="connsiteX7" fmla="*/ 2968977 w 3454400"/>
                  <a:gd name="connsiteY7" fmla="*/ 389444 h 1914252"/>
                  <a:gd name="connsiteX8" fmla="*/ 3454400 w 3454400"/>
                  <a:gd name="connsiteY8" fmla="*/ 5622 h 19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54400" h="1914252">
                    <a:moveTo>
                      <a:pt x="0" y="16911"/>
                    </a:moveTo>
                    <a:cubicBezTo>
                      <a:pt x="187207" y="110044"/>
                      <a:pt x="374415" y="203177"/>
                      <a:pt x="508000" y="366866"/>
                    </a:cubicBezTo>
                    <a:cubicBezTo>
                      <a:pt x="641585" y="530555"/>
                      <a:pt x="724370" y="782674"/>
                      <a:pt x="801511" y="999044"/>
                    </a:cubicBezTo>
                    <a:cubicBezTo>
                      <a:pt x="878652" y="1215414"/>
                      <a:pt x="848548" y="1512689"/>
                      <a:pt x="970844" y="1665089"/>
                    </a:cubicBezTo>
                    <a:cubicBezTo>
                      <a:pt x="1093140" y="1817489"/>
                      <a:pt x="1328326" y="1905918"/>
                      <a:pt x="1535289" y="1913444"/>
                    </a:cubicBezTo>
                    <a:cubicBezTo>
                      <a:pt x="1742252" y="1920970"/>
                      <a:pt x="2028237" y="1877696"/>
                      <a:pt x="2212622" y="1710244"/>
                    </a:cubicBezTo>
                    <a:cubicBezTo>
                      <a:pt x="2397007" y="1542792"/>
                      <a:pt x="2515541" y="1128866"/>
                      <a:pt x="2641600" y="908733"/>
                    </a:cubicBezTo>
                    <a:cubicBezTo>
                      <a:pt x="2767659" y="688600"/>
                      <a:pt x="2833510" y="539962"/>
                      <a:pt x="2968977" y="389444"/>
                    </a:cubicBezTo>
                    <a:cubicBezTo>
                      <a:pt x="3104444" y="238926"/>
                      <a:pt x="3401719" y="-43296"/>
                      <a:pt x="3454400" y="5622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4242" r="-21212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IL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7955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8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1323918" y="1099524"/>
                <a:ext cx="6586652" cy="380289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Move along parameter space in direction of negative gradient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= step size = learning rate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3918" y="1099524"/>
                <a:ext cx="6586652" cy="3802894"/>
              </a:xfrm>
              <a:blipFill>
                <a:blip r:embed="rId2"/>
                <a:stretch>
                  <a:fillRect l="-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2963333" y="2573867"/>
            <a:ext cx="67734" cy="67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599267" y="2345267"/>
            <a:ext cx="812800" cy="52493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78858" y="2366126"/>
                <a:ext cx="181298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𝜂𝛻</m:t>
                      </m:r>
                      <m:r>
                        <a:rPr lang="en-IL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858" y="2366126"/>
                <a:ext cx="1812982" cy="323165"/>
              </a:xfrm>
              <a:prstGeom prst="rect">
                <a:avLst/>
              </a:prstGeom>
              <a:blipFill>
                <a:blip r:embed="rId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>
            <a:cxnSpLocks/>
          </p:cNvCxnSpPr>
          <p:nvPr/>
        </p:nvCxnSpPr>
        <p:spPr>
          <a:xfrm>
            <a:off x="3005887" y="3975829"/>
            <a:ext cx="1233" cy="17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543007" y="1831201"/>
            <a:ext cx="3150784" cy="2374026"/>
            <a:chOff x="2543007" y="1831201"/>
            <a:chExt cx="3150784" cy="2374026"/>
          </a:xfrm>
        </p:grpSpPr>
        <p:grpSp>
          <p:nvGrpSpPr>
            <p:cNvPr id="17" name="Group 16"/>
            <p:cNvGrpSpPr/>
            <p:nvPr/>
          </p:nvGrpSpPr>
          <p:grpSpPr>
            <a:xfrm>
              <a:off x="2802466" y="2108200"/>
              <a:ext cx="2891325" cy="2097027"/>
              <a:chOff x="2802466" y="2108200"/>
              <a:chExt cx="2891325" cy="209702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810933" y="2108200"/>
                <a:ext cx="0" cy="1964267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802466" y="4064000"/>
                <a:ext cx="2650067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Freeform: Shape 13"/>
              <p:cNvSpPr/>
              <p:nvPr/>
            </p:nvSpPr>
            <p:spPr>
              <a:xfrm>
                <a:off x="2819401" y="2501312"/>
                <a:ext cx="2590800" cy="1435689"/>
              </a:xfrm>
              <a:custGeom>
                <a:avLst/>
                <a:gdLst>
                  <a:gd name="connsiteX0" fmla="*/ 0 w 3454400"/>
                  <a:gd name="connsiteY0" fmla="*/ 16911 h 1914252"/>
                  <a:gd name="connsiteX1" fmla="*/ 508000 w 3454400"/>
                  <a:gd name="connsiteY1" fmla="*/ 366866 h 1914252"/>
                  <a:gd name="connsiteX2" fmla="*/ 801511 w 3454400"/>
                  <a:gd name="connsiteY2" fmla="*/ 999044 h 1914252"/>
                  <a:gd name="connsiteX3" fmla="*/ 970844 w 3454400"/>
                  <a:gd name="connsiteY3" fmla="*/ 1665089 h 1914252"/>
                  <a:gd name="connsiteX4" fmla="*/ 1535289 w 3454400"/>
                  <a:gd name="connsiteY4" fmla="*/ 1913444 h 1914252"/>
                  <a:gd name="connsiteX5" fmla="*/ 2212622 w 3454400"/>
                  <a:gd name="connsiteY5" fmla="*/ 1710244 h 1914252"/>
                  <a:gd name="connsiteX6" fmla="*/ 2641600 w 3454400"/>
                  <a:gd name="connsiteY6" fmla="*/ 908733 h 1914252"/>
                  <a:gd name="connsiteX7" fmla="*/ 2968977 w 3454400"/>
                  <a:gd name="connsiteY7" fmla="*/ 389444 h 1914252"/>
                  <a:gd name="connsiteX8" fmla="*/ 3454400 w 3454400"/>
                  <a:gd name="connsiteY8" fmla="*/ 5622 h 19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54400" h="1914252">
                    <a:moveTo>
                      <a:pt x="0" y="16911"/>
                    </a:moveTo>
                    <a:cubicBezTo>
                      <a:pt x="187207" y="110044"/>
                      <a:pt x="374415" y="203177"/>
                      <a:pt x="508000" y="366866"/>
                    </a:cubicBezTo>
                    <a:cubicBezTo>
                      <a:pt x="641585" y="530555"/>
                      <a:pt x="724370" y="782674"/>
                      <a:pt x="801511" y="999044"/>
                    </a:cubicBezTo>
                    <a:cubicBezTo>
                      <a:pt x="878652" y="1215414"/>
                      <a:pt x="848548" y="1512689"/>
                      <a:pt x="970844" y="1665089"/>
                    </a:cubicBezTo>
                    <a:cubicBezTo>
                      <a:pt x="1093140" y="1817489"/>
                      <a:pt x="1328326" y="1905918"/>
                      <a:pt x="1535289" y="1913444"/>
                    </a:cubicBezTo>
                    <a:cubicBezTo>
                      <a:pt x="1742252" y="1920970"/>
                      <a:pt x="2028237" y="1877696"/>
                      <a:pt x="2212622" y="1710244"/>
                    </a:cubicBezTo>
                    <a:cubicBezTo>
                      <a:pt x="2397007" y="1542792"/>
                      <a:pt x="2515541" y="1128866"/>
                      <a:pt x="2641600" y="908733"/>
                    </a:cubicBezTo>
                    <a:cubicBezTo>
                      <a:pt x="2767659" y="688600"/>
                      <a:pt x="2833510" y="539962"/>
                      <a:pt x="2968977" y="389444"/>
                    </a:cubicBezTo>
                    <a:cubicBezTo>
                      <a:pt x="3104444" y="238926"/>
                      <a:pt x="3401719" y="-43296"/>
                      <a:pt x="3454400" y="5622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4242" r="-21212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IL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7955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3132886" y="2763813"/>
            <a:ext cx="253999" cy="1624880"/>
            <a:chOff x="3132886" y="2763813"/>
            <a:chExt cx="253999" cy="1624880"/>
          </a:xfrm>
        </p:grpSpPr>
        <p:sp>
          <p:nvSpPr>
            <p:cNvPr id="19" name="Oval 18"/>
            <p:cNvSpPr/>
            <p:nvPr/>
          </p:nvSpPr>
          <p:spPr>
            <a:xfrm>
              <a:off x="3178175" y="2763813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7" name="Straight Connector 26"/>
            <p:cNvCxnSpPr>
              <a:cxnSpLocks/>
            </p:cNvCxnSpPr>
            <p:nvPr/>
          </p:nvCxnSpPr>
          <p:spPr>
            <a:xfrm>
              <a:off x="3234705" y="3978872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132886" y="4134777"/>
                  <a:ext cx="2539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886" y="4134777"/>
                  <a:ext cx="253999" cy="2539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1323918" y="1099524"/>
                <a:ext cx="6586652" cy="380289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Move along parameter space in direction of negative gradient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= step size = learning rate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3918" y="1099524"/>
                <a:ext cx="6586652" cy="3802894"/>
              </a:xfrm>
              <a:blipFill>
                <a:blip r:embed="rId2"/>
                <a:stretch>
                  <a:fillRect l="-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2963333" y="2573867"/>
            <a:ext cx="67734" cy="67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963333" y="2501312"/>
            <a:ext cx="523875" cy="52717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08310" y="2501312"/>
                <a:ext cx="181298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𝜂𝛻</m:t>
                      </m:r>
                      <m:r>
                        <a:rPr lang="en-IL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10" y="2501312"/>
                <a:ext cx="1812982" cy="323165"/>
              </a:xfrm>
              <a:prstGeom prst="rect">
                <a:avLst/>
              </a:prstGeom>
              <a:blipFill>
                <a:blip r:embed="rId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>
            <a:cxnSpLocks/>
          </p:cNvCxnSpPr>
          <p:nvPr/>
        </p:nvCxnSpPr>
        <p:spPr>
          <a:xfrm>
            <a:off x="3005887" y="3975829"/>
            <a:ext cx="1233" cy="17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543007" y="1831201"/>
            <a:ext cx="3150784" cy="2374026"/>
            <a:chOff x="2543007" y="1831201"/>
            <a:chExt cx="3150784" cy="2374026"/>
          </a:xfrm>
        </p:grpSpPr>
        <p:grpSp>
          <p:nvGrpSpPr>
            <p:cNvPr id="17" name="Group 16"/>
            <p:cNvGrpSpPr/>
            <p:nvPr/>
          </p:nvGrpSpPr>
          <p:grpSpPr>
            <a:xfrm>
              <a:off x="2802466" y="2108200"/>
              <a:ext cx="2891325" cy="2097027"/>
              <a:chOff x="2802466" y="2108200"/>
              <a:chExt cx="2891325" cy="209702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810933" y="2108200"/>
                <a:ext cx="0" cy="1964267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802466" y="4064000"/>
                <a:ext cx="2650067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Freeform: Shape 13"/>
              <p:cNvSpPr/>
              <p:nvPr/>
            </p:nvSpPr>
            <p:spPr>
              <a:xfrm>
                <a:off x="2819401" y="2501312"/>
                <a:ext cx="2590800" cy="1435689"/>
              </a:xfrm>
              <a:custGeom>
                <a:avLst/>
                <a:gdLst>
                  <a:gd name="connsiteX0" fmla="*/ 0 w 3454400"/>
                  <a:gd name="connsiteY0" fmla="*/ 16911 h 1914252"/>
                  <a:gd name="connsiteX1" fmla="*/ 508000 w 3454400"/>
                  <a:gd name="connsiteY1" fmla="*/ 366866 h 1914252"/>
                  <a:gd name="connsiteX2" fmla="*/ 801511 w 3454400"/>
                  <a:gd name="connsiteY2" fmla="*/ 999044 h 1914252"/>
                  <a:gd name="connsiteX3" fmla="*/ 970844 w 3454400"/>
                  <a:gd name="connsiteY3" fmla="*/ 1665089 h 1914252"/>
                  <a:gd name="connsiteX4" fmla="*/ 1535289 w 3454400"/>
                  <a:gd name="connsiteY4" fmla="*/ 1913444 h 1914252"/>
                  <a:gd name="connsiteX5" fmla="*/ 2212622 w 3454400"/>
                  <a:gd name="connsiteY5" fmla="*/ 1710244 h 1914252"/>
                  <a:gd name="connsiteX6" fmla="*/ 2641600 w 3454400"/>
                  <a:gd name="connsiteY6" fmla="*/ 908733 h 1914252"/>
                  <a:gd name="connsiteX7" fmla="*/ 2968977 w 3454400"/>
                  <a:gd name="connsiteY7" fmla="*/ 389444 h 1914252"/>
                  <a:gd name="connsiteX8" fmla="*/ 3454400 w 3454400"/>
                  <a:gd name="connsiteY8" fmla="*/ 5622 h 19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54400" h="1914252">
                    <a:moveTo>
                      <a:pt x="0" y="16911"/>
                    </a:moveTo>
                    <a:cubicBezTo>
                      <a:pt x="187207" y="110044"/>
                      <a:pt x="374415" y="203177"/>
                      <a:pt x="508000" y="366866"/>
                    </a:cubicBezTo>
                    <a:cubicBezTo>
                      <a:pt x="641585" y="530555"/>
                      <a:pt x="724370" y="782674"/>
                      <a:pt x="801511" y="999044"/>
                    </a:cubicBezTo>
                    <a:cubicBezTo>
                      <a:pt x="878652" y="1215414"/>
                      <a:pt x="848548" y="1512689"/>
                      <a:pt x="970844" y="1665089"/>
                    </a:cubicBezTo>
                    <a:cubicBezTo>
                      <a:pt x="1093140" y="1817489"/>
                      <a:pt x="1328326" y="1905918"/>
                      <a:pt x="1535289" y="1913444"/>
                    </a:cubicBezTo>
                    <a:cubicBezTo>
                      <a:pt x="1742252" y="1920970"/>
                      <a:pt x="2028237" y="1877696"/>
                      <a:pt x="2212622" y="1710244"/>
                    </a:cubicBezTo>
                    <a:cubicBezTo>
                      <a:pt x="2397007" y="1542792"/>
                      <a:pt x="2515541" y="1128866"/>
                      <a:pt x="2641600" y="908733"/>
                    </a:cubicBezTo>
                    <a:cubicBezTo>
                      <a:pt x="2767659" y="688600"/>
                      <a:pt x="2833510" y="539962"/>
                      <a:pt x="2968977" y="389444"/>
                    </a:cubicBezTo>
                    <a:cubicBezTo>
                      <a:pt x="3104444" y="238926"/>
                      <a:pt x="3401719" y="-43296"/>
                      <a:pt x="3454400" y="5622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4242" r="-21212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IL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7955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3132886" y="2763813"/>
            <a:ext cx="253999" cy="1624880"/>
            <a:chOff x="3132886" y="2763813"/>
            <a:chExt cx="253999" cy="1624880"/>
          </a:xfrm>
        </p:grpSpPr>
        <p:sp>
          <p:nvSpPr>
            <p:cNvPr id="19" name="Oval 18"/>
            <p:cNvSpPr/>
            <p:nvPr/>
          </p:nvSpPr>
          <p:spPr>
            <a:xfrm>
              <a:off x="3178175" y="2763813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7" name="Straight Connector 26"/>
            <p:cNvCxnSpPr>
              <a:cxnSpLocks/>
            </p:cNvCxnSpPr>
            <p:nvPr/>
          </p:nvCxnSpPr>
          <p:spPr>
            <a:xfrm>
              <a:off x="3234705" y="3978872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132886" y="4134777"/>
                  <a:ext cx="2539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886" y="4134777"/>
                  <a:ext cx="253999" cy="2539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3326343" y="3169576"/>
            <a:ext cx="253999" cy="1214155"/>
            <a:chOff x="3326343" y="3169576"/>
            <a:chExt cx="253999" cy="1214155"/>
          </a:xfrm>
        </p:grpSpPr>
        <p:sp>
          <p:nvSpPr>
            <p:cNvPr id="30" name="Oval 29"/>
            <p:cNvSpPr/>
            <p:nvPr/>
          </p:nvSpPr>
          <p:spPr>
            <a:xfrm>
              <a:off x="3369423" y="3169576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1" name="Straight Connector 30"/>
            <p:cNvCxnSpPr>
              <a:cxnSpLocks/>
            </p:cNvCxnSpPr>
            <p:nvPr/>
          </p:nvCxnSpPr>
          <p:spPr>
            <a:xfrm>
              <a:off x="3428162" y="3973910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26343" y="4129815"/>
                  <a:ext cx="2539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343" y="4129815"/>
                  <a:ext cx="253999" cy="25391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6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Computer Vision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“Image enhancement” tasks: </a:t>
            </a:r>
            <a:r>
              <a:rPr lang="en-US" dirty="0" err="1"/>
              <a:t>denoising</a:t>
            </a:r>
            <a:r>
              <a:rPr lang="en-US" dirty="0"/>
              <a:t>, </a:t>
            </a:r>
            <a:r>
              <a:rPr lang="en-US" dirty="0" err="1"/>
              <a:t>inpainting</a:t>
            </a:r>
            <a:r>
              <a:rPr lang="en-US" dirty="0"/>
              <a:t>, super resolution</a:t>
            </a:r>
            <a:r>
              <a:rPr lang="en-IL" dirty="0"/>
              <a:t>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62172" y="4835723"/>
            <a:ext cx="3725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>
                <a:hlinkClick r:id="rId3"/>
              </a:rPr>
              <a:t>deep image prior (CVPR 2018)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993411" y="1606379"/>
            <a:ext cx="5157178" cy="3229344"/>
            <a:chOff x="1510527" y="1060833"/>
            <a:chExt cx="6122946" cy="37748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527" y="1060833"/>
              <a:ext cx="6122946" cy="3731782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768742" y="2162229"/>
              <a:ext cx="747687" cy="1566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768741" y="3420235"/>
              <a:ext cx="747687" cy="1566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68741" y="4678241"/>
              <a:ext cx="747687" cy="1566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831056" y="2162229"/>
              <a:ext cx="747687" cy="1566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831056" y="3420235"/>
              <a:ext cx="747687" cy="1566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831055" y="4679113"/>
              <a:ext cx="747687" cy="1566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24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3918" y="1099524"/>
            <a:ext cx="6586652" cy="3802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Stop when we don’t move any more.</a:t>
            </a:r>
          </a:p>
        </p:txBody>
      </p:sp>
      <p:sp>
        <p:nvSpPr>
          <p:cNvPr id="2" name="Oval 1"/>
          <p:cNvSpPr/>
          <p:nvPr/>
        </p:nvSpPr>
        <p:spPr>
          <a:xfrm>
            <a:off x="2963333" y="2573867"/>
            <a:ext cx="67734" cy="67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963333" y="2501312"/>
            <a:ext cx="523875" cy="52717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08310" y="2501312"/>
                <a:ext cx="181298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𝜂𝛻</m:t>
                      </m:r>
                      <m:r>
                        <a:rPr lang="en-IL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10" y="2501312"/>
                <a:ext cx="1812982" cy="323165"/>
              </a:xfrm>
              <a:prstGeom prst="rect">
                <a:avLst/>
              </a:prstGeom>
              <a:blipFill>
                <a:blip r:embed="rId2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>
            <a:cxnSpLocks/>
          </p:cNvCxnSpPr>
          <p:nvPr/>
        </p:nvCxnSpPr>
        <p:spPr>
          <a:xfrm>
            <a:off x="3005887" y="3975829"/>
            <a:ext cx="1233" cy="17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068" y="4131734"/>
                <a:ext cx="253999" cy="2539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543007" y="1831201"/>
            <a:ext cx="3150784" cy="2374026"/>
            <a:chOff x="2543007" y="1831201"/>
            <a:chExt cx="3150784" cy="2374026"/>
          </a:xfrm>
        </p:grpSpPr>
        <p:grpSp>
          <p:nvGrpSpPr>
            <p:cNvPr id="17" name="Group 16"/>
            <p:cNvGrpSpPr/>
            <p:nvPr/>
          </p:nvGrpSpPr>
          <p:grpSpPr>
            <a:xfrm>
              <a:off x="2802466" y="2108200"/>
              <a:ext cx="2891325" cy="2097027"/>
              <a:chOff x="2802466" y="2108200"/>
              <a:chExt cx="2891325" cy="209702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810933" y="2108200"/>
                <a:ext cx="0" cy="1964267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802466" y="4064000"/>
                <a:ext cx="2650067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Freeform: Shape 13"/>
              <p:cNvSpPr/>
              <p:nvPr/>
            </p:nvSpPr>
            <p:spPr>
              <a:xfrm>
                <a:off x="2819401" y="2501312"/>
                <a:ext cx="2590800" cy="1435689"/>
              </a:xfrm>
              <a:custGeom>
                <a:avLst/>
                <a:gdLst>
                  <a:gd name="connsiteX0" fmla="*/ 0 w 3454400"/>
                  <a:gd name="connsiteY0" fmla="*/ 16911 h 1914252"/>
                  <a:gd name="connsiteX1" fmla="*/ 508000 w 3454400"/>
                  <a:gd name="connsiteY1" fmla="*/ 366866 h 1914252"/>
                  <a:gd name="connsiteX2" fmla="*/ 801511 w 3454400"/>
                  <a:gd name="connsiteY2" fmla="*/ 999044 h 1914252"/>
                  <a:gd name="connsiteX3" fmla="*/ 970844 w 3454400"/>
                  <a:gd name="connsiteY3" fmla="*/ 1665089 h 1914252"/>
                  <a:gd name="connsiteX4" fmla="*/ 1535289 w 3454400"/>
                  <a:gd name="connsiteY4" fmla="*/ 1913444 h 1914252"/>
                  <a:gd name="connsiteX5" fmla="*/ 2212622 w 3454400"/>
                  <a:gd name="connsiteY5" fmla="*/ 1710244 h 1914252"/>
                  <a:gd name="connsiteX6" fmla="*/ 2641600 w 3454400"/>
                  <a:gd name="connsiteY6" fmla="*/ 908733 h 1914252"/>
                  <a:gd name="connsiteX7" fmla="*/ 2968977 w 3454400"/>
                  <a:gd name="connsiteY7" fmla="*/ 389444 h 1914252"/>
                  <a:gd name="connsiteX8" fmla="*/ 3454400 w 3454400"/>
                  <a:gd name="connsiteY8" fmla="*/ 5622 h 19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54400" h="1914252">
                    <a:moveTo>
                      <a:pt x="0" y="16911"/>
                    </a:moveTo>
                    <a:cubicBezTo>
                      <a:pt x="187207" y="110044"/>
                      <a:pt x="374415" y="203177"/>
                      <a:pt x="508000" y="366866"/>
                    </a:cubicBezTo>
                    <a:cubicBezTo>
                      <a:pt x="641585" y="530555"/>
                      <a:pt x="724370" y="782674"/>
                      <a:pt x="801511" y="999044"/>
                    </a:cubicBezTo>
                    <a:cubicBezTo>
                      <a:pt x="878652" y="1215414"/>
                      <a:pt x="848548" y="1512689"/>
                      <a:pt x="970844" y="1665089"/>
                    </a:cubicBezTo>
                    <a:cubicBezTo>
                      <a:pt x="1093140" y="1817489"/>
                      <a:pt x="1328326" y="1905918"/>
                      <a:pt x="1535289" y="1913444"/>
                    </a:cubicBezTo>
                    <a:cubicBezTo>
                      <a:pt x="1742252" y="1920970"/>
                      <a:pt x="2028237" y="1877696"/>
                      <a:pt x="2212622" y="1710244"/>
                    </a:cubicBezTo>
                    <a:cubicBezTo>
                      <a:pt x="2397007" y="1542792"/>
                      <a:pt x="2515541" y="1128866"/>
                      <a:pt x="2641600" y="908733"/>
                    </a:cubicBezTo>
                    <a:cubicBezTo>
                      <a:pt x="2767659" y="688600"/>
                      <a:pt x="2833510" y="539962"/>
                      <a:pt x="2968977" y="389444"/>
                    </a:cubicBezTo>
                    <a:cubicBezTo>
                      <a:pt x="3104444" y="238926"/>
                      <a:pt x="3401719" y="-43296"/>
                      <a:pt x="3454400" y="5622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3095" y="3928228"/>
                    <a:ext cx="20069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4242" r="-21212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L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IL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007" y="1831201"/>
                  <a:ext cx="53585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7955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3132886" y="2763813"/>
            <a:ext cx="253999" cy="1624880"/>
            <a:chOff x="3132886" y="2763813"/>
            <a:chExt cx="253999" cy="1624880"/>
          </a:xfrm>
        </p:grpSpPr>
        <p:sp>
          <p:nvSpPr>
            <p:cNvPr id="19" name="Oval 18"/>
            <p:cNvSpPr/>
            <p:nvPr/>
          </p:nvSpPr>
          <p:spPr>
            <a:xfrm>
              <a:off x="3178175" y="2763813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7" name="Straight Connector 26"/>
            <p:cNvCxnSpPr>
              <a:cxnSpLocks/>
            </p:cNvCxnSpPr>
            <p:nvPr/>
          </p:nvCxnSpPr>
          <p:spPr>
            <a:xfrm>
              <a:off x="3234705" y="3978872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132886" y="4134777"/>
                  <a:ext cx="2539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886" y="4134777"/>
                  <a:ext cx="253999" cy="25391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3326343" y="3169576"/>
            <a:ext cx="253999" cy="1214155"/>
            <a:chOff x="3326343" y="3169576"/>
            <a:chExt cx="253999" cy="1214155"/>
          </a:xfrm>
        </p:grpSpPr>
        <p:sp>
          <p:nvSpPr>
            <p:cNvPr id="30" name="Oval 29"/>
            <p:cNvSpPr/>
            <p:nvPr/>
          </p:nvSpPr>
          <p:spPr>
            <a:xfrm>
              <a:off x="3369423" y="3169576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1" name="Straight Connector 30"/>
            <p:cNvCxnSpPr>
              <a:cxnSpLocks/>
            </p:cNvCxnSpPr>
            <p:nvPr/>
          </p:nvCxnSpPr>
          <p:spPr>
            <a:xfrm>
              <a:off x="3428162" y="3973910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26343" y="4129815"/>
                  <a:ext cx="2539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343" y="4129815"/>
                  <a:ext cx="253999" cy="2539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3460971" y="3544212"/>
            <a:ext cx="664942" cy="852023"/>
            <a:chOff x="3460971" y="3544212"/>
            <a:chExt cx="664942" cy="852023"/>
          </a:xfrm>
        </p:grpSpPr>
        <p:sp>
          <p:nvSpPr>
            <p:cNvPr id="34" name="Oval 33"/>
            <p:cNvSpPr/>
            <p:nvPr/>
          </p:nvSpPr>
          <p:spPr>
            <a:xfrm>
              <a:off x="3460971" y="3544212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Oval 34"/>
            <p:cNvSpPr/>
            <p:nvPr/>
          </p:nvSpPr>
          <p:spPr>
            <a:xfrm>
              <a:off x="3580342" y="3770358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Oval 35"/>
            <p:cNvSpPr/>
            <p:nvPr/>
          </p:nvSpPr>
          <p:spPr>
            <a:xfrm>
              <a:off x="3737723" y="3853855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Oval 36"/>
            <p:cNvSpPr/>
            <p:nvPr/>
          </p:nvSpPr>
          <p:spPr>
            <a:xfrm>
              <a:off x="3848099" y="3887722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Oval 37"/>
            <p:cNvSpPr/>
            <p:nvPr/>
          </p:nvSpPr>
          <p:spPr>
            <a:xfrm>
              <a:off x="3939646" y="3893126"/>
              <a:ext cx="67734" cy="6773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9" name="Straight Connector 38"/>
            <p:cNvCxnSpPr>
              <a:cxnSpLocks/>
            </p:cNvCxnSpPr>
            <p:nvPr/>
          </p:nvCxnSpPr>
          <p:spPr>
            <a:xfrm>
              <a:off x="3973733" y="3973910"/>
              <a:ext cx="1233" cy="17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871914" y="4129815"/>
                  <a:ext cx="253999" cy="2664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𝑠𝑡𝑜𝑝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1914" y="4129815"/>
                  <a:ext cx="253999" cy="266420"/>
                </a:xfrm>
                <a:prstGeom prst="rect">
                  <a:avLst/>
                </a:prstGeom>
                <a:blipFill>
                  <a:blip r:embed="rId8"/>
                  <a:stretch>
                    <a:fillRect r="-6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36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Finds optimum of functions</a:t>
            </a:r>
          </a:p>
          <a:p>
            <a:pPr>
              <a:lnSpc>
                <a:spcPct val="150000"/>
              </a:lnSpc>
            </a:pPr>
            <a:r>
              <a:rPr lang="en-US" dirty="0"/>
              <a:t>Guaranteed to find global minimum for </a:t>
            </a:r>
            <a:r>
              <a:rPr lang="en-US" b="1" dirty="0"/>
              <a:t>convex</a:t>
            </a:r>
            <a:r>
              <a:rPr lang="en-US" dirty="0"/>
              <a:t> functions.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Non-convex = local minimum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Deep learning = (highly) non convex loss functions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974B4E-52CA-4842-B3DF-567D6BA3E361}"/>
              </a:ext>
            </a:extLst>
          </p:cNvPr>
          <p:cNvGrpSpPr/>
          <p:nvPr/>
        </p:nvGrpSpPr>
        <p:grpSpPr>
          <a:xfrm>
            <a:off x="5883310" y="2064936"/>
            <a:ext cx="1646203" cy="1267328"/>
            <a:chOff x="943895" y="2558799"/>
            <a:chExt cx="4920683" cy="37881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36B4C18-CDDD-40EF-BB49-1EEC6CC7343E}"/>
                </a:ext>
              </a:extLst>
            </p:cNvPr>
            <p:cNvCxnSpPr/>
            <p:nvPr/>
          </p:nvCxnSpPr>
          <p:spPr>
            <a:xfrm>
              <a:off x="2212622" y="5418667"/>
              <a:ext cx="3533422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DA3DFE-C5EE-47E1-A98A-1AB4D7AD1F74}"/>
                </a:ext>
              </a:extLst>
            </p:cNvPr>
            <p:cNvGrpSpPr/>
            <p:nvPr/>
          </p:nvGrpSpPr>
          <p:grpSpPr>
            <a:xfrm>
              <a:off x="943895" y="2558799"/>
              <a:ext cx="4920683" cy="3788185"/>
              <a:chOff x="943895" y="2558799"/>
              <a:chExt cx="4920683" cy="378818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2D59F2F-849F-49C4-AB93-967329D972A7}"/>
                  </a:ext>
                </a:extLst>
              </p:cNvPr>
              <p:cNvCxnSpPr/>
              <p:nvPr/>
            </p:nvCxnSpPr>
            <p:spPr>
              <a:xfrm>
                <a:off x="2223911" y="2810933"/>
                <a:ext cx="0" cy="2619023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ECBEBD-8C28-4F78-BBA1-AA79F448E64A}"/>
                  </a:ext>
                </a:extLst>
              </p:cNvPr>
              <p:cNvSpPr txBox="1"/>
              <p:nvPr/>
            </p:nvSpPr>
            <p:spPr>
              <a:xfrm>
                <a:off x="5514622" y="5588001"/>
                <a:ext cx="349956" cy="758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i="1" dirty="0"/>
                  <a:t>x</a:t>
                </a:r>
                <a:endParaRPr lang="en-US" sz="105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D913CB-B240-418D-96FD-11800822D204}"/>
                  </a:ext>
                </a:extLst>
              </p:cNvPr>
              <p:cNvSpPr txBox="1"/>
              <p:nvPr/>
            </p:nvSpPr>
            <p:spPr>
              <a:xfrm>
                <a:off x="943895" y="2558799"/>
                <a:ext cx="1121972" cy="758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i="1" dirty="0"/>
                  <a:t>f(x)</a:t>
                </a:r>
              </a:p>
            </p:txBody>
          </p:sp>
          <p:sp>
            <p:nvSpPr>
              <p:cNvPr id="10" name="Freeform: Shape 8">
                <a:extLst>
                  <a:ext uri="{FF2B5EF4-FFF2-40B4-BE49-F238E27FC236}">
                    <a16:creationId xmlns:a16="http://schemas.microsoft.com/office/drawing/2014/main" id="{BAFECEE0-A8D0-4413-9BCF-F1E236866176}"/>
                  </a:ext>
                </a:extLst>
              </p:cNvPr>
              <p:cNvSpPr/>
              <p:nvPr/>
            </p:nvSpPr>
            <p:spPr>
              <a:xfrm>
                <a:off x="2361363" y="3305908"/>
                <a:ext cx="3064747" cy="2059920"/>
              </a:xfrm>
              <a:custGeom>
                <a:avLst/>
                <a:gdLst>
                  <a:gd name="connsiteX0" fmla="*/ 0 w 3064747"/>
                  <a:gd name="connsiteY0" fmla="*/ 20097 h 2059920"/>
                  <a:gd name="connsiteX1" fmla="*/ 1557494 w 3064747"/>
                  <a:gd name="connsiteY1" fmla="*/ 2059912 h 2059920"/>
                  <a:gd name="connsiteX2" fmla="*/ 3064747 w 3064747"/>
                  <a:gd name="connsiteY2" fmla="*/ 0 h 205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64747" h="2059920">
                    <a:moveTo>
                      <a:pt x="0" y="20097"/>
                    </a:moveTo>
                    <a:cubicBezTo>
                      <a:pt x="523351" y="1041679"/>
                      <a:pt x="1046703" y="2063261"/>
                      <a:pt x="1557494" y="2059912"/>
                    </a:cubicBezTo>
                    <a:cubicBezTo>
                      <a:pt x="2068285" y="2056563"/>
                      <a:pt x="2811864" y="432079"/>
                      <a:pt x="3064747" y="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</a:t>
            </a:r>
            <a:r>
              <a:rPr lang="en-IL" dirty="0"/>
              <a:t>–</a:t>
            </a:r>
            <a:r>
              <a:rPr lang="en-US" dirty="0"/>
              <a:t>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Data: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bg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bg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Model: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Criterion: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how to “match” model and data </a:t>
                </a:r>
                <a14:m>
                  <m:oMath xmlns:m="http://schemas.openxmlformats.org/officeDocument/2006/math">
                    <m:r>
                      <a:rPr lang="en-IL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Optimization: </a:t>
                </a:r>
                <a:r>
                  <a:rPr lang="en-US" dirty="0">
                    <a:solidFill>
                      <a:schemeClr val="accent1"/>
                    </a:solidFill>
                  </a:rPr>
                  <a:t>searching for parameters</a:t>
                </a: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79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</a:t>
            </a:r>
            <a:r>
              <a:rPr lang="en-IL" dirty="0"/>
              <a:t>–</a:t>
            </a:r>
            <a:r>
              <a:rPr lang="en-US" dirty="0"/>
              <a:t>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Data: </a:t>
                </a:r>
                <a:r>
                  <a:rPr lang="en-US" dirty="0"/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Model: </a:t>
                </a:r>
                <a:r>
                  <a:rPr lang="en-US" dirty="0"/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Criterion: </a:t>
                </a:r>
                <a:r>
                  <a:rPr lang="en-US" dirty="0"/>
                  <a:t>how to “match” model and data </a:t>
                </a:r>
                <a14:m>
                  <m:oMath xmlns:m="http://schemas.openxmlformats.org/officeDocument/2006/math">
                    <m:r>
                      <a:rPr lang="en-I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/>
                  <a:t>Optimization: </a:t>
                </a:r>
                <a:r>
                  <a:rPr lang="en-US" dirty="0"/>
                  <a:t>searching for parameters</a:t>
                </a:r>
                <a:endParaRPr lang="en-US" b="1" dirty="0"/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87" y="1441400"/>
            <a:ext cx="2838550" cy="283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“machine learning” high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with details. Image classification as a “case study”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43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Task: predict dominant object in an image</a:t>
            </a:r>
          </a:p>
          <a:p>
            <a:r>
              <a:rPr lang="en-US" dirty="0" err="1">
                <a:hlinkClick r:id="rId2"/>
              </a:rPr>
              <a:t>Imagenet</a:t>
            </a:r>
            <a:r>
              <a:rPr lang="en-US" dirty="0"/>
              <a:t>: 1000 classes, 1M training</a:t>
            </a:r>
          </a:p>
          <a:p>
            <a:r>
              <a:rPr lang="en-US" dirty="0"/>
              <a:t>Goal: accuracy of prediction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33" y="1600885"/>
            <a:ext cx="4271145" cy="3307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48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017725"/>
            <a:ext cx="7343775" cy="381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41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Data: </a:t>
                </a:r>
                <a:r>
                  <a:rPr lang="en-US" dirty="0">
                    <a:solidFill>
                      <a:schemeClr val="accent1"/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Model: 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Criterion: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how to “match” model and data </a:t>
                </a:r>
                <a14:m>
                  <m:oMath xmlns:m="http://schemas.openxmlformats.org/officeDocument/2006/math">
                    <m:r>
                      <a:rPr lang="en-IL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Optimization: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searching for parameters</a:t>
                </a: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29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tx2">
                        <a:lumMod val="90000"/>
                      </a:schemeClr>
                    </a:solidFill>
                  </a:rPr>
                  <a:t>Data: 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Model: </a:t>
                </a:r>
                <a:r>
                  <a:rPr lang="en-US" dirty="0">
                    <a:solidFill>
                      <a:schemeClr val="accent1"/>
                    </a:solidFill>
                  </a:rPr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Criterion: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how to “match” model and data </a:t>
                </a:r>
                <a14:m>
                  <m:oMath xmlns:m="http://schemas.openxmlformats.org/officeDocument/2006/math">
                    <m:r>
                      <a:rPr lang="en-IL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Optimization: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searching for parameters</a:t>
                </a: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7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“deep net” / “neural network”?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1700" y="1628082"/>
            <a:ext cx="3924440" cy="2628061"/>
            <a:chOff x="1726061" y="1835655"/>
            <a:chExt cx="3619811" cy="2358590"/>
          </a:xfrm>
        </p:grpSpPr>
        <p:pic>
          <p:nvPicPr>
            <p:cNvPr id="2050" name="Picture 2" descr="Neur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06" y="1835655"/>
              <a:ext cx="3324566" cy="2358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284621" y="1882942"/>
              <a:ext cx="679784" cy="210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97114" y="3896408"/>
              <a:ext cx="1052401" cy="210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26061" y="2855045"/>
              <a:ext cx="9717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Synapses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32255" y="2482132"/>
              <a:ext cx="3337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78320" y="3400930"/>
              <a:ext cx="4732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Out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90542" y="3225519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Axon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21690" y="4866501"/>
            <a:ext cx="2573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sources: </a:t>
            </a:r>
            <a:r>
              <a:rPr lang="en-US" sz="1200" dirty="0">
                <a:hlinkClick r:id="rId4"/>
              </a:rPr>
              <a:t>neuron</a:t>
            </a:r>
            <a:r>
              <a:rPr lang="en-US" sz="1200" dirty="0"/>
              <a:t>, </a:t>
            </a:r>
            <a:r>
              <a:rPr lang="en-US" sz="1200" dirty="0">
                <a:hlinkClick r:id="rId5"/>
              </a:rPr>
              <a:t>perceptron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62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Computer Vision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Video processing and understanding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0265" y="4835723"/>
            <a:ext cx="4423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>
                <a:hlinkClick r:id="rId3"/>
              </a:rPr>
              <a:t>non-local neural networks (CVPR 2018)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917" y="1542123"/>
            <a:ext cx="5238165" cy="329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70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“deep net” / “neural network”?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462934" y="916893"/>
                <a:ext cx="2695074" cy="762906"/>
              </a:xfrm>
            </p:spPr>
            <p:txBody>
              <a:bodyPr/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462934" y="916893"/>
                <a:ext cx="2695074" cy="76290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311700" y="1628082"/>
            <a:ext cx="3924440" cy="2628061"/>
            <a:chOff x="1726061" y="1835655"/>
            <a:chExt cx="3619811" cy="2358590"/>
          </a:xfrm>
        </p:grpSpPr>
        <p:pic>
          <p:nvPicPr>
            <p:cNvPr id="15" name="Picture 2" descr="Neur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06" y="1835655"/>
              <a:ext cx="3324566" cy="2358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284621" y="1882942"/>
              <a:ext cx="679784" cy="210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97114" y="3896408"/>
              <a:ext cx="1052401" cy="210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26061" y="2855045"/>
              <a:ext cx="9717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Synapses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2255" y="2482132"/>
              <a:ext cx="3337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78320" y="3400930"/>
              <a:ext cx="4732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Out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90542" y="3225519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Axon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88913" y="1666389"/>
            <a:ext cx="3643116" cy="2538038"/>
            <a:chOff x="4988913" y="1666389"/>
            <a:chExt cx="3643116" cy="2538038"/>
          </a:xfrm>
        </p:grpSpPr>
        <p:grpSp>
          <p:nvGrpSpPr>
            <p:cNvPr id="22" name="Group 21"/>
            <p:cNvGrpSpPr/>
            <p:nvPr/>
          </p:nvGrpSpPr>
          <p:grpSpPr>
            <a:xfrm>
              <a:off x="4988913" y="1666389"/>
              <a:ext cx="3643116" cy="2538038"/>
              <a:chOff x="4988913" y="1666389"/>
              <a:chExt cx="3643116" cy="253803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8913" y="1666389"/>
                <a:ext cx="3643116" cy="253803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7477626" y="2727457"/>
                    <a:ext cx="403058" cy="369332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L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7626" y="2727457"/>
                    <a:ext cx="403058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Oval 22"/>
            <p:cNvSpPr/>
            <p:nvPr/>
          </p:nvSpPr>
          <p:spPr>
            <a:xfrm>
              <a:off x="6524724" y="2663802"/>
              <a:ext cx="445488" cy="48266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567154" y="2691361"/>
                  <a:ext cx="40305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7154" y="2691361"/>
                  <a:ext cx="403058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9091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Freeform 25"/>
          <p:cNvSpPr/>
          <p:nvPr/>
        </p:nvSpPr>
        <p:spPr>
          <a:xfrm>
            <a:off x="7431382" y="3233212"/>
            <a:ext cx="495545" cy="194613"/>
          </a:xfrm>
          <a:custGeom>
            <a:avLst/>
            <a:gdLst>
              <a:gd name="connsiteX0" fmla="*/ 0 w 495545"/>
              <a:gd name="connsiteY0" fmla="*/ 174630 h 194613"/>
              <a:gd name="connsiteX1" fmla="*/ 165182 w 495545"/>
              <a:gd name="connsiteY1" fmla="*/ 180530 h 194613"/>
              <a:gd name="connsiteX2" fmla="*/ 306766 w 495545"/>
              <a:gd name="connsiteY2" fmla="*/ 15348 h 194613"/>
              <a:gd name="connsiteX3" fmla="*/ 495545 w 495545"/>
              <a:gd name="connsiteY3" fmla="*/ 21247 h 19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545" h="194613">
                <a:moveTo>
                  <a:pt x="0" y="174630"/>
                </a:moveTo>
                <a:cubicBezTo>
                  <a:pt x="57027" y="190853"/>
                  <a:pt x="114054" y="207077"/>
                  <a:pt x="165182" y="180530"/>
                </a:cubicBezTo>
                <a:cubicBezTo>
                  <a:pt x="216310" y="153983"/>
                  <a:pt x="251706" y="41895"/>
                  <a:pt x="306766" y="15348"/>
                </a:cubicBezTo>
                <a:cubicBezTo>
                  <a:pt x="361826" y="-11199"/>
                  <a:pt x="442451" y="599"/>
                  <a:pt x="495545" y="21247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21690" y="4866501"/>
            <a:ext cx="2573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sources: </a:t>
            </a:r>
            <a:r>
              <a:rPr lang="en-US" sz="1200" dirty="0">
                <a:hlinkClick r:id="rId8"/>
              </a:rPr>
              <a:t>neuron</a:t>
            </a:r>
            <a:r>
              <a:rPr lang="en-US" sz="1200" dirty="0"/>
              <a:t>, </a:t>
            </a:r>
            <a:r>
              <a:rPr lang="en-US" sz="1200" dirty="0">
                <a:hlinkClick r:id="rId9"/>
              </a:rPr>
              <a:t>perceptron</a:t>
            </a:r>
            <a:endParaRPr lang="en-US" sz="12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“deep net” / “neural network”?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462934" y="916893"/>
                <a:ext cx="2695074" cy="762906"/>
              </a:xfrm>
            </p:spPr>
            <p:txBody>
              <a:bodyPr/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I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IL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462934" y="916893"/>
                <a:ext cx="2695074" cy="76290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621690" y="4866501"/>
            <a:ext cx="2573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sources: </a:t>
            </a:r>
            <a:r>
              <a:rPr lang="en-US" sz="1200" dirty="0">
                <a:hlinkClick r:id="rId4"/>
              </a:rPr>
              <a:t>neuron</a:t>
            </a:r>
            <a:r>
              <a:rPr lang="en-US" sz="1200" dirty="0"/>
              <a:t>, </a:t>
            </a:r>
            <a:r>
              <a:rPr lang="en-US" sz="1200" dirty="0">
                <a:hlinkClick r:id="rId5"/>
              </a:rPr>
              <a:t>perceptron</a:t>
            </a:r>
            <a:endParaRPr lang="en-US" sz="1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988913" y="1666389"/>
            <a:ext cx="3643116" cy="2538038"/>
            <a:chOff x="4988913" y="1666389"/>
            <a:chExt cx="3643116" cy="2538038"/>
          </a:xfrm>
        </p:grpSpPr>
        <p:grpSp>
          <p:nvGrpSpPr>
            <p:cNvPr id="22" name="Group 21"/>
            <p:cNvGrpSpPr/>
            <p:nvPr/>
          </p:nvGrpSpPr>
          <p:grpSpPr>
            <a:xfrm>
              <a:off x="4988913" y="1666389"/>
              <a:ext cx="3643116" cy="2538038"/>
              <a:chOff x="4988913" y="1666389"/>
              <a:chExt cx="3643116" cy="253803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8913" y="1666389"/>
                <a:ext cx="3643116" cy="253803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7477626" y="2727457"/>
                    <a:ext cx="403058" cy="369332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L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7626" y="2727457"/>
                    <a:ext cx="403058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6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Oval 22"/>
            <p:cNvSpPr/>
            <p:nvPr/>
          </p:nvSpPr>
          <p:spPr>
            <a:xfrm>
              <a:off x="6524724" y="2663802"/>
              <a:ext cx="445488" cy="48266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567154" y="2691361"/>
                  <a:ext cx="40305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7154" y="2691361"/>
                  <a:ext cx="403058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9091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Freeform 25"/>
          <p:cNvSpPr/>
          <p:nvPr/>
        </p:nvSpPr>
        <p:spPr>
          <a:xfrm>
            <a:off x="7431382" y="3233212"/>
            <a:ext cx="495545" cy="194613"/>
          </a:xfrm>
          <a:custGeom>
            <a:avLst/>
            <a:gdLst>
              <a:gd name="connsiteX0" fmla="*/ 0 w 495545"/>
              <a:gd name="connsiteY0" fmla="*/ 174630 h 194613"/>
              <a:gd name="connsiteX1" fmla="*/ 165182 w 495545"/>
              <a:gd name="connsiteY1" fmla="*/ 180530 h 194613"/>
              <a:gd name="connsiteX2" fmla="*/ 306766 w 495545"/>
              <a:gd name="connsiteY2" fmla="*/ 15348 h 194613"/>
              <a:gd name="connsiteX3" fmla="*/ 495545 w 495545"/>
              <a:gd name="connsiteY3" fmla="*/ 21247 h 19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545" h="194613">
                <a:moveTo>
                  <a:pt x="0" y="174630"/>
                </a:moveTo>
                <a:cubicBezTo>
                  <a:pt x="57027" y="190853"/>
                  <a:pt x="114054" y="207077"/>
                  <a:pt x="165182" y="180530"/>
                </a:cubicBezTo>
                <a:cubicBezTo>
                  <a:pt x="216310" y="153983"/>
                  <a:pt x="251706" y="41895"/>
                  <a:pt x="306766" y="15348"/>
                </a:cubicBezTo>
                <a:cubicBezTo>
                  <a:pt x="361826" y="-11199"/>
                  <a:pt x="442451" y="599"/>
                  <a:pt x="495545" y="21247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5" y="1369541"/>
            <a:ext cx="4191363" cy="2834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85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Layers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70" y="95569"/>
            <a:ext cx="1562630" cy="10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66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Fully-Connected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Aka Inner-product, Linear </a:t>
                </a:r>
                <a:r>
                  <a:rPr lang="en-IL" dirty="0"/>
                  <a:t>…</a:t>
                </a: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Number of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(not including the bias)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2617" y="1710548"/>
                <a:ext cx="2518766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617" y="1710548"/>
                <a:ext cx="2518766" cy="8962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70" y="95569"/>
            <a:ext cx="1562630" cy="1056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60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Fully-Connected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Aka Inner-product, Linear </a:t>
                </a:r>
                <a:r>
                  <a:rPr lang="en-IL" dirty="0"/>
                  <a:t>…</a:t>
                </a: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Number of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(not including the bias)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2617" y="1710548"/>
                <a:ext cx="2518766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617" y="1710548"/>
                <a:ext cx="2518766" cy="8962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70" y="95569"/>
            <a:ext cx="1562630" cy="1056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7B7B7B"/>
              </a:clrFrom>
              <a:clrTo>
                <a:srgbClr val="7B7B7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2597" y="3805127"/>
            <a:ext cx="1416876" cy="1062657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10" name="Oval 9"/>
          <p:cNvSpPr/>
          <p:nvPr/>
        </p:nvSpPr>
        <p:spPr>
          <a:xfrm>
            <a:off x="3905698" y="4121063"/>
            <a:ext cx="144050" cy="144000"/>
          </a:xfrm>
          <a:prstGeom prst="ellipse">
            <a:avLst/>
          </a:prstGeom>
          <a:solidFill>
            <a:srgbClr val="5AB1E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80570" y="3735372"/>
            <a:ext cx="1225128" cy="1179770"/>
            <a:chOff x="2680570" y="3735372"/>
            <a:chExt cx="1225128" cy="1179770"/>
          </a:xfrm>
        </p:grpSpPr>
        <p:cxnSp>
          <p:nvCxnSpPr>
            <p:cNvPr id="12" name="Straight Connector 11"/>
            <p:cNvCxnSpPr>
              <a:endCxn id="10" idx="2"/>
            </p:cNvCxnSpPr>
            <p:nvPr/>
          </p:nvCxnSpPr>
          <p:spPr>
            <a:xfrm>
              <a:off x="2680570" y="4064696"/>
              <a:ext cx="1225128" cy="128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680570" y="4189956"/>
              <a:ext cx="1225128" cy="2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0" idx="2"/>
            </p:cNvCxnSpPr>
            <p:nvPr/>
          </p:nvCxnSpPr>
          <p:spPr>
            <a:xfrm flipV="1">
              <a:off x="2680570" y="4193063"/>
              <a:ext cx="1225128" cy="722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52595" y="4034281"/>
              <a:ext cx="1153103" cy="1556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0" idx="2"/>
            </p:cNvCxnSpPr>
            <p:nvPr/>
          </p:nvCxnSpPr>
          <p:spPr>
            <a:xfrm>
              <a:off x="3244241" y="3735372"/>
              <a:ext cx="661457" cy="4576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237978" y="4189956"/>
              <a:ext cx="667720" cy="4014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0" idx="2"/>
            </p:cNvCxnSpPr>
            <p:nvPr/>
          </p:nvCxnSpPr>
          <p:spPr>
            <a:xfrm flipV="1">
              <a:off x="3037714" y="4193063"/>
              <a:ext cx="867984" cy="240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3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Fully-Connected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Aka Inner-product, Linear </a:t>
                </a:r>
                <a:r>
                  <a:rPr lang="en-IL" dirty="0"/>
                  <a:t>…</a:t>
                </a: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Number of parameters: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(not including the bias)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2617" y="1710548"/>
                <a:ext cx="2518766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617" y="1710548"/>
                <a:ext cx="2518766" cy="8962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70" y="95569"/>
            <a:ext cx="1562630" cy="1056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7B7B7B"/>
              </a:clrFrom>
              <a:clrTo>
                <a:srgbClr val="7B7B7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2597" y="3805127"/>
            <a:ext cx="1416876" cy="1062657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10" name="Oval 9"/>
          <p:cNvSpPr/>
          <p:nvPr/>
        </p:nvSpPr>
        <p:spPr>
          <a:xfrm>
            <a:off x="3905698" y="4121063"/>
            <a:ext cx="144050" cy="144000"/>
          </a:xfrm>
          <a:prstGeom prst="ellipse">
            <a:avLst/>
          </a:prstGeom>
          <a:solidFill>
            <a:srgbClr val="5AB1E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80570" y="3735372"/>
            <a:ext cx="1225128" cy="1179770"/>
            <a:chOff x="2680570" y="3735372"/>
            <a:chExt cx="1225128" cy="1179770"/>
          </a:xfrm>
        </p:grpSpPr>
        <p:cxnSp>
          <p:nvCxnSpPr>
            <p:cNvPr id="12" name="Straight Connector 11"/>
            <p:cNvCxnSpPr>
              <a:endCxn id="10" idx="2"/>
            </p:cNvCxnSpPr>
            <p:nvPr/>
          </p:nvCxnSpPr>
          <p:spPr>
            <a:xfrm>
              <a:off x="2680570" y="4064696"/>
              <a:ext cx="1225128" cy="1283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680570" y="4189956"/>
              <a:ext cx="1225128" cy="2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0" idx="2"/>
            </p:cNvCxnSpPr>
            <p:nvPr/>
          </p:nvCxnSpPr>
          <p:spPr>
            <a:xfrm flipV="1">
              <a:off x="2680570" y="4193063"/>
              <a:ext cx="1225128" cy="722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52595" y="4034281"/>
              <a:ext cx="1153103" cy="1556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0" idx="2"/>
            </p:cNvCxnSpPr>
            <p:nvPr/>
          </p:nvCxnSpPr>
          <p:spPr>
            <a:xfrm>
              <a:off x="3244241" y="3735372"/>
              <a:ext cx="661457" cy="4576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237978" y="4189956"/>
              <a:ext cx="667720" cy="4014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0" idx="2"/>
            </p:cNvCxnSpPr>
            <p:nvPr/>
          </p:nvCxnSpPr>
          <p:spPr>
            <a:xfrm flipV="1">
              <a:off x="3037714" y="4193063"/>
              <a:ext cx="867984" cy="240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17" b="18160"/>
          <a:stretch/>
        </p:blipFill>
        <p:spPr>
          <a:xfrm>
            <a:off x="2508413" y="4034281"/>
            <a:ext cx="701458" cy="437169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906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257 0.042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Number of parameters: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30996" y="1130978"/>
                <a:ext cx="2882007" cy="68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IL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996" y="1130978"/>
                <a:ext cx="2882007" cy="682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648822" y="4835723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animation </a:t>
            </a:r>
            <a:r>
              <a:rPr lang="en-US" dirty="0">
                <a:hlinkClick r:id="rId5"/>
              </a:rPr>
              <a:t>source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71" y="1813729"/>
            <a:ext cx="2501960" cy="284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Pooling Layer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Reduce spatial dimensions</a:t>
            </a:r>
          </a:p>
          <a:p>
            <a:pPr>
              <a:lnSpc>
                <a:spcPct val="150000"/>
              </a:lnSpc>
            </a:pPr>
            <a:r>
              <a:rPr lang="en-US" dirty="0"/>
              <a:t>Sample pixels</a:t>
            </a:r>
          </a:p>
          <a:p>
            <a:pPr>
              <a:lnSpc>
                <a:spcPct val="150000"/>
              </a:lnSpc>
            </a:pPr>
            <a:r>
              <a:rPr lang="en-US" dirty="0"/>
              <a:t>Max / </a:t>
            </a:r>
            <a:r>
              <a:rPr lang="en-US" dirty="0" err="1"/>
              <a:t>Avg</a:t>
            </a:r>
            <a:r>
              <a:rPr lang="en-US" dirty="0"/>
              <a:t> / Fixed </a:t>
            </a:r>
            <a:r>
              <a:rPr lang="en-IL" dirty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05" y="1800733"/>
            <a:ext cx="3077615" cy="28424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8822" y="4835723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animation </a:t>
            </a:r>
            <a:r>
              <a:rPr lang="en-US" dirty="0">
                <a:hlinkClick r:id="rId3"/>
              </a:rPr>
              <a:t>source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572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Activations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C324DF9-F539-4563-9FAA-6FAE4276A6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680904"/>
              </p:ext>
            </p:extLst>
          </p:nvPr>
        </p:nvGraphicFramePr>
        <p:xfrm>
          <a:off x="1121664" y="950976"/>
          <a:ext cx="6981444" cy="4253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63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250" r="94667">
                        <a14:foregroundMark x1="24417" y1="25125" x2="26833" y2="26500"/>
                        <a14:foregroundMark x1="85833" y1="55125" x2="89083" y2="60500"/>
                        <a14:foregroundMark x1="80500" y1="70625" x2="80500" y2="66500"/>
                        <a14:backgroundMark x1="58750" y1="95000" x2="66917" y2="87000"/>
                        <a14:backgroundMark x1="48667" y1="93250" x2="56583" y2="97625"/>
                        <a14:backgroundMark x1="41000" y1="78875" x2="42167" y2="7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2" y="938477"/>
            <a:ext cx="5248656" cy="3499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5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Computer Vision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Generating images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3239" y="4835723"/>
            <a:ext cx="3010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credit: </a:t>
            </a:r>
            <a:r>
              <a:rPr lang="en-US" dirty="0">
                <a:hlinkClick r:id="rId5"/>
              </a:rPr>
              <a:t>Celeb HQ (ICLR 2018)</a:t>
            </a:r>
            <a:endParaRPr lang="en-US" dirty="0"/>
          </a:p>
        </p:txBody>
      </p:sp>
      <p:pic>
        <p:nvPicPr>
          <p:cNvPr id="3" name="gan_demo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499" y="1561410"/>
            <a:ext cx="5821001" cy="3274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5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most important thing?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Differentiability!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Landmark Deep Architectures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958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i="1" dirty="0" err="1"/>
              <a:t>LeCun</a:t>
            </a:r>
            <a:r>
              <a:rPr lang="en-US" i="1" dirty="0"/>
              <a:t>, Yann, Léon </a:t>
            </a:r>
            <a:r>
              <a:rPr lang="en-US" i="1" dirty="0" err="1"/>
              <a:t>Bottou</a:t>
            </a:r>
            <a:r>
              <a:rPr lang="en-US" i="1" dirty="0"/>
              <a:t>, </a:t>
            </a:r>
            <a:r>
              <a:rPr lang="en-US" i="1" dirty="0" err="1"/>
              <a:t>Yoshua</a:t>
            </a:r>
            <a:r>
              <a:rPr lang="en-US" i="1" dirty="0"/>
              <a:t> </a:t>
            </a:r>
            <a:r>
              <a:rPr lang="en-US" i="1" dirty="0" err="1"/>
              <a:t>Bengio</a:t>
            </a:r>
            <a:r>
              <a:rPr lang="en-US" i="1" dirty="0"/>
              <a:t>, and Patrick </a:t>
            </a:r>
            <a:r>
              <a:rPr lang="en-US" i="1" dirty="0" err="1"/>
              <a:t>Haffner</a:t>
            </a:r>
            <a:br>
              <a:rPr lang="en-US" i="1" dirty="0"/>
            </a:br>
            <a:r>
              <a:rPr lang="en-US" b="1" dirty="0"/>
              <a:t>Gradient-based learning applied to document recognition</a:t>
            </a:r>
            <a:r>
              <a:rPr lang="en-US" dirty="0"/>
              <a:t> (1998).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75704" y="48357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</a:t>
            </a:r>
            <a:r>
              <a:rPr lang="en-US" dirty="0">
                <a:hlinkClick r:id="rId3"/>
              </a:rPr>
              <a:t>source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41566" y="2344713"/>
            <a:ext cx="5860868" cy="2491010"/>
            <a:chOff x="1641566" y="2344713"/>
            <a:chExt cx="5860868" cy="24910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566" y="2567223"/>
              <a:ext cx="5860868" cy="2268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1532049">
              <a:off x="4941303" y="2344713"/>
              <a:ext cx="1262462" cy="789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21296231">
              <a:off x="5730596" y="2403706"/>
              <a:ext cx="1262462" cy="789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390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720212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i="1" dirty="0"/>
              <a:t>Alex </a:t>
            </a:r>
            <a:r>
              <a:rPr lang="en-US" i="1"/>
              <a:t>Krizhevsky, </a:t>
            </a:r>
            <a:r>
              <a:rPr lang="en-US" i="1" dirty="0"/>
              <a:t>Ilya </a:t>
            </a:r>
            <a:r>
              <a:rPr lang="en-US" i="1" dirty="0" err="1"/>
              <a:t>Sutskever</a:t>
            </a:r>
            <a:r>
              <a:rPr lang="en-US" i="1" dirty="0"/>
              <a:t>, and Geoffrey E. Hinton</a:t>
            </a:r>
            <a:br>
              <a:rPr lang="en-US" i="1" dirty="0"/>
            </a:br>
            <a:r>
              <a:rPr lang="en-US" b="1" dirty="0" err="1"/>
              <a:t>Imagenet</a:t>
            </a:r>
            <a:r>
              <a:rPr lang="en-US" b="1" dirty="0"/>
              <a:t> classification with deep convolutional neural networks</a:t>
            </a:r>
            <a:r>
              <a:rPr lang="en-US" dirty="0"/>
              <a:t> (NIPS 2012).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78" y="1865919"/>
            <a:ext cx="6336043" cy="2702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8733" y="48357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</a:t>
            </a:r>
            <a:r>
              <a:rPr lang="en-US" dirty="0">
                <a:hlinkClick r:id="rId4"/>
              </a:rPr>
              <a:t>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6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i="1" dirty="0" err="1"/>
              <a:t>Simonyan</a:t>
            </a:r>
            <a:r>
              <a:rPr lang="en-US" i="1" dirty="0"/>
              <a:t>, Karen, and Andrew Zisserman</a:t>
            </a:r>
            <a:br>
              <a:rPr lang="en-US" i="1" dirty="0"/>
            </a:br>
            <a:r>
              <a:rPr lang="en-US" b="1" dirty="0"/>
              <a:t>Very deep convolutional networks for large-scale image recognition</a:t>
            </a:r>
            <a:r>
              <a:rPr lang="en-US" dirty="0"/>
              <a:t> (2014).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2206823"/>
            <a:ext cx="4476750" cy="2628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5704" y="48357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</a:t>
            </a:r>
            <a:r>
              <a:rPr lang="en-US" dirty="0">
                <a:hlinkClick r:id="rId4"/>
              </a:rPr>
              <a:t>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8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r>
              <a:rPr lang="en-US" dirty="0"/>
              <a:t> (Inception)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i="1" dirty="0" err="1"/>
              <a:t>Szegedy</a:t>
            </a:r>
            <a:r>
              <a:rPr lang="en-US" i="1" dirty="0"/>
              <a:t>, Christian, Wei Liu, </a:t>
            </a:r>
            <a:r>
              <a:rPr lang="en-US" i="1" dirty="0" err="1"/>
              <a:t>Yangqing</a:t>
            </a:r>
            <a:r>
              <a:rPr lang="en-US" i="1" dirty="0"/>
              <a:t> </a:t>
            </a:r>
            <a:r>
              <a:rPr lang="en-US" i="1" dirty="0" err="1"/>
              <a:t>Jia</a:t>
            </a:r>
            <a:r>
              <a:rPr lang="en-US" i="1" dirty="0"/>
              <a:t>, Pierre </a:t>
            </a:r>
            <a:r>
              <a:rPr lang="en-US" i="1" dirty="0" err="1"/>
              <a:t>Sermanet</a:t>
            </a:r>
            <a:r>
              <a:rPr lang="en-US" i="1" dirty="0"/>
              <a:t>, Scott Reed, </a:t>
            </a:r>
            <a:r>
              <a:rPr lang="en-US" i="1" dirty="0" err="1"/>
              <a:t>Dragomir</a:t>
            </a:r>
            <a:r>
              <a:rPr lang="en-US" i="1" dirty="0"/>
              <a:t> </a:t>
            </a:r>
            <a:r>
              <a:rPr lang="en-US" i="1" dirty="0" err="1"/>
              <a:t>Anguelov</a:t>
            </a:r>
            <a:r>
              <a:rPr lang="en-US" i="1" dirty="0"/>
              <a:t>, </a:t>
            </a:r>
            <a:r>
              <a:rPr lang="en-US" i="1" dirty="0" err="1"/>
              <a:t>Dumitru</a:t>
            </a:r>
            <a:r>
              <a:rPr lang="en-US" i="1" dirty="0"/>
              <a:t> </a:t>
            </a:r>
            <a:r>
              <a:rPr lang="en-US" i="1" dirty="0" err="1"/>
              <a:t>Erhan</a:t>
            </a:r>
            <a:r>
              <a:rPr lang="en-US" i="1" dirty="0"/>
              <a:t>, Vincent </a:t>
            </a:r>
            <a:r>
              <a:rPr lang="en-US" i="1" dirty="0" err="1"/>
              <a:t>Vanhoucke</a:t>
            </a:r>
            <a:r>
              <a:rPr lang="en-US" i="1" dirty="0"/>
              <a:t>, and Andrew </a:t>
            </a:r>
            <a:r>
              <a:rPr lang="en-US" i="1" dirty="0" err="1"/>
              <a:t>Rabinovich</a:t>
            </a:r>
            <a:br>
              <a:rPr lang="en-US" i="1" dirty="0"/>
            </a:br>
            <a:r>
              <a:rPr lang="en-US" b="1" dirty="0"/>
              <a:t>Going deeper with convolutions</a:t>
            </a:r>
            <a:r>
              <a:rPr lang="en-US" dirty="0"/>
              <a:t> (CVPR 2015).</a:t>
            </a:r>
            <a:endParaRPr lang="en-US" dirty="0">
              <a:hlinkClick r:id="rId3"/>
            </a:endParaRP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2282959"/>
            <a:ext cx="8672404" cy="2552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23" y="2425594"/>
            <a:ext cx="4916154" cy="2552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5704" y="48357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</a:t>
            </a:r>
            <a:r>
              <a:rPr lang="en-US" dirty="0">
                <a:hlinkClick r:id="rId3"/>
              </a:rPr>
              <a:t>source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0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i="1" dirty="0"/>
              <a:t>He, </a:t>
            </a:r>
            <a:r>
              <a:rPr lang="en-US" i="1" dirty="0" err="1"/>
              <a:t>Kaiming</a:t>
            </a:r>
            <a:r>
              <a:rPr lang="en-US" i="1" dirty="0"/>
              <a:t>, </a:t>
            </a:r>
            <a:r>
              <a:rPr lang="en-US" i="1" dirty="0" err="1"/>
              <a:t>Xiangyu</a:t>
            </a:r>
            <a:r>
              <a:rPr lang="en-US" i="1" dirty="0"/>
              <a:t> Zhang, </a:t>
            </a:r>
            <a:r>
              <a:rPr lang="en-US" i="1" dirty="0" err="1"/>
              <a:t>Shaoqing</a:t>
            </a:r>
            <a:r>
              <a:rPr lang="en-US" i="1" dirty="0"/>
              <a:t> Ren, and Jian Sun</a:t>
            </a:r>
            <a:br>
              <a:rPr lang="en-US" dirty="0"/>
            </a:br>
            <a:r>
              <a:rPr lang="en-US" b="1" dirty="0"/>
              <a:t>Deep residual learning for image recognition</a:t>
            </a:r>
            <a:r>
              <a:rPr lang="en-US" dirty="0"/>
              <a:t> (CVPR 2016)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2" y="1859667"/>
            <a:ext cx="8306396" cy="2353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8652" y="4835723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</a:t>
            </a:r>
            <a:r>
              <a:rPr lang="en-US" dirty="0">
                <a:hlinkClick r:id="rId4"/>
              </a:rPr>
              <a:t>source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03" y="2207074"/>
            <a:ext cx="4554194" cy="262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5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DenseNet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i="1" dirty="0" err="1"/>
              <a:t>Iandola</a:t>
            </a:r>
            <a:r>
              <a:rPr lang="en-US" i="1" dirty="0"/>
              <a:t>, Forrest, Matt </a:t>
            </a:r>
            <a:r>
              <a:rPr lang="en-US" i="1" dirty="0" err="1"/>
              <a:t>Moskewicz</a:t>
            </a:r>
            <a:r>
              <a:rPr lang="en-US" i="1" dirty="0"/>
              <a:t>, Sergey </a:t>
            </a:r>
            <a:r>
              <a:rPr lang="en-US" i="1" dirty="0" err="1"/>
              <a:t>Karayev</a:t>
            </a:r>
            <a:r>
              <a:rPr lang="en-US" i="1" dirty="0"/>
              <a:t>, Ross </a:t>
            </a:r>
            <a:r>
              <a:rPr lang="en-US" i="1" dirty="0" err="1"/>
              <a:t>Girshick</a:t>
            </a:r>
            <a:r>
              <a:rPr lang="en-US" i="1" dirty="0"/>
              <a:t>, Trevor Darrell, and Kurt </a:t>
            </a:r>
            <a:r>
              <a:rPr lang="en-US" i="1" dirty="0" err="1"/>
              <a:t>Keutzer</a:t>
            </a:r>
            <a:br>
              <a:rPr lang="en-US" dirty="0"/>
            </a:br>
            <a:r>
              <a:rPr lang="en-US" b="1" dirty="0" err="1"/>
              <a:t>Densenet</a:t>
            </a:r>
            <a:r>
              <a:rPr lang="en-US" b="1" dirty="0"/>
              <a:t>: Implementing efficient </a:t>
            </a:r>
            <a:r>
              <a:rPr lang="en-US" b="1" dirty="0" err="1"/>
              <a:t>convnet</a:t>
            </a:r>
            <a:r>
              <a:rPr lang="en-US" b="1" dirty="0"/>
              <a:t> descriptor pyramids</a:t>
            </a:r>
            <a:r>
              <a:rPr lang="en-US" dirty="0"/>
              <a:t> (2014).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37" y="2047065"/>
            <a:ext cx="4662326" cy="3262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2833" y="48357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</a:t>
            </a:r>
            <a:r>
              <a:rPr lang="en-US" dirty="0">
                <a:hlinkClick r:id="rId4"/>
              </a:rPr>
              <a:t>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9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MobileNet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884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4614" y="1821759"/>
            <a:ext cx="5153336" cy="1516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Deep Nets Learn?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0653" y="4681835"/>
            <a:ext cx="829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Olshausen</a:t>
            </a:r>
            <a:r>
              <a:rPr lang="en-US" sz="1200" i="1" dirty="0"/>
              <a:t>, Bruno A., and David J. Field</a:t>
            </a:r>
            <a:br>
              <a:rPr lang="en-US" sz="1200" dirty="0"/>
            </a:br>
            <a:r>
              <a:rPr lang="en-US" sz="1200" b="1" dirty="0"/>
              <a:t>Emergence of simple-cell receptive field properties by learning a sparse code for natural images</a:t>
            </a:r>
            <a:r>
              <a:rPr lang="en-US" sz="1200" dirty="0"/>
              <a:t> (</a:t>
            </a:r>
            <a:r>
              <a:rPr lang="en-US" sz="1200" i="1" dirty="0"/>
              <a:t>Nature</a:t>
            </a:r>
            <a:r>
              <a:rPr lang="en-US" sz="1200" dirty="0"/>
              <a:t> 1996)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5753" y="1031974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Inception </a:t>
            </a:r>
            <a:r>
              <a:rPr lang="en-IL" dirty="0"/>
              <a:t>–</a:t>
            </a:r>
            <a:r>
              <a:rPr lang="en-US" dirty="0"/>
              <a:t> conv1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22941" y="1035248"/>
            <a:ext cx="4032012" cy="3324561"/>
            <a:chOff x="4522941" y="1035248"/>
            <a:chExt cx="4032012" cy="33245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2941" y="1345800"/>
              <a:ext cx="4032012" cy="301400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23421" y="1035248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Human V1</a:t>
              </a:r>
            </a:p>
          </p:txBody>
        </p:sp>
      </p:grpSp>
      <p:sp>
        <p:nvSpPr>
          <p:cNvPr id="12" name="Right Arrow 11"/>
          <p:cNvSpPr/>
          <p:nvPr/>
        </p:nvSpPr>
        <p:spPr>
          <a:xfrm flipH="1">
            <a:off x="7054472" y="116943"/>
            <a:ext cx="348062" cy="10575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73" y="1353694"/>
            <a:ext cx="3053727" cy="30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in Computer Vision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Image classification, object detection, instance segmentation</a:t>
            </a:r>
          </a:p>
          <a:p>
            <a:pPr>
              <a:lnSpc>
                <a:spcPct val="150000"/>
              </a:lnSpc>
            </a:pPr>
            <a:r>
              <a:rPr lang="en-US" dirty="0"/>
              <a:t>Image enhancement</a:t>
            </a:r>
          </a:p>
          <a:p>
            <a:pPr>
              <a:lnSpc>
                <a:spcPct val="150000"/>
              </a:lnSpc>
            </a:pPr>
            <a:r>
              <a:rPr lang="en-US" dirty="0"/>
              <a:t>Video processing and understanding</a:t>
            </a:r>
          </a:p>
          <a:p>
            <a:pPr>
              <a:lnSpc>
                <a:spcPct val="150000"/>
              </a:lnSpc>
            </a:pPr>
            <a:r>
              <a:rPr lang="en-US" dirty="0"/>
              <a:t>Generating new images/videos</a:t>
            </a:r>
          </a:p>
          <a:p>
            <a:pPr>
              <a:lnSpc>
                <a:spcPct val="150000"/>
              </a:lnSpc>
            </a:pPr>
            <a:r>
              <a:rPr lang="en-IL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364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88406" y="1031974"/>
            <a:ext cx="2021988" cy="3321786"/>
            <a:chOff x="1188406" y="1031974"/>
            <a:chExt cx="2021988" cy="3321786"/>
          </a:xfrm>
        </p:grpSpPr>
        <p:sp>
          <p:nvSpPr>
            <p:cNvPr id="15" name="TextBox 14"/>
            <p:cNvSpPr txBox="1"/>
            <p:nvPr/>
          </p:nvSpPr>
          <p:spPr>
            <a:xfrm>
              <a:off x="1406629" y="1031974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conv2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8406" y="1339751"/>
              <a:ext cx="2021988" cy="301400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Deep Nets Learn?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2573" y="1031974"/>
            <a:ext cx="3053727" cy="3339092"/>
            <a:chOff x="692573" y="1031974"/>
            <a:chExt cx="3053727" cy="33390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573" y="1353694"/>
              <a:ext cx="3053727" cy="301737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05753" y="1031974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conv1</a:t>
              </a:r>
            </a:p>
          </p:txBody>
        </p:sp>
      </p:grpSp>
      <p:sp>
        <p:nvSpPr>
          <p:cNvPr id="12" name="Right Arrow 11"/>
          <p:cNvSpPr/>
          <p:nvPr/>
        </p:nvSpPr>
        <p:spPr>
          <a:xfrm flipH="1">
            <a:off x="7054472" y="116943"/>
            <a:ext cx="348062" cy="10575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4614" y="1821759"/>
            <a:ext cx="5153336" cy="15169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2534" y="4866501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7"/>
              </a:rPr>
              <a:t>distill</a:t>
            </a:r>
            <a:r>
              <a:rPr lang="en-US" sz="1200" dirty="0"/>
              <a:t>, </a:t>
            </a:r>
            <a:r>
              <a:rPr lang="en-US" sz="1200" dirty="0">
                <a:hlinkClick r:id="rId8"/>
              </a:rPr>
              <a:t>appendix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62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69136E-6 L 0.00018 0.11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88406" y="1031974"/>
            <a:ext cx="2021988" cy="3321786"/>
            <a:chOff x="1188406" y="1031974"/>
            <a:chExt cx="2021988" cy="3321786"/>
          </a:xfrm>
        </p:grpSpPr>
        <p:sp>
          <p:nvSpPr>
            <p:cNvPr id="20" name="TextBox 19"/>
            <p:cNvSpPr txBox="1"/>
            <p:nvPr/>
          </p:nvSpPr>
          <p:spPr>
            <a:xfrm>
              <a:off x="1406629" y="1031974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conv2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8406" y="1339751"/>
              <a:ext cx="2021988" cy="301400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Deep Nets Learn?</a:t>
            </a:r>
          </a:p>
        </p:txBody>
      </p:sp>
      <p:sp>
        <p:nvSpPr>
          <p:cNvPr id="12" name="Right Arrow 11"/>
          <p:cNvSpPr/>
          <p:nvPr/>
        </p:nvSpPr>
        <p:spPr>
          <a:xfrm flipH="1">
            <a:off x="7067138" y="754210"/>
            <a:ext cx="348062" cy="10575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4614" y="1821759"/>
            <a:ext cx="5153336" cy="15169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02534" y="4866501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6"/>
              </a:rPr>
              <a:t>distill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appendix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182572" y="1031974"/>
            <a:ext cx="2011156" cy="3321786"/>
            <a:chOff x="1182572" y="1031974"/>
            <a:chExt cx="2011156" cy="3321786"/>
          </a:xfrm>
        </p:grpSpPr>
        <p:sp>
          <p:nvSpPr>
            <p:cNvPr id="18" name="TextBox 17"/>
            <p:cNvSpPr txBox="1"/>
            <p:nvPr/>
          </p:nvSpPr>
          <p:spPr>
            <a:xfrm>
              <a:off x="1405753" y="1031974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mix3a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2572" y="1339751"/>
              <a:ext cx="2011156" cy="3014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0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3457E-7 L 0.00104 0.101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82572" y="1031974"/>
            <a:ext cx="2011156" cy="3321786"/>
            <a:chOff x="1182572" y="1031974"/>
            <a:chExt cx="2011156" cy="3321786"/>
          </a:xfrm>
        </p:grpSpPr>
        <p:sp>
          <p:nvSpPr>
            <p:cNvPr id="18" name="TextBox 17"/>
            <p:cNvSpPr txBox="1"/>
            <p:nvPr/>
          </p:nvSpPr>
          <p:spPr>
            <a:xfrm>
              <a:off x="1405753" y="1031974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mix3a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572" y="1339751"/>
              <a:ext cx="2011156" cy="301400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Deep Nets Learn?</a:t>
            </a:r>
          </a:p>
        </p:txBody>
      </p:sp>
      <p:sp>
        <p:nvSpPr>
          <p:cNvPr id="12" name="Right Arrow 11"/>
          <p:cNvSpPr/>
          <p:nvPr/>
        </p:nvSpPr>
        <p:spPr>
          <a:xfrm flipH="1">
            <a:off x="7054472" y="1286876"/>
            <a:ext cx="348062" cy="10575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4614" y="1821759"/>
            <a:ext cx="5153336" cy="15169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02534" y="4866501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6"/>
              </a:rPr>
              <a:t>distill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appendix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99194" y="1023528"/>
            <a:ext cx="2005706" cy="3330232"/>
            <a:chOff x="1564954" y="1023528"/>
            <a:chExt cx="2005706" cy="3330232"/>
          </a:xfrm>
        </p:grpSpPr>
        <p:sp>
          <p:nvSpPr>
            <p:cNvPr id="14" name="TextBox 13"/>
            <p:cNvSpPr txBox="1"/>
            <p:nvPr/>
          </p:nvSpPr>
          <p:spPr>
            <a:xfrm>
              <a:off x="1774160" y="1023528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mix4a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4954" y="1339751"/>
              <a:ext cx="2005706" cy="3014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9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82716E-6 L 0.00139 0.150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99194" y="1023528"/>
            <a:ext cx="2005706" cy="3330232"/>
            <a:chOff x="1564954" y="1023528"/>
            <a:chExt cx="2005706" cy="3330232"/>
          </a:xfrm>
        </p:grpSpPr>
        <p:sp>
          <p:nvSpPr>
            <p:cNvPr id="14" name="TextBox 13"/>
            <p:cNvSpPr txBox="1"/>
            <p:nvPr/>
          </p:nvSpPr>
          <p:spPr>
            <a:xfrm>
              <a:off x="1774160" y="1023528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mix4a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4954" y="1339751"/>
              <a:ext cx="2005706" cy="301400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Deep Nets Learn?</a:t>
            </a:r>
          </a:p>
        </p:txBody>
      </p:sp>
      <p:sp>
        <p:nvSpPr>
          <p:cNvPr id="12" name="Right Arrow 11"/>
          <p:cNvSpPr/>
          <p:nvPr/>
        </p:nvSpPr>
        <p:spPr>
          <a:xfrm flipH="1">
            <a:off x="7054472" y="2056048"/>
            <a:ext cx="348062" cy="10575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4614" y="1821759"/>
            <a:ext cx="5153336" cy="15169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02534" y="4866501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6"/>
              </a:rPr>
              <a:t>distill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appendix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1213070" y="1031974"/>
            <a:ext cx="2016566" cy="3323107"/>
            <a:chOff x="1213070" y="1031974"/>
            <a:chExt cx="2016566" cy="3323107"/>
          </a:xfrm>
        </p:grpSpPr>
        <p:sp>
          <p:nvSpPr>
            <p:cNvPr id="17" name="TextBox 16"/>
            <p:cNvSpPr txBox="1"/>
            <p:nvPr/>
          </p:nvSpPr>
          <p:spPr>
            <a:xfrm>
              <a:off x="1408400" y="1031974"/>
              <a:ext cx="1726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mix4b/c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3070" y="1338429"/>
              <a:ext cx="2016566" cy="3016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45679E-6 L 0.00139 0.15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13070" y="1031974"/>
            <a:ext cx="2016566" cy="3323107"/>
            <a:chOff x="1213070" y="1031974"/>
            <a:chExt cx="2016566" cy="3323107"/>
          </a:xfrm>
        </p:grpSpPr>
        <p:sp>
          <p:nvSpPr>
            <p:cNvPr id="17" name="TextBox 16"/>
            <p:cNvSpPr txBox="1"/>
            <p:nvPr/>
          </p:nvSpPr>
          <p:spPr>
            <a:xfrm>
              <a:off x="1408400" y="1031974"/>
              <a:ext cx="1726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mix4b/c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3070" y="1338429"/>
              <a:ext cx="2016566" cy="301665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Deep Nets Learn?</a:t>
            </a:r>
          </a:p>
        </p:txBody>
      </p:sp>
      <p:sp>
        <p:nvSpPr>
          <p:cNvPr id="12" name="Right Arrow 11"/>
          <p:cNvSpPr/>
          <p:nvPr/>
        </p:nvSpPr>
        <p:spPr>
          <a:xfrm flipH="1">
            <a:off x="7054472" y="2836363"/>
            <a:ext cx="348062" cy="10575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4614" y="1821759"/>
            <a:ext cx="5153336" cy="15169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02534" y="4866501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6"/>
              </a:rPr>
              <a:t>distill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appendix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238903" y="1031973"/>
            <a:ext cx="2009277" cy="3323108"/>
            <a:chOff x="3083843" y="1031973"/>
            <a:chExt cx="2009277" cy="33231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3843" y="1338429"/>
              <a:ext cx="2009277" cy="301665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73059" y="1031973"/>
              <a:ext cx="1736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Inception </a:t>
              </a:r>
              <a:r>
                <a:rPr lang="en-IL" dirty="0"/>
                <a:t>–</a:t>
              </a:r>
              <a:r>
                <a:rPr lang="en-US" dirty="0"/>
                <a:t> mix4d/e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5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0494E-6 L 0.00191 0.1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6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14300" indent="0">
                  <a:lnSpc>
                    <a:spcPct val="200000"/>
                  </a:lnSpc>
                  <a:buNone/>
                </a:pPr>
                <a:r>
                  <a:rPr lang="en-US" dirty="0"/>
                  <a:t>Key ingredients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tx2">
                        <a:lumMod val="90000"/>
                      </a:schemeClr>
                    </a:solidFill>
                  </a:rPr>
                  <a:t>Data: 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</a:rPr>
                  <a:t>labeled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IL" i="1" smtClean="0">
                                <a:solidFill>
                                  <a:schemeClr val="tx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IL" i="1" smtClean="0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>
                                            <a:lumMod val="9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accent1"/>
                    </a:solidFill>
                  </a:rPr>
                  <a:t>Model: </a:t>
                </a:r>
                <a:r>
                  <a:rPr lang="en-US" dirty="0">
                    <a:solidFill>
                      <a:schemeClr val="accent1"/>
                    </a:solidFill>
                  </a:rPr>
                  <a:t>a  family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L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1" dirty="0"/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Criterion: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how to “match” model and data </a:t>
                </a:r>
                <a14:m>
                  <m:oMath xmlns:m="http://schemas.openxmlformats.org/officeDocument/2006/math">
                    <m:r>
                      <a:rPr lang="en-IL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IL" i="1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solidFill>
                                  <a:schemeClr val="bg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>
                            <a:solidFill>
                              <a:schemeClr val="bg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Optimization:</a:t>
                </a:r>
                <a:r>
                  <a:rPr lang="en-US" dirty="0">
                    <a:solidFill>
                      <a:schemeClr val="bg2">
                        <a:lumMod val="20000"/>
                        <a:lumOff val="80000"/>
                      </a:schemeClr>
                    </a:solidFill>
                  </a:rPr>
                  <a:t> searching for parameters</a:t>
                </a:r>
              </a:p>
              <a:p>
                <a:pPr marL="114300" indent="0">
                  <a:lnSpc>
                    <a:spcPct val="200000"/>
                  </a:lnSpc>
                  <a:buNone/>
                </a:pPr>
                <a:endPara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Complex systems/tasks</a:t>
            </a:r>
          </a:p>
          <a:p>
            <a:pPr>
              <a:lnSpc>
                <a:spcPct val="150000"/>
              </a:lnSpc>
            </a:pPr>
            <a:r>
              <a:rPr lang="en-US" dirty="0"/>
              <a:t>End-to-end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62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concept of machine learning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“rule based” programing to “example based” 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6" y="109056"/>
            <a:ext cx="822608" cy="7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2284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1698</Words>
  <Application>Microsoft Office PowerPoint</Application>
  <PresentationFormat>On-screen Show (16:9)</PresentationFormat>
  <Paragraphs>607</Paragraphs>
  <Slides>75</Slides>
  <Notes>58</Notes>
  <HiddenSlides>8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Cambria Math</vt:lpstr>
      <vt:lpstr>Candara</vt:lpstr>
      <vt:lpstr>Simple Light</vt:lpstr>
      <vt:lpstr>Office Theme</vt:lpstr>
      <vt:lpstr>Introduction to computer Vision: Deep Learning</vt:lpstr>
      <vt:lpstr>Overview and motivation for deep learning</vt:lpstr>
      <vt:lpstr>Deep Learning in Computer Vision</vt:lpstr>
      <vt:lpstr>Deep Learning in Computer Vision</vt:lpstr>
      <vt:lpstr>Deep Learning in Computer Vision</vt:lpstr>
      <vt:lpstr>Deep Learning in Computer Vision</vt:lpstr>
      <vt:lpstr>Deep Learning in Computer Vision</vt:lpstr>
      <vt:lpstr>Deep Learning</vt:lpstr>
      <vt:lpstr>High level concept of machine learning</vt:lpstr>
      <vt:lpstr>Machine Learning - crash course</vt:lpstr>
      <vt:lpstr>Machine Learning - crash course</vt:lpstr>
      <vt:lpstr>Machine Learning - crash course</vt:lpstr>
      <vt:lpstr>Machine Learning - crash course</vt:lpstr>
      <vt:lpstr>Machine Learning - crash course</vt:lpstr>
      <vt:lpstr>Machine Learning - crash course</vt:lpstr>
      <vt:lpstr>Machine Learning - crash course</vt:lpstr>
      <vt:lpstr>Machine Learning - supervised learning</vt:lpstr>
      <vt:lpstr>Machine Learning - supervised learning</vt:lpstr>
      <vt:lpstr>Machine Learning - supervised learning</vt:lpstr>
      <vt:lpstr>Machine Learning - supervised learning</vt:lpstr>
      <vt:lpstr>Machine Learning - supervised learning</vt:lpstr>
      <vt:lpstr>Machine Learning - supervised learning</vt:lpstr>
      <vt:lpstr>Machine Learning – Supervised Learning</vt:lpstr>
      <vt:lpstr>Machine Learning – Supervised Learning</vt:lpstr>
      <vt:lpstr>Criterion - Regression</vt:lpstr>
      <vt:lpstr>Criterion - Regression</vt:lpstr>
      <vt:lpstr>Criterion - Classification</vt:lpstr>
      <vt:lpstr>Criterion - Classification</vt:lpstr>
      <vt:lpstr>Criterion - Classification</vt:lpstr>
      <vt:lpstr>Criterion - Classification</vt:lpstr>
      <vt:lpstr>Criterion - Classification</vt:lpstr>
      <vt:lpstr>Criterion - Classification</vt:lpstr>
      <vt:lpstr>Machine Learning – Supervised Learning</vt:lpstr>
      <vt:lpstr>Machine Learning – Supervised Learning</vt:lpstr>
      <vt:lpstr>Gradient descent</vt:lpstr>
      <vt:lpstr>General approach</vt:lpstr>
      <vt:lpstr>General approach</vt:lpstr>
      <vt:lpstr>General approach</vt:lpstr>
      <vt:lpstr>General approach</vt:lpstr>
      <vt:lpstr>General approach</vt:lpstr>
      <vt:lpstr>Gradient Descent</vt:lpstr>
      <vt:lpstr>Machine Learning – Supervised Learning</vt:lpstr>
      <vt:lpstr>Machine Learning – Supervised Learning</vt:lpstr>
      <vt:lpstr>Wrap up “machine learning” high level</vt:lpstr>
      <vt:lpstr>Image Classification</vt:lpstr>
      <vt:lpstr>Image classification</vt:lpstr>
      <vt:lpstr>Image Classification</vt:lpstr>
      <vt:lpstr>Image Classification</vt:lpstr>
      <vt:lpstr>What is “deep net” / “neural network”?</vt:lpstr>
      <vt:lpstr>What is “deep net” / “neural network”?</vt:lpstr>
      <vt:lpstr>What is “deep net” / “neural network”?</vt:lpstr>
      <vt:lpstr>Types of Layers</vt:lpstr>
      <vt:lpstr>Fully-Connected Layer</vt:lpstr>
      <vt:lpstr>Fully-Connected Layer</vt:lpstr>
      <vt:lpstr>Fully-Connected Layer</vt:lpstr>
      <vt:lpstr>Convolution Layer</vt:lpstr>
      <vt:lpstr>Pooling Layer</vt:lpstr>
      <vt:lpstr>Non-Linear Activations</vt:lpstr>
      <vt:lpstr>PowerPoint Presentation</vt:lpstr>
      <vt:lpstr>What is the most important thing?</vt:lpstr>
      <vt:lpstr>Landmark Deep Architectures</vt:lpstr>
      <vt:lpstr>LeNet</vt:lpstr>
      <vt:lpstr>AlexNet</vt:lpstr>
      <vt:lpstr>VGG</vt:lpstr>
      <vt:lpstr>GoogLeNet (Inception)</vt:lpstr>
      <vt:lpstr>ResNet</vt:lpstr>
      <vt:lpstr>DenseNet</vt:lpstr>
      <vt:lpstr>MobileNet</vt:lpstr>
      <vt:lpstr>What do Deep Nets Learn?</vt:lpstr>
      <vt:lpstr>What do Deep Nets Learn?</vt:lpstr>
      <vt:lpstr>What do Deep Nets Learn?</vt:lpstr>
      <vt:lpstr>What do Deep Nets Learn?</vt:lpstr>
      <vt:lpstr>What do Deep Nets Learn?</vt:lpstr>
      <vt:lpstr>What do Deep Nets Learn?</vt:lpstr>
      <vt:lpstr>Image Classification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2019-12-02T08:36:07Z</dcterms:modified>
</cp:coreProperties>
</file>