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332" r:id="rId3"/>
    <p:sldId id="334" r:id="rId4"/>
    <p:sldId id="338" r:id="rId5"/>
    <p:sldId id="348" r:id="rId6"/>
    <p:sldId id="349" r:id="rId7"/>
    <p:sldId id="350" r:id="rId8"/>
    <p:sldId id="351" r:id="rId9"/>
    <p:sldId id="352" r:id="rId10"/>
    <p:sldId id="367" r:id="rId11"/>
    <p:sldId id="368" r:id="rId12"/>
    <p:sldId id="369" r:id="rId13"/>
    <p:sldId id="364" r:id="rId14"/>
    <p:sldId id="353" r:id="rId15"/>
    <p:sldId id="354" r:id="rId16"/>
    <p:sldId id="355" r:id="rId17"/>
    <p:sldId id="356" r:id="rId18"/>
    <p:sldId id="357" r:id="rId19"/>
    <p:sldId id="358" r:id="rId20"/>
    <p:sldId id="360" r:id="rId21"/>
    <p:sldId id="359" r:id="rId22"/>
    <p:sldId id="361" r:id="rId23"/>
    <p:sldId id="362" r:id="rId24"/>
    <p:sldId id="363" r:id="rId25"/>
    <p:sldId id="259" r:id="rId26"/>
    <p:sldId id="260" r:id="rId27"/>
    <p:sldId id="370" r:id="rId28"/>
    <p:sldId id="262" r:id="rId29"/>
    <p:sldId id="263" r:id="rId30"/>
    <p:sldId id="264" r:id="rId31"/>
    <p:sldId id="265" r:id="rId32"/>
    <p:sldId id="267" r:id="rId33"/>
    <p:sldId id="266" r:id="rId34"/>
    <p:sldId id="268" r:id="rId35"/>
    <p:sldId id="269" r:id="rId36"/>
    <p:sldId id="270" r:id="rId37"/>
    <p:sldId id="271" r:id="rId38"/>
    <p:sldId id="272" r:id="rId39"/>
    <p:sldId id="365" r:id="rId40"/>
    <p:sldId id="36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20BDDA-87E5-4FBC-8A9C-F5F0A27055DF}">
          <p14:sldIdLst>
            <p14:sldId id="256"/>
            <p14:sldId id="332"/>
            <p14:sldId id="334"/>
            <p14:sldId id="338"/>
            <p14:sldId id="348"/>
            <p14:sldId id="349"/>
            <p14:sldId id="350"/>
            <p14:sldId id="351"/>
            <p14:sldId id="352"/>
            <p14:sldId id="367"/>
            <p14:sldId id="368"/>
            <p14:sldId id="369"/>
            <p14:sldId id="364"/>
            <p14:sldId id="353"/>
            <p14:sldId id="354"/>
            <p14:sldId id="355"/>
            <p14:sldId id="356"/>
            <p14:sldId id="357"/>
            <p14:sldId id="358"/>
            <p14:sldId id="360"/>
            <p14:sldId id="359"/>
            <p14:sldId id="361"/>
            <p14:sldId id="362"/>
            <p14:sldId id="363"/>
            <p14:sldId id="259"/>
            <p14:sldId id="260"/>
            <p14:sldId id="370"/>
            <p14:sldId id="262"/>
            <p14:sldId id="263"/>
            <p14:sldId id="264"/>
            <p14:sldId id="265"/>
            <p14:sldId id="267"/>
            <p14:sldId id="266"/>
            <p14:sldId id="268"/>
            <p14:sldId id="269"/>
            <p14:sldId id="270"/>
            <p14:sldId id="271"/>
            <p14:sldId id="272"/>
            <p14:sldId id="365"/>
            <p14:sldId id="366"/>
          </p14:sldIdLst>
        </p14:section>
        <p14:section name="Untitled Section" id="{32F39269-7637-46A8-92D7-013F32E3B1C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7FC"/>
    <a:srgbClr val="FEF8F4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2" autoAdjust="0"/>
    <p:restoredTop sz="91829" autoAdjust="0"/>
  </p:normalViewPr>
  <p:slideViewPr>
    <p:cSldViewPr snapToGrid="0">
      <p:cViewPr>
        <p:scale>
          <a:sx n="68" d="100"/>
          <a:sy n="68" d="100"/>
        </p:scale>
        <p:origin x="348" y="3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96406-3CE3-4853-AAE7-46CCB37CE934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10E2A-AF03-43E9-A870-B34DEEEC6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6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6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8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556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4360"/>
            <a:ext cx="7886700" cy="50851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49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9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4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1704"/>
            <a:ext cx="7886700" cy="81899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5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60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8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5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FEF83-AE6F-43A6-84A7-57B4858838E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9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png"/><Relationship Id="rId5" Type="http://schemas.openxmlformats.org/officeDocument/2006/relationships/image" Target="../media/image18.png"/><Relationship Id="rId4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2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7392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Geometry 3:</a:t>
            </a:r>
            <a:br>
              <a:rPr lang="en-US" dirty="0"/>
            </a:br>
            <a:br>
              <a:rPr lang="en-US" sz="3600" dirty="0"/>
            </a:br>
            <a:r>
              <a:rPr lang="en-US" sz="3200" dirty="0"/>
              <a:t>Stereo (Graph-Cuts) and SFM Factorization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89830"/>
            <a:ext cx="6858000" cy="1655762"/>
          </a:xfrm>
        </p:spPr>
        <p:txBody>
          <a:bodyPr anchor="ctr"/>
          <a:lstStyle/>
          <a:p>
            <a:r>
              <a:rPr lang="en-US" dirty="0"/>
              <a:t>Introduction to Computer Vision</a:t>
            </a:r>
          </a:p>
          <a:p>
            <a:r>
              <a:rPr lang="en-US" dirty="0"/>
              <a:t>Ronen Basri</a:t>
            </a:r>
          </a:p>
          <a:p>
            <a:r>
              <a:rPr lang="en-US" dirty="0"/>
              <a:t>Weizmann Institute of Science</a:t>
            </a:r>
          </a:p>
        </p:txBody>
      </p:sp>
    </p:spTree>
    <p:extLst>
      <p:ext uri="{BB962C8B-B14F-4D97-AF65-F5344CB8AC3E}">
        <p14:creationId xmlns:p14="http://schemas.microsoft.com/office/powerpoint/2010/main" val="2326014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4759B-49EA-474E-B4AF-58B28C43E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Min-cut/Max-flow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BB1724-123B-4EA3-96F6-F0C183EEA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0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To each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we assign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includes two special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Max-flow: how much liquid can flow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 cut: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Cut edges: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Cost of a cut: sum of capacities in cut edges</a:t>
                </a:r>
              </a:p>
              <a:p>
                <a:r>
                  <a:rPr lang="en-US" dirty="0"/>
                  <a:t>Maximal flow equals minimal cut cost</a:t>
                </a:r>
              </a:p>
              <a:p>
                <a:r>
                  <a:rPr lang="en-US" dirty="0"/>
                  <a:t>For our problem (one round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-expansion) we design a graph and capacities so that min cut capacities = minimal energy</a:t>
                </a: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BB1724-123B-4EA3-96F6-F0C183EEA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6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699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A425B1-A8F7-4EC3-800C-2B656DEA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MRF Graph</a:t>
            </a:r>
            <a:endParaRPr lang="en-IL" dirty="0"/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09F6FC3-F468-42C4-B6B1-9487A864874E}"/>
              </a:ext>
            </a:extLst>
          </p:cNvPr>
          <p:cNvGrpSpPr/>
          <p:nvPr/>
        </p:nvGrpSpPr>
        <p:grpSpPr>
          <a:xfrm>
            <a:off x="1562561" y="2462157"/>
            <a:ext cx="6018878" cy="3312284"/>
            <a:chOff x="1562561" y="2462157"/>
            <a:chExt cx="6018878" cy="3312284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AB07BAB4-A749-432F-BC93-737DDED30848}"/>
                </a:ext>
              </a:extLst>
            </p:cNvPr>
            <p:cNvSpPr/>
            <p:nvPr/>
          </p:nvSpPr>
          <p:spPr>
            <a:xfrm>
              <a:off x="2545357" y="2462157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0F687BD-2854-4D7B-A68D-22D55A4220F0}"/>
                </a:ext>
              </a:extLst>
            </p:cNvPr>
            <p:cNvSpPr/>
            <p:nvPr/>
          </p:nvSpPr>
          <p:spPr>
            <a:xfrm>
              <a:off x="3528151" y="2462157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29B9245A-F400-44CB-944C-F27A47374BF6}"/>
                </a:ext>
              </a:extLst>
            </p:cNvPr>
            <p:cNvSpPr/>
            <p:nvPr/>
          </p:nvSpPr>
          <p:spPr>
            <a:xfrm>
              <a:off x="4510947" y="2462157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C915FEBA-0315-4A5A-AA34-BF51CF704B54}"/>
                </a:ext>
              </a:extLst>
            </p:cNvPr>
            <p:cNvSpPr/>
            <p:nvPr/>
          </p:nvSpPr>
          <p:spPr>
            <a:xfrm>
              <a:off x="5493744" y="2462157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6D8E9D30-6455-4755-A327-55D586559486}"/>
                </a:ext>
              </a:extLst>
            </p:cNvPr>
            <p:cNvSpPr/>
            <p:nvPr/>
          </p:nvSpPr>
          <p:spPr>
            <a:xfrm>
              <a:off x="6476538" y="2462157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DF717BA4-8228-4334-8E1F-226CC6C0514C}"/>
                </a:ext>
              </a:extLst>
            </p:cNvPr>
            <p:cNvSpPr/>
            <p:nvPr/>
          </p:nvSpPr>
          <p:spPr>
            <a:xfrm>
              <a:off x="1562561" y="3112606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51CD1038-DE68-4BC1-9850-49448298F899}"/>
                </a:ext>
              </a:extLst>
            </p:cNvPr>
            <p:cNvSpPr/>
            <p:nvPr/>
          </p:nvSpPr>
          <p:spPr>
            <a:xfrm>
              <a:off x="2545357" y="3112606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449C7AC-30D6-477A-B50F-57987138B4E3}"/>
                </a:ext>
              </a:extLst>
            </p:cNvPr>
            <p:cNvSpPr/>
            <p:nvPr/>
          </p:nvSpPr>
          <p:spPr>
            <a:xfrm>
              <a:off x="3528151" y="3112606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B6C9148-FC76-458A-A738-5C21B40CCD96}"/>
                </a:ext>
              </a:extLst>
            </p:cNvPr>
            <p:cNvSpPr/>
            <p:nvPr/>
          </p:nvSpPr>
          <p:spPr>
            <a:xfrm>
              <a:off x="4510947" y="3112606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2C23C85E-7608-474A-A225-3BD51FE52101}"/>
                </a:ext>
              </a:extLst>
            </p:cNvPr>
            <p:cNvSpPr/>
            <p:nvPr/>
          </p:nvSpPr>
          <p:spPr>
            <a:xfrm>
              <a:off x="5493744" y="3112606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265BC81-8C1D-40E9-A365-DBEF1A46D5FA}"/>
                </a:ext>
              </a:extLst>
            </p:cNvPr>
            <p:cNvSpPr/>
            <p:nvPr/>
          </p:nvSpPr>
          <p:spPr>
            <a:xfrm>
              <a:off x="6476538" y="3112606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E1F5BE4E-40AF-43B1-B66F-037F9FCD1AF8}"/>
                </a:ext>
              </a:extLst>
            </p:cNvPr>
            <p:cNvCxnSpPr/>
            <p:nvPr/>
          </p:nvCxnSpPr>
          <p:spPr>
            <a:xfrm>
              <a:off x="1702114" y="2520423"/>
              <a:ext cx="843242" cy="11297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832FF156-8B2A-46C4-8730-A2A188C758E8}"/>
                </a:ext>
              </a:extLst>
            </p:cNvPr>
            <p:cNvCxnSpPr/>
            <p:nvPr/>
          </p:nvCxnSpPr>
          <p:spPr>
            <a:xfrm>
              <a:off x="2684911" y="2526073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5723D328-86B0-49BB-A6EA-8510A91F30CC}"/>
                </a:ext>
              </a:extLst>
            </p:cNvPr>
            <p:cNvCxnSpPr>
              <a:stCxn id="126" idx="6"/>
              <a:endCxn id="127" idx="2"/>
            </p:cNvCxnSpPr>
            <p:nvPr/>
          </p:nvCxnSpPr>
          <p:spPr>
            <a:xfrm>
              <a:off x="1702114" y="3176522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6C1CCFB0-B05A-4B6A-9BAE-AE27DEC578B3}"/>
                </a:ext>
              </a:extLst>
            </p:cNvPr>
            <p:cNvCxnSpPr/>
            <p:nvPr/>
          </p:nvCxnSpPr>
          <p:spPr>
            <a:xfrm>
              <a:off x="4650501" y="2526073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867504A1-4441-4526-8233-1D6248F711E5}"/>
                </a:ext>
              </a:extLst>
            </p:cNvPr>
            <p:cNvCxnSpPr/>
            <p:nvPr/>
          </p:nvCxnSpPr>
          <p:spPr>
            <a:xfrm>
              <a:off x="5633295" y="2526073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B6F17168-61EE-47C9-809D-D6B438086FB1}"/>
                </a:ext>
              </a:extLst>
            </p:cNvPr>
            <p:cNvCxnSpPr/>
            <p:nvPr/>
          </p:nvCxnSpPr>
          <p:spPr>
            <a:xfrm>
              <a:off x="3667705" y="2526073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013495DA-539B-4B69-B539-5A680C58729A}"/>
                </a:ext>
              </a:extLst>
            </p:cNvPr>
            <p:cNvCxnSpPr/>
            <p:nvPr/>
          </p:nvCxnSpPr>
          <p:spPr>
            <a:xfrm>
              <a:off x="1632338" y="2589987"/>
              <a:ext cx="0" cy="5226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1B3A9D4B-A59A-4A0B-827C-041BCF582D09}"/>
                </a:ext>
              </a:extLst>
            </p:cNvPr>
            <p:cNvCxnSpPr>
              <a:stCxn id="121" idx="4"/>
              <a:endCxn id="127" idx="0"/>
            </p:cNvCxnSpPr>
            <p:nvPr/>
          </p:nvCxnSpPr>
          <p:spPr>
            <a:xfrm>
              <a:off x="2615134" y="2589987"/>
              <a:ext cx="0" cy="5226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59C875D2-89F8-432B-BDA4-FF67D755446F}"/>
                </a:ext>
              </a:extLst>
            </p:cNvPr>
            <p:cNvCxnSpPr>
              <a:stCxn id="127" idx="6"/>
              <a:endCxn id="128" idx="2"/>
            </p:cNvCxnSpPr>
            <p:nvPr/>
          </p:nvCxnSpPr>
          <p:spPr>
            <a:xfrm>
              <a:off x="2684911" y="3176522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1FD43CD-E0EF-4E6B-8588-40B5B1A36587}"/>
                </a:ext>
              </a:extLst>
            </p:cNvPr>
            <p:cNvCxnSpPr>
              <a:stCxn id="128" idx="6"/>
              <a:endCxn id="129" idx="2"/>
            </p:cNvCxnSpPr>
            <p:nvPr/>
          </p:nvCxnSpPr>
          <p:spPr>
            <a:xfrm>
              <a:off x="3667705" y="3176522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90AB6B21-B0AB-41D1-B6F0-4DDE7838111C}"/>
                </a:ext>
              </a:extLst>
            </p:cNvPr>
            <p:cNvCxnSpPr>
              <a:stCxn id="129" idx="6"/>
              <a:endCxn id="130" idx="2"/>
            </p:cNvCxnSpPr>
            <p:nvPr/>
          </p:nvCxnSpPr>
          <p:spPr>
            <a:xfrm>
              <a:off x="4650501" y="3176522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CA911EA4-4029-4E03-A2A8-E1B4F04E3309}"/>
                </a:ext>
              </a:extLst>
            </p:cNvPr>
            <p:cNvCxnSpPr>
              <a:stCxn id="130" idx="6"/>
              <a:endCxn id="131" idx="2"/>
            </p:cNvCxnSpPr>
            <p:nvPr/>
          </p:nvCxnSpPr>
          <p:spPr>
            <a:xfrm>
              <a:off x="5633295" y="3176522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12C31BFC-7686-469B-8F00-D1F53051EBC2}"/>
                </a:ext>
              </a:extLst>
            </p:cNvPr>
            <p:cNvCxnSpPr>
              <a:stCxn id="122" idx="4"/>
              <a:endCxn id="128" idx="0"/>
            </p:cNvCxnSpPr>
            <p:nvPr/>
          </p:nvCxnSpPr>
          <p:spPr>
            <a:xfrm>
              <a:off x="3597928" y="2589987"/>
              <a:ext cx="0" cy="5226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2D11CB11-2391-4324-8214-ED3EA02B1039}"/>
                </a:ext>
              </a:extLst>
            </p:cNvPr>
            <p:cNvCxnSpPr>
              <a:stCxn id="123" idx="4"/>
              <a:endCxn id="129" idx="0"/>
            </p:cNvCxnSpPr>
            <p:nvPr/>
          </p:nvCxnSpPr>
          <p:spPr>
            <a:xfrm>
              <a:off x="4580724" y="2589987"/>
              <a:ext cx="0" cy="5226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99BB81CB-9609-4F47-9D35-B848FCD2E2AC}"/>
                </a:ext>
              </a:extLst>
            </p:cNvPr>
            <p:cNvCxnSpPr>
              <a:stCxn id="124" idx="4"/>
              <a:endCxn id="130" idx="0"/>
            </p:cNvCxnSpPr>
            <p:nvPr/>
          </p:nvCxnSpPr>
          <p:spPr>
            <a:xfrm>
              <a:off x="5563521" y="2589987"/>
              <a:ext cx="0" cy="5226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E5BCE13D-FA23-45E6-B5F0-4C17F5C3C664}"/>
                </a:ext>
              </a:extLst>
            </p:cNvPr>
            <p:cNvCxnSpPr>
              <a:stCxn id="125" idx="4"/>
              <a:endCxn id="131" idx="0"/>
            </p:cNvCxnSpPr>
            <p:nvPr/>
          </p:nvCxnSpPr>
          <p:spPr>
            <a:xfrm>
              <a:off x="6546315" y="2589987"/>
              <a:ext cx="0" cy="5226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D100724E-DBAD-4114-A6FB-DC2DE934808A}"/>
                </a:ext>
              </a:extLst>
            </p:cNvPr>
            <p:cNvSpPr/>
            <p:nvPr/>
          </p:nvSpPr>
          <p:spPr>
            <a:xfrm>
              <a:off x="1562561" y="3751757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A7271B84-9BB1-41F2-BAE3-C89D1F192625}"/>
                </a:ext>
              </a:extLst>
            </p:cNvPr>
            <p:cNvSpPr/>
            <p:nvPr/>
          </p:nvSpPr>
          <p:spPr>
            <a:xfrm>
              <a:off x="2545357" y="3751757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F9BBB459-E5D5-4D4A-A8BA-C897CA621574}"/>
                </a:ext>
              </a:extLst>
            </p:cNvPr>
            <p:cNvSpPr/>
            <p:nvPr/>
          </p:nvSpPr>
          <p:spPr>
            <a:xfrm>
              <a:off x="3528151" y="3751757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8748458-185B-46AD-9D60-91F6C2CAEC0F}"/>
                </a:ext>
              </a:extLst>
            </p:cNvPr>
            <p:cNvSpPr/>
            <p:nvPr/>
          </p:nvSpPr>
          <p:spPr>
            <a:xfrm>
              <a:off x="4510947" y="3751757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B14E482B-4907-4ABC-9F6E-63B6E8BE7945}"/>
                </a:ext>
              </a:extLst>
            </p:cNvPr>
            <p:cNvSpPr/>
            <p:nvPr/>
          </p:nvSpPr>
          <p:spPr>
            <a:xfrm>
              <a:off x="5493744" y="3751757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19759689-243A-49BE-BD4E-41CE2AF102FB}"/>
                </a:ext>
              </a:extLst>
            </p:cNvPr>
            <p:cNvSpPr/>
            <p:nvPr/>
          </p:nvSpPr>
          <p:spPr>
            <a:xfrm>
              <a:off x="6476538" y="3751757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0D08C0C3-4D60-4A4A-89B7-CE808047DC9E}"/>
                </a:ext>
              </a:extLst>
            </p:cNvPr>
            <p:cNvSpPr/>
            <p:nvPr/>
          </p:nvSpPr>
          <p:spPr>
            <a:xfrm>
              <a:off x="1562561" y="4390907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593ABBA-C476-4197-AAB6-FEC9C22716FB}"/>
                </a:ext>
              </a:extLst>
            </p:cNvPr>
            <p:cNvSpPr/>
            <p:nvPr/>
          </p:nvSpPr>
          <p:spPr>
            <a:xfrm>
              <a:off x="2545357" y="4390907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BC4B649-C993-4E6C-92B0-CA1FA28308A2}"/>
                </a:ext>
              </a:extLst>
            </p:cNvPr>
            <p:cNvSpPr/>
            <p:nvPr/>
          </p:nvSpPr>
          <p:spPr>
            <a:xfrm>
              <a:off x="3528151" y="4390907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E62A4337-E2D8-4B4D-B140-933A8E058981}"/>
                </a:ext>
              </a:extLst>
            </p:cNvPr>
            <p:cNvSpPr/>
            <p:nvPr/>
          </p:nvSpPr>
          <p:spPr>
            <a:xfrm>
              <a:off x="4510947" y="4390907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FA0F34D1-AA96-42E4-84F2-454CD2C5D877}"/>
                </a:ext>
              </a:extLst>
            </p:cNvPr>
            <p:cNvSpPr/>
            <p:nvPr/>
          </p:nvSpPr>
          <p:spPr>
            <a:xfrm>
              <a:off x="5493744" y="4390907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23BA238E-A1ED-4814-B95B-861EB33D2B79}"/>
                </a:ext>
              </a:extLst>
            </p:cNvPr>
            <p:cNvSpPr/>
            <p:nvPr/>
          </p:nvSpPr>
          <p:spPr>
            <a:xfrm>
              <a:off x="6476538" y="4390907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2F8F6185-D75F-4868-8A26-E01DB620E31E}"/>
                </a:ext>
              </a:extLst>
            </p:cNvPr>
            <p:cNvCxnSpPr>
              <a:stCxn id="148" idx="6"/>
              <a:endCxn id="149" idx="2"/>
            </p:cNvCxnSpPr>
            <p:nvPr/>
          </p:nvCxnSpPr>
          <p:spPr>
            <a:xfrm>
              <a:off x="1702114" y="3815672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487FE2C6-5667-4DD9-9E1E-AB1E7B9CFA46}"/>
                </a:ext>
              </a:extLst>
            </p:cNvPr>
            <p:cNvCxnSpPr>
              <a:stCxn id="149" idx="6"/>
              <a:endCxn id="150" idx="2"/>
            </p:cNvCxnSpPr>
            <p:nvPr/>
          </p:nvCxnSpPr>
          <p:spPr>
            <a:xfrm>
              <a:off x="2684911" y="3815672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23C9DAD7-6670-4D17-93C0-AE18DB4D68F0}"/>
                </a:ext>
              </a:extLst>
            </p:cNvPr>
            <p:cNvCxnSpPr>
              <a:stCxn id="154" idx="6"/>
              <a:endCxn id="155" idx="2"/>
            </p:cNvCxnSpPr>
            <p:nvPr/>
          </p:nvCxnSpPr>
          <p:spPr>
            <a:xfrm>
              <a:off x="1702114" y="4454823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2BD8D724-CAD9-441D-B0AC-24A7E12184F9}"/>
                </a:ext>
              </a:extLst>
            </p:cNvPr>
            <p:cNvCxnSpPr>
              <a:stCxn id="151" idx="6"/>
              <a:endCxn id="152" idx="2"/>
            </p:cNvCxnSpPr>
            <p:nvPr/>
          </p:nvCxnSpPr>
          <p:spPr>
            <a:xfrm>
              <a:off x="4650501" y="3815672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C705F565-9E34-48B1-8314-565A77CFFC7F}"/>
                </a:ext>
              </a:extLst>
            </p:cNvPr>
            <p:cNvCxnSpPr>
              <a:stCxn id="152" idx="6"/>
              <a:endCxn id="153" idx="2"/>
            </p:cNvCxnSpPr>
            <p:nvPr/>
          </p:nvCxnSpPr>
          <p:spPr>
            <a:xfrm>
              <a:off x="5633295" y="3815672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8025F773-ADC1-458C-A9E5-6023047E77D3}"/>
                </a:ext>
              </a:extLst>
            </p:cNvPr>
            <p:cNvCxnSpPr>
              <a:stCxn id="150" idx="6"/>
              <a:endCxn id="151" idx="2"/>
            </p:cNvCxnSpPr>
            <p:nvPr/>
          </p:nvCxnSpPr>
          <p:spPr>
            <a:xfrm>
              <a:off x="3667705" y="3815672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8BBBC874-1160-4DB0-9960-E8FA9525D815}"/>
                </a:ext>
              </a:extLst>
            </p:cNvPr>
            <p:cNvCxnSpPr/>
            <p:nvPr/>
          </p:nvCxnSpPr>
          <p:spPr>
            <a:xfrm>
              <a:off x="1632338" y="3879587"/>
              <a:ext cx="0" cy="5113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94F5FF43-A52A-4DD4-B709-85E16A6E4300}"/>
                </a:ext>
              </a:extLst>
            </p:cNvPr>
            <p:cNvCxnSpPr>
              <a:stCxn id="149" idx="4"/>
              <a:endCxn id="155" idx="0"/>
            </p:cNvCxnSpPr>
            <p:nvPr/>
          </p:nvCxnSpPr>
          <p:spPr>
            <a:xfrm>
              <a:off x="2615134" y="3879587"/>
              <a:ext cx="0" cy="5113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661D045A-2037-4093-BCC8-98FEFC9A7244}"/>
                </a:ext>
              </a:extLst>
            </p:cNvPr>
            <p:cNvCxnSpPr>
              <a:stCxn id="155" idx="6"/>
              <a:endCxn id="156" idx="2"/>
            </p:cNvCxnSpPr>
            <p:nvPr/>
          </p:nvCxnSpPr>
          <p:spPr>
            <a:xfrm>
              <a:off x="2684911" y="4454823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0F50C831-1368-4946-82FD-83F32D659BFF}"/>
                </a:ext>
              </a:extLst>
            </p:cNvPr>
            <p:cNvCxnSpPr>
              <a:stCxn id="156" idx="6"/>
              <a:endCxn id="157" idx="2"/>
            </p:cNvCxnSpPr>
            <p:nvPr/>
          </p:nvCxnSpPr>
          <p:spPr>
            <a:xfrm>
              <a:off x="3667705" y="4454823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F4DB9756-F65B-4E32-8A38-91007063DADE}"/>
                </a:ext>
              </a:extLst>
            </p:cNvPr>
            <p:cNvCxnSpPr>
              <a:stCxn id="157" idx="6"/>
              <a:endCxn id="158" idx="2"/>
            </p:cNvCxnSpPr>
            <p:nvPr/>
          </p:nvCxnSpPr>
          <p:spPr>
            <a:xfrm>
              <a:off x="4650501" y="4454823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3EE63763-B3C5-42E1-9336-CE0DCF0E8219}"/>
                </a:ext>
              </a:extLst>
            </p:cNvPr>
            <p:cNvCxnSpPr>
              <a:stCxn id="158" idx="6"/>
              <a:endCxn id="159" idx="2"/>
            </p:cNvCxnSpPr>
            <p:nvPr/>
          </p:nvCxnSpPr>
          <p:spPr>
            <a:xfrm>
              <a:off x="5633295" y="4454823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78A6A7F4-54E7-4D81-BCAA-94AE8A0396C6}"/>
                </a:ext>
              </a:extLst>
            </p:cNvPr>
            <p:cNvCxnSpPr>
              <a:stCxn id="150" idx="4"/>
              <a:endCxn id="156" idx="0"/>
            </p:cNvCxnSpPr>
            <p:nvPr/>
          </p:nvCxnSpPr>
          <p:spPr>
            <a:xfrm>
              <a:off x="3597928" y="3879587"/>
              <a:ext cx="0" cy="5113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DE45AEFC-955B-45BC-9E38-FB803D1FFC22}"/>
                </a:ext>
              </a:extLst>
            </p:cNvPr>
            <p:cNvCxnSpPr>
              <a:stCxn id="151" idx="4"/>
              <a:endCxn id="157" idx="0"/>
            </p:cNvCxnSpPr>
            <p:nvPr/>
          </p:nvCxnSpPr>
          <p:spPr>
            <a:xfrm>
              <a:off x="4580724" y="3879587"/>
              <a:ext cx="0" cy="5113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FFF4438F-9F2D-4FF1-9291-1B0FD8650330}"/>
                </a:ext>
              </a:extLst>
            </p:cNvPr>
            <p:cNvCxnSpPr>
              <a:stCxn id="152" idx="4"/>
              <a:endCxn id="158" idx="0"/>
            </p:cNvCxnSpPr>
            <p:nvPr/>
          </p:nvCxnSpPr>
          <p:spPr>
            <a:xfrm>
              <a:off x="5563521" y="3879587"/>
              <a:ext cx="0" cy="5113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FDF58D5C-CA23-4EE5-AFFB-82FEFC613DB4}"/>
                </a:ext>
              </a:extLst>
            </p:cNvPr>
            <p:cNvCxnSpPr>
              <a:stCxn id="153" idx="4"/>
              <a:endCxn id="159" idx="0"/>
            </p:cNvCxnSpPr>
            <p:nvPr/>
          </p:nvCxnSpPr>
          <p:spPr>
            <a:xfrm>
              <a:off x="6546315" y="3879587"/>
              <a:ext cx="0" cy="5113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9CD76321-127B-4E5A-ABFB-4C38189826E4}"/>
                </a:ext>
              </a:extLst>
            </p:cNvPr>
            <p:cNvSpPr/>
            <p:nvPr/>
          </p:nvSpPr>
          <p:spPr>
            <a:xfrm>
              <a:off x="1562561" y="5030059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AA28E053-FA38-4CA6-A4AC-A92CE349829D}"/>
                </a:ext>
              </a:extLst>
            </p:cNvPr>
            <p:cNvSpPr/>
            <p:nvPr/>
          </p:nvSpPr>
          <p:spPr>
            <a:xfrm>
              <a:off x="2545357" y="5030059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6C12968-DF23-4EFE-85F6-4BF21651B7F1}"/>
                </a:ext>
              </a:extLst>
            </p:cNvPr>
            <p:cNvSpPr/>
            <p:nvPr/>
          </p:nvSpPr>
          <p:spPr>
            <a:xfrm>
              <a:off x="3528151" y="5030059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48834728-0405-4B80-84B0-1670F603B672}"/>
                </a:ext>
              </a:extLst>
            </p:cNvPr>
            <p:cNvSpPr/>
            <p:nvPr/>
          </p:nvSpPr>
          <p:spPr>
            <a:xfrm>
              <a:off x="4510947" y="5030059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E13F595A-E6E6-42BD-83AF-DEF054FF77A1}"/>
                </a:ext>
              </a:extLst>
            </p:cNvPr>
            <p:cNvSpPr/>
            <p:nvPr/>
          </p:nvSpPr>
          <p:spPr>
            <a:xfrm>
              <a:off x="5493744" y="5030059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9EE3985E-DF19-430B-970B-05421BDEE3E1}"/>
                </a:ext>
              </a:extLst>
            </p:cNvPr>
            <p:cNvSpPr/>
            <p:nvPr/>
          </p:nvSpPr>
          <p:spPr>
            <a:xfrm>
              <a:off x="6476538" y="5030059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6ED44F22-C6F1-4C06-9ADD-38162806D384}"/>
                </a:ext>
              </a:extLst>
            </p:cNvPr>
            <p:cNvSpPr/>
            <p:nvPr/>
          </p:nvSpPr>
          <p:spPr>
            <a:xfrm>
              <a:off x="1562561" y="5646611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CB008ABF-91CC-451F-92E1-F5CE8425B972}"/>
                </a:ext>
              </a:extLst>
            </p:cNvPr>
            <p:cNvSpPr/>
            <p:nvPr/>
          </p:nvSpPr>
          <p:spPr>
            <a:xfrm>
              <a:off x="2545357" y="5646611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27DAC79E-012C-46C4-A430-D4F68881EC2D}"/>
                </a:ext>
              </a:extLst>
            </p:cNvPr>
            <p:cNvSpPr/>
            <p:nvPr/>
          </p:nvSpPr>
          <p:spPr>
            <a:xfrm>
              <a:off x="3528151" y="5646611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7FDC9346-561E-4762-949B-432D4018139B}"/>
                </a:ext>
              </a:extLst>
            </p:cNvPr>
            <p:cNvSpPr/>
            <p:nvPr/>
          </p:nvSpPr>
          <p:spPr>
            <a:xfrm>
              <a:off x="4510947" y="5646611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4D5BB05-C7B0-4542-B38A-AA3BDA0C9C4B}"/>
                </a:ext>
              </a:extLst>
            </p:cNvPr>
            <p:cNvSpPr/>
            <p:nvPr/>
          </p:nvSpPr>
          <p:spPr>
            <a:xfrm>
              <a:off x="5493744" y="5646611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0AB9F850-D96A-4598-A467-F293A44B8B55}"/>
                </a:ext>
              </a:extLst>
            </p:cNvPr>
            <p:cNvSpPr/>
            <p:nvPr/>
          </p:nvSpPr>
          <p:spPr>
            <a:xfrm>
              <a:off x="6476538" y="5646611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5A9BC8D2-8D94-40DD-B953-17278F1C7C99}"/>
                </a:ext>
              </a:extLst>
            </p:cNvPr>
            <p:cNvCxnSpPr>
              <a:stCxn id="176" idx="6"/>
              <a:endCxn id="177" idx="2"/>
            </p:cNvCxnSpPr>
            <p:nvPr/>
          </p:nvCxnSpPr>
          <p:spPr>
            <a:xfrm>
              <a:off x="1702114" y="5093973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30BC3276-7DD5-4F5C-B2C2-7D8613AA016C}"/>
                </a:ext>
              </a:extLst>
            </p:cNvPr>
            <p:cNvCxnSpPr>
              <a:stCxn id="177" idx="6"/>
              <a:endCxn id="178" idx="2"/>
            </p:cNvCxnSpPr>
            <p:nvPr/>
          </p:nvCxnSpPr>
          <p:spPr>
            <a:xfrm>
              <a:off x="2684911" y="5093973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01979ED6-9D04-4AD4-874C-0C15CF6E1C0B}"/>
                </a:ext>
              </a:extLst>
            </p:cNvPr>
            <p:cNvCxnSpPr>
              <a:stCxn id="179" idx="6"/>
              <a:endCxn id="180" idx="2"/>
            </p:cNvCxnSpPr>
            <p:nvPr/>
          </p:nvCxnSpPr>
          <p:spPr>
            <a:xfrm>
              <a:off x="4650501" y="5093973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80CB6671-4F16-4DD9-B982-D31012841D63}"/>
                </a:ext>
              </a:extLst>
            </p:cNvPr>
            <p:cNvCxnSpPr>
              <a:stCxn id="180" idx="6"/>
              <a:endCxn id="181" idx="2"/>
            </p:cNvCxnSpPr>
            <p:nvPr/>
          </p:nvCxnSpPr>
          <p:spPr>
            <a:xfrm>
              <a:off x="5633295" y="5093973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DCD36865-5158-491C-8217-EE75F5187CBB}"/>
                </a:ext>
              </a:extLst>
            </p:cNvPr>
            <p:cNvCxnSpPr>
              <a:stCxn id="178" idx="6"/>
              <a:endCxn id="179" idx="2"/>
            </p:cNvCxnSpPr>
            <p:nvPr/>
          </p:nvCxnSpPr>
          <p:spPr>
            <a:xfrm>
              <a:off x="3667705" y="5093973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EE0F9CDA-A412-4D55-BA00-0A3247D0A278}"/>
                </a:ext>
              </a:extLst>
            </p:cNvPr>
            <p:cNvCxnSpPr/>
            <p:nvPr/>
          </p:nvCxnSpPr>
          <p:spPr>
            <a:xfrm>
              <a:off x="1632338" y="5157889"/>
              <a:ext cx="0" cy="488722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3D4596F1-0044-4A27-8F68-D3EE4D810750}"/>
                </a:ext>
              </a:extLst>
            </p:cNvPr>
            <p:cNvCxnSpPr>
              <a:stCxn id="177" idx="4"/>
              <a:endCxn id="183" idx="0"/>
            </p:cNvCxnSpPr>
            <p:nvPr/>
          </p:nvCxnSpPr>
          <p:spPr>
            <a:xfrm>
              <a:off x="2615134" y="5157889"/>
              <a:ext cx="0" cy="488722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F54EE2B7-45AA-4331-A11D-580C749B3AC2}"/>
                </a:ext>
              </a:extLst>
            </p:cNvPr>
            <p:cNvCxnSpPr>
              <a:stCxn id="178" idx="4"/>
              <a:endCxn id="184" idx="0"/>
            </p:cNvCxnSpPr>
            <p:nvPr/>
          </p:nvCxnSpPr>
          <p:spPr>
            <a:xfrm>
              <a:off x="3597928" y="5157889"/>
              <a:ext cx="0" cy="488722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EA5D0CB9-5F47-4D23-A9ED-1AB6313E0029}"/>
                </a:ext>
              </a:extLst>
            </p:cNvPr>
            <p:cNvCxnSpPr>
              <a:stCxn id="179" idx="4"/>
              <a:endCxn id="185" idx="0"/>
            </p:cNvCxnSpPr>
            <p:nvPr/>
          </p:nvCxnSpPr>
          <p:spPr>
            <a:xfrm>
              <a:off x="4580724" y="5157889"/>
              <a:ext cx="0" cy="488722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AA29A689-752B-4B59-80A9-067B83E60CA9}"/>
                </a:ext>
              </a:extLst>
            </p:cNvPr>
            <p:cNvCxnSpPr>
              <a:stCxn id="180" idx="4"/>
              <a:endCxn id="186" idx="0"/>
            </p:cNvCxnSpPr>
            <p:nvPr/>
          </p:nvCxnSpPr>
          <p:spPr>
            <a:xfrm>
              <a:off x="5563521" y="5157889"/>
              <a:ext cx="0" cy="488722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D89F2E8-A550-4027-A30B-2AE8EE960E2B}"/>
                </a:ext>
              </a:extLst>
            </p:cNvPr>
            <p:cNvCxnSpPr>
              <a:stCxn id="181" idx="4"/>
              <a:endCxn id="187" idx="0"/>
            </p:cNvCxnSpPr>
            <p:nvPr/>
          </p:nvCxnSpPr>
          <p:spPr>
            <a:xfrm>
              <a:off x="6546315" y="5157889"/>
              <a:ext cx="0" cy="488722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719004BB-D07F-4BE4-B657-CDDB2BE17D07}"/>
                </a:ext>
              </a:extLst>
            </p:cNvPr>
            <p:cNvCxnSpPr/>
            <p:nvPr/>
          </p:nvCxnSpPr>
          <p:spPr>
            <a:xfrm>
              <a:off x="6616092" y="2520423"/>
              <a:ext cx="825794" cy="11299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E921624B-9CA0-48E6-AAFF-402610776FF6}"/>
                </a:ext>
              </a:extLst>
            </p:cNvPr>
            <p:cNvCxnSpPr>
              <a:stCxn id="131" idx="6"/>
              <a:endCxn id="208" idx="2"/>
            </p:cNvCxnSpPr>
            <p:nvPr/>
          </p:nvCxnSpPr>
          <p:spPr>
            <a:xfrm>
              <a:off x="6616092" y="3176522"/>
              <a:ext cx="825794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DB3D3D3D-3673-401A-8E15-D62FE40BBF74}"/>
                </a:ext>
              </a:extLst>
            </p:cNvPr>
            <p:cNvCxnSpPr/>
            <p:nvPr/>
          </p:nvCxnSpPr>
          <p:spPr>
            <a:xfrm>
              <a:off x="7511662" y="2601286"/>
              <a:ext cx="0" cy="5113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C04BBB8E-E48E-463D-8235-3857DF9A4382}"/>
                </a:ext>
              </a:extLst>
            </p:cNvPr>
            <p:cNvCxnSpPr>
              <a:stCxn id="153" idx="6"/>
              <a:endCxn id="210" idx="2"/>
            </p:cNvCxnSpPr>
            <p:nvPr/>
          </p:nvCxnSpPr>
          <p:spPr>
            <a:xfrm>
              <a:off x="6616092" y="3815672"/>
              <a:ext cx="825794" cy="9238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3B93F8D-A2A2-47B0-9B53-1EC1C9D6F885}"/>
                </a:ext>
              </a:extLst>
            </p:cNvPr>
            <p:cNvCxnSpPr>
              <a:stCxn id="159" idx="6"/>
              <a:endCxn id="215" idx="2"/>
            </p:cNvCxnSpPr>
            <p:nvPr/>
          </p:nvCxnSpPr>
          <p:spPr>
            <a:xfrm>
              <a:off x="6616092" y="4454823"/>
              <a:ext cx="825794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C7874870-4CCE-4B58-B0FF-73A458B07107}"/>
                </a:ext>
              </a:extLst>
            </p:cNvPr>
            <p:cNvCxnSpPr/>
            <p:nvPr/>
          </p:nvCxnSpPr>
          <p:spPr>
            <a:xfrm>
              <a:off x="7511662" y="3888826"/>
              <a:ext cx="0" cy="50208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42F243AF-20B5-4D58-953B-D3DA904AC710}"/>
                </a:ext>
              </a:extLst>
            </p:cNvPr>
            <p:cNvCxnSpPr>
              <a:stCxn id="181" idx="6"/>
              <a:endCxn id="209" idx="2"/>
            </p:cNvCxnSpPr>
            <p:nvPr/>
          </p:nvCxnSpPr>
          <p:spPr>
            <a:xfrm>
              <a:off x="6616092" y="5093973"/>
              <a:ext cx="825794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B353EA8A-90F3-4D1B-910F-F779842C391E}"/>
                </a:ext>
              </a:extLst>
            </p:cNvPr>
            <p:cNvCxnSpPr>
              <a:stCxn id="209" idx="4"/>
              <a:endCxn id="232" idx="0"/>
            </p:cNvCxnSpPr>
            <p:nvPr/>
          </p:nvCxnSpPr>
          <p:spPr>
            <a:xfrm>
              <a:off x="7511662" y="5157889"/>
              <a:ext cx="0" cy="488722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7E6EBA17-B2E1-4E0E-B99D-8677871AD914}"/>
                </a:ext>
              </a:extLst>
            </p:cNvPr>
            <p:cNvSpPr/>
            <p:nvPr/>
          </p:nvSpPr>
          <p:spPr>
            <a:xfrm>
              <a:off x="7441886" y="2462157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9EFAC6FB-AD07-4CF6-98B0-7A568234DEF6}"/>
                </a:ext>
              </a:extLst>
            </p:cNvPr>
            <p:cNvSpPr/>
            <p:nvPr/>
          </p:nvSpPr>
          <p:spPr>
            <a:xfrm>
              <a:off x="7441886" y="3112606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BD78E67B-1DBC-49B1-BA4C-1C86D48CE82A}"/>
                </a:ext>
              </a:extLst>
            </p:cNvPr>
            <p:cNvSpPr/>
            <p:nvPr/>
          </p:nvSpPr>
          <p:spPr>
            <a:xfrm>
              <a:off x="7441886" y="5030059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4A3253A8-9E85-4301-ACAA-43F0291F996D}"/>
                </a:ext>
              </a:extLst>
            </p:cNvPr>
            <p:cNvSpPr/>
            <p:nvPr/>
          </p:nvSpPr>
          <p:spPr>
            <a:xfrm>
              <a:off x="7441886" y="3760997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1DDE932D-2173-4266-9767-141EE63C1C76}"/>
                </a:ext>
              </a:extLst>
            </p:cNvPr>
            <p:cNvCxnSpPr>
              <a:stCxn id="185" idx="6"/>
              <a:endCxn id="186" idx="2"/>
            </p:cNvCxnSpPr>
            <p:nvPr/>
          </p:nvCxnSpPr>
          <p:spPr>
            <a:xfrm>
              <a:off x="4650501" y="5710525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DCCF2432-8D9C-4BF4-95FA-1849D19A4D4D}"/>
                </a:ext>
              </a:extLst>
            </p:cNvPr>
            <p:cNvCxnSpPr>
              <a:stCxn id="184" idx="6"/>
              <a:endCxn id="185" idx="2"/>
            </p:cNvCxnSpPr>
            <p:nvPr/>
          </p:nvCxnSpPr>
          <p:spPr>
            <a:xfrm>
              <a:off x="3667705" y="5710525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B4309EFB-A759-4983-8079-4E301B15CDCB}"/>
                </a:ext>
              </a:extLst>
            </p:cNvPr>
            <p:cNvCxnSpPr>
              <a:stCxn id="183" idx="6"/>
              <a:endCxn id="184" idx="2"/>
            </p:cNvCxnSpPr>
            <p:nvPr/>
          </p:nvCxnSpPr>
          <p:spPr>
            <a:xfrm>
              <a:off x="2684911" y="5710525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DEF8D07E-FB1B-4177-BDAC-6D47E432BD04}"/>
                </a:ext>
              </a:extLst>
            </p:cNvPr>
            <p:cNvCxnSpPr>
              <a:stCxn id="182" idx="6"/>
              <a:endCxn id="183" idx="2"/>
            </p:cNvCxnSpPr>
            <p:nvPr/>
          </p:nvCxnSpPr>
          <p:spPr>
            <a:xfrm>
              <a:off x="1702114" y="5710525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B7F306BB-97AD-4BC0-B49F-0662A8BEEF1B}"/>
                </a:ext>
              </a:extLst>
            </p:cNvPr>
            <p:cNvSpPr/>
            <p:nvPr/>
          </p:nvSpPr>
          <p:spPr>
            <a:xfrm>
              <a:off x="7441886" y="4390907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1E620F68-B2E4-45A2-A5C7-C329AE4D8CF7}"/>
                </a:ext>
              </a:extLst>
            </p:cNvPr>
            <p:cNvCxnSpPr/>
            <p:nvPr/>
          </p:nvCxnSpPr>
          <p:spPr>
            <a:xfrm>
              <a:off x="1632338" y="3240436"/>
              <a:ext cx="0" cy="5113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F87B7D2B-0F3E-4CF8-AAF5-40FEF84EF5FF}"/>
                </a:ext>
              </a:extLst>
            </p:cNvPr>
            <p:cNvCxnSpPr/>
            <p:nvPr/>
          </p:nvCxnSpPr>
          <p:spPr>
            <a:xfrm>
              <a:off x="1632338" y="4518737"/>
              <a:ext cx="0" cy="5113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6B7C16D-489B-47F0-B657-1CB970D3D8E2}"/>
                </a:ext>
              </a:extLst>
            </p:cNvPr>
            <p:cNvCxnSpPr>
              <a:stCxn id="127" idx="4"/>
              <a:endCxn id="149" idx="0"/>
            </p:cNvCxnSpPr>
            <p:nvPr/>
          </p:nvCxnSpPr>
          <p:spPr>
            <a:xfrm>
              <a:off x="2615134" y="3240436"/>
              <a:ext cx="0" cy="5113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D2BC8E06-763B-4E46-BF2E-6403F70CBE7D}"/>
                </a:ext>
              </a:extLst>
            </p:cNvPr>
            <p:cNvCxnSpPr>
              <a:stCxn id="155" idx="4"/>
              <a:endCxn id="177" idx="0"/>
            </p:cNvCxnSpPr>
            <p:nvPr/>
          </p:nvCxnSpPr>
          <p:spPr>
            <a:xfrm>
              <a:off x="2615134" y="4518737"/>
              <a:ext cx="0" cy="5113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ECDE44FB-1C1E-4401-9740-1CD5BBDED1BD}"/>
                </a:ext>
              </a:extLst>
            </p:cNvPr>
            <p:cNvCxnSpPr>
              <a:stCxn id="156" idx="4"/>
              <a:endCxn id="178" idx="0"/>
            </p:cNvCxnSpPr>
            <p:nvPr/>
          </p:nvCxnSpPr>
          <p:spPr>
            <a:xfrm>
              <a:off x="3597928" y="4518737"/>
              <a:ext cx="0" cy="5113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4BB6075A-6DA9-4B07-8985-BC196E1FCECF}"/>
                </a:ext>
              </a:extLst>
            </p:cNvPr>
            <p:cNvCxnSpPr>
              <a:stCxn id="128" idx="4"/>
              <a:endCxn id="150" idx="0"/>
            </p:cNvCxnSpPr>
            <p:nvPr/>
          </p:nvCxnSpPr>
          <p:spPr>
            <a:xfrm>
              <a:off x="3597928" y="3240436"/>
              <a:ext cx="0" cy="5113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83E50E6B-E199-4BE5-9589-4A937ED2CACE}"/>
                </a:ext>
              </a:extLst>
            </p:cNvPr>
            <p:cNvCxnSpPr>
              <a:stCxn id="157" idx="4"/>
              <a:endCxn id="179" idx="0"/>
            </p:cNvCxnSpPr>
            <p:nvPr/>
          </p:nvCxnSpPr>
          <p:spPr>
            <a:xfrm>
              <a:off x="4580724" y="4518737"/>
              <a:ext cx="0" cy="5113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8A1CAE36-AA76-4C4C-933F-CB5FEE7999E6}"/>
                </a:ext>
              </a:extLst>
            </p:cNvPr>
            <p:cNvCxnSpPr>
              <a:stCxn id="129" idx="4"/>
              <a:endCxn id="151" idx="0"/>
            </p:cNvCxnSpPr>
            <p:nvPr/>
          </p:nvCxnSpPr>
          <p:spPr>
            <a:xfrm>
              <a:off x="4580724" y="3240436"/>
              <a:ext cx="0" cy="5113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D6704315-B8B6-45D3-B476-D2CD34C7577C}"/>
                </a:ext>
              </a:extLst>
            </p:cNvPr>
            <p:cNvCxnSpPr>
              <a:stCxn id="158" idx="4"/>
              <a:endCxn id="180" idx="0"/>
            </p:cNvCxnSpPr>
            <p:nvPr/>
          </p:nvCxnSpPr>
          <p:spPr>
            <a:xfrm>
              <a:off x="5563521" y="4518737"/>
              <a:ext cx="0" cy="5113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EC344C53-AF60-46BC-BBDD-C79A109F750F}"/>
                </a:ext>
              </a:extLst>
            </p:cNvPr>
            <p:cNvCxnSpPr>
              <a:stCxn id="130" idx="4"/>
              <a:endCxn id="152" idx="0"/>
            </p:cNvCxnSpPr>
            <p:nvPr/>
          </p:nvCxnSpPr>
          <p:spPr>
            <a:xfrm>
              <a:off x="5563521" y="3240436"/>
              <a:ext cx="0" cy="5113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51080AC1-0DC8-4F1A-AA42-59859E4696E0}"/>
                </a:ext>
              </a:extLst>
            </p:cNvPr>
            <p:cNvCxnSpPr>
              <a:stCxn id="159" idx="4"/>
              <a:endCxn id="181" idx="0"/>
            </p:cNvCxnSpPr>
            <p:nvPr/>
          </p:nvCxnSpPr>
          <p:spPr>
            <a:xfrm>
              <a:off x="6546315" y="4518737"/>
              <a:ext cx="0" cy="5113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613768E3-5868-44CC-AE3F-978F92940157}"/>
                </a:ext>
              </a:extLst>
            </p:cNvPr>
            <p:cNvCxnSpPr>
              <a:stCxn id="131" idx="4"/>
              <a:endCxn id="153" idx="0"/>
            </p:cNvCxnSpPr>
            <p:nvPr/>
          </p:nvCxnSpPr>
          <p:spPr>
            <a:xfrm>
              <a:off x="6546315" y="3240436"/>
              <a:ext cx="0" cy="5113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3E0B775C-2991-4F2B-B222-8E7EFD21F425}"/>
                </a:ext>
              </a:extLst>
            </p:cNvPr>
            <p:cNvCxnSpPr/>
            <p:nvPr/>
          </p:nvCxnSpPr>
          <p:spPr>
            <a:xfrm>
              <a:off x="7511662" y="4518737"/>
              <a:ext cx="0" cy="51132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1C87C296-33B1-4028-9774-6AD08627F030}"/>
                </a:ext>
              </a:extLst>
            </p:cNvPr>
            <p:cNvCxnSpPr/>
            <p:nvPr/>
          </p:nvCxnSpPr>
          <p:spPr>
            <a:xfrm>
              <a:off x="7511662" y="3240436"/>
              <a:ext cx="0" cy="520558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1203CE69-F433-4090-B474-400824BE28F3}"/>
                </a:ext>
              </a:extLst>
            </p:cNvPr>
            <p:cNvCxnSpPr>
              <a:stCxn id="186" idx="6"/>
              <a:endCxn id="187" idx="2"/>
            </p:cNvCxnSpPr>
            <p:nvPr/>
          </p:nvCxnSpPr>
          <p:spPr>
            <a:xfrm>
              <a:off x="5633295" y="5710525"/>
              <a:ext cx="8432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669E4BB2-2FA2-44AD-9DFC-16C8CC173CD5}"/>
                </a:ext>
              </a:extLst>
            </p:cNvPr>
            <p:cNvCxnSpPr>
              <a:stCxn id="187" idx="6"/>
              <a:endCxn id="232" idx="2"/>
            </p:cNvCxnSpPr>
            <p:nvPr/>
          </p:nvCxnSpPr>
          <p:spPr>
            <a:xfrm>
              <a:off x="6616092" y="5710525"/>
              <a:ext cx="825794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A9065FC4-2C79-4AD2-91B6-8FFF52FC9D02}"/>
                </a:ext>
              </a:extLst>
            </p:cNvPr>
            <p:cNvSpPr/>
            <p:nvPr/>
          </p:nvSpPr>
          <p:spPr>
            <a:xfrm>
              <a:off x="7441886" y="5646611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E2C8D4AD-D809-4ECE-886D-734625F1ABA0}"/>
                </a:ext>
              </a:extLst>
            </p:cNvPr>
            <p:cNvSpPr/>
            <p:nvPr/>
          </p:nvSpPr>
          <p:spPr>
            <a:xfrm>
              <a:off x="1562561" y="2462157"/>
              <a:ext cx="139553" cy="12783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43999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A425B1-A8F7-4EC3-800C-2B656DEA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MRF Graph</a:t>
            </a:r>
            <a:endParaRPr lang="en-IL" dirty="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2328E64-6C1C-45C6-B3CF-55F428CF1B10}"/>
              </a:ext>
            </a:extLst>
          </p:cNvPr>
          <p:cNvGrpSpPr/>
          <p:nvPr/>
        </p:nvGrpSpPr>
        <p:grpSpPr>
          <a:xfrm>
            <a:off x="1562561" y="2462157"/>
            <a:ext cx="6018878" cy="3312284"/>
            <a:chOff x="1017062" y="2307098"/>
            <a:chExt cx="7109877" cy="3798279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AB07BAB4-A749-432F-BC93-737DDED30848}"/>
                </a:ext>
              </a:extLst>
            </p:cNvPr>
            <p:cNvSpPr/>
            <p:nvPr/>
          </p:nvSpPr>
          <p:spPr>
            <a:xfrm>
              <a:off x="2178002" y="2307098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0F687BD-2854-4D7B-A68D-22D55A4220F0}"/>
                </a:ext>
              </a:extLst>
            </p:cNvPr>
            <p:cNvSpPr/>
            <p:nvPr/>
          </p:nvSpPr>
          <p:spPr>
            <a:xfrm>
              <a:off x="3338941" y="2307098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29B9245A-F400-44CB-944C-F27A47374BF6}"/>
                </a:ext>
              </a:extLst>
            </p:cNvPr>
            <p:cNvSpPr/>
            <p:nvPr/>
          </p:nvSpPr>
          <p:spPr>
            <a:xfrm>
              <a:off x="4499881" y="2307098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C915FEBA-0315-4A5A-AA34-BF51CF704B54}"/>
                </a:ext>
              </a:extLst>
            </p:cNvPr>
            <p:cNvSpPr/>
            <p:nvPr/>
          </p:nvSpPr>
          <p:spPr>
            <a:xfrm>
              <a:off x="5660822" y="2307098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6D8E9D30-6455-4755-A327-55D586559486}"/>
                </a:ext>
              </a:extLst>
            </p:cNvPr>
            <p:cNvSpPr/>
            <p:nvPr/>
          </p:nvSpPr>
          <p:spPr>
            <a:xfrm>
              <a:off x="6821760" y="2307098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DF717BA4-8228-4334-8E1F-226CC6C0514C}"/>
                </a:ext>
              </a:extLst>
            </p:cNvPr>
            <p:cNvSpPr/>
            <p:nvPr/>
          </p:nvSpPr>
          <p:spPr>
            <a:xfrm>
              <a:off x="1017062" y="305298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51CD1038-DE68-4BC1-9850-49448298F899}"/>
                </a:ext>
              </a:extLst>
            </p:cNvPr>
            <p:cNvSpPr/>
            <p:nvPr/>
          </p:nvSpPr>
          <p:spPr>
            <a:xfrm>
              <a:off x="2178002" y="305298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449C7AC-30D6-477A-B50F-57987138B4E3}"/>
                </a:ext>
              </a:extLst>
            </p:cNvPr>
            <p:cNvSpPr/>
            <p:nvPr/>
          </p:nvSpPr>
          <p:spPr>
            <a:xfrm>
              <a:off x="3338941" y="305298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B6C9148-FC76-458A-A738-5C21B40CCD96}"/>
                </a:ext>
              </a:extLst>
            </p:cNvPr>
            <p:cNvSpPr/>
            <p:nvPr/>
          </p:nvSpPr>
          <p:spPr>
            <a:xfrm>
              <a:off x="4499881" y="305298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2C23C85E-7608-474A-A225-3BD51FE52101}"/>
                </a:ext>
              </a:extLst>
            </p:cNvPr>
            <p:cNvSpPr/>
            <p:nvPr/>
          </p:nvSpPr>
          <p:spPr>
            <a:xfrm>
              <a:off x="5660822" y="305298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265BC81-8C1D-40E9-A365-DBEF1A46D5FA}"/>
                </a:ext>
              </a:extLst>
            </p:cNvPr>
            <p:cNvSpPr/>
            <p:nvPr/>
          </p:nvSpPr>
          <p:spPr>
            <a:xfrm>
              <a:off x="6821760" y="305298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E1F5BE4E-40AF-43B1-B66F-037F9FCD1AF8}"/>
                </a:ext>
              </a:extLst>
            </p:cNvPr>
            <p:cNvCxnSpPr/>
            <p:nvPr/>
          </p:nvCxnSpPr>
          <p:spPr>
            <a:xfrm>
              <a:off x="1181911" y="2373913"/>
              <a:ext cx="996091" cy="12955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832FF156-8B2A-46C4-8730-A2A188C758E8}"/>
                </a:ext>
              </a:extLst>
            </p:cNvPr>
            <p:cNvCxnSpPr/>
            <p:nvPr/>
          </p:nvCxnSpPr>
          <p:spPr>
            <a:xfrm>
              <a:off x="2342852" y="2380392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5723D328-86B0-49BB-A6EA-8510A91F30CC}"/>
                </a:ext>
              </a:extLst>
            </p:cNvPr>
            <p:cNvCxnSpPr>
              <a:stCxn id="126" idx="6"/>
              <a:endCxn id="127" idx="2"/>
            </p:cNvCxnSpPr>
            <p:nvPr/>
          </p:nvCxnSpPr>
          <p:spPr>
            <a:xfrm>
              <a:off x="1181911" y="3126278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6C1CCFB0-B05A-4B6A-9BAE-AE27DEC578B3}"/>
                </a:ext>
              </a:extLst>
            </p:cNvPr>
            <p:cNvCxnSpPr/>
            <p:nvPr/>
          </p:nvCxnSpPr>
          <p:spPr>
            <a:xfrm>
              <a:off x="4664731" y="2380392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867504A1-4441-4526-8233-1D6248F711E5}"/>
                </a:ext>
              </a:extLst>
            </p:cNvPr>
            <p:cNvCxnSpPr/>
            <p:nvPr/>
          </p:nvCxnSpPr>
          <p:spPr>
            <a:xfrm>
              <a:off x="5825669" y="2380392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B6F17168-61EE-47C9-809D-D6B438086FB1}"/>
                </a:ext>
              </a:extLst>
            </p:cNvPr>
            <p:cNvCxnSpPr/>
            <p:nvPr/>
          </p:nvCxnSpPr>
          <p:spPr>
            <a:xfrm>
              <a:off x="3503790" y="2380392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013495DA-539B-4B69-B539-5A680C58729A}"/>
                </a:ext>
              </a:extLst>
            </p:cNvPr>
            <p:cNvCxnSpPr/>
            <p:nvPr/>
          </p:nvCxnSpPr>
          <p:spPr>
            <a:xfrm>
              <a:off x="1099487" y="2453684"/>
              <a:ext cx="0" cy="599301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1B3A9D4B-A59A-4A0B-827C-041BCF582D09}"/>
                </a:ext>
              </a:extLst>
            </p:cNvPr>
            <p:cNvCxnSpPr>
              <a:stCxn id="121" idx="4"/>
              <a:endCxn id="127" idx="0"/>
            </p:cNvCxnSpPr>
            <p:nvPr/>
          </p:nvCxnSpPr>
          <p:spPr>
            <a:xfrm>
              <a:off x="2260427" y="2453684"/>
              <a:ext cx="0" cy="599301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59C875D2-89F8-432B-BDA4-FF67D755446F}"/>
                </a:ext>
              </a:extLst>
            </p:cNvPr>
            <p:cNvCxnSpPr>
              <a:stCxn id="127" idx="6"/>
              <a:endCxn id="128" idx="2"/>
            </p:cNvCxnSpPr>
            <p:nvPr/>
          </p:nvCxnSpPr>
          <p:spPr>
            <a:xfrm>
              <a:off x="2342852" y="3126278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1FD43CD-E0EF-4E6B-8588-40B5B1A36587}"/>
                </a:ext>
              </a:extLst>
            </p:cNvPr>
            <p:cNvCxnSpPr>
              <a:stCxn id="128" idx="6"/>
              <a:endCxn id="129" idx="2"/>
            </p:cNvCxnSpPr>
            <p:nvPr/>
          </p:nvCxnSpPr>
          <p:spPr>
            <a:xfrm>
              <a:off x="3503790" y="3126278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90AB6B21-B0AB-41D1-B6F0-4DDE7838111C}"/>
                </a:ext>
              </a:extLst>
            </p:cNvPr>
            <p:cNvCxnSpPr>
              <a:stCxn id="129" idx="6"/>
              <a:endCxn id="130" idx="2"/>
            </p:cNvCxnSpPr>
            <p:nvPr/>
          </p:nvCxnSpPr>
          <p:spPr>
            <a:xfrm>
              <a:off x="4664731" y="3126278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CA911EA4-4029-4E03-A2A8-E1B4F04E3309}"/>
                </a:ext>
              </a:extLst>
            </p:cNvPr>
            <p:cNvCxnSpPr>
              <a:stCxn id="130" idx="6"/>
              <a:endCxn id="131" idx="2"/>
            </p:cNvCxnSpPr>
            <p:nvPr/>
          </p:nvCxnSpPr>
          <p:spPr>
            <a:xfrm>
              <a:off x="5825669" y="3126278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12C31BFC-7686-469B-8F00-D1F53051EBC2}"/>
                </a:ext>
              </a:extLst>
            </p:cNvPr>
            <p:cNvCxnSpPr>
              <a:stCxn id="122" idx="4"/>
              <a:endCxn id="128" idx="0"/>
            </p:cNvCxnSpPr>
            <p:nvPr/>
          </p:nvCxnSpPr>
          <p:spPr>
            <a:xfrm>
              <a:off x="3421366" y="2453684"/>
              <a:ext cx="0" cy="599301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2D11CB11-2391-4324-8214-ED3EA02B1039}"/>
                </a:ext>
              </a:extLst>
            </p:cNvPr>
            <p:cNvCxnSpPr>
              <a:stCxn id="123" idx="4"/>
              <a:endCxn id="129" idx="0"/>
            </p:cNvCxnSpPr>
            <p:nvPr/>
          </p:nvCxnSpPr>
          <p:spPr>
            <a:xfrm>
              <a:off x="4582306" y="2453684"/>
              <a:ext cx="0" cy="599301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99BB81CB-9609-4F47-9D35-B848FCD2E2AC}"/>
                </a:ext>
              </a:extLst>
            </p:cNvPr>
            <p:cNvCxnSpPr>
              <a:stCxn id="124" idx="4"/>
              <a:endCxn id="130" idx="0"/>
            </p:cNvCxnSpPr>
            <p:nvPr/>
          </p:nvCxnSpPr>
          <p:spPr>
            <a:xfrm>
              <a:off x="5743247" y="2453684"/>
              <a:ext cx="0" cy="599301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E5BCE13D-FA23-45E6-B5F0-4C17F5C3C664}"/>
                </a:ext>
              </a:extLst>
            </p:cNvPr>
            <p:cNvCxnSpPr>
              <a:stCxn id="125" idx="4"/>
              <a:endCxn id="131" idx="0"/>
            </p:cNvCxnSpPr>
            <p:nvPr/>
          </p:nvCxnSpPr>
          <p:spPr>
            <a:xfrm>
              <a:off x="6904185" y="2453684"/>
              <a:ext cx="0" cy="599301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D100724E-DBAD-4114-A6FB-DC2DE934808A}"/>
                </a:ext>
              </a:extLst>
            </p:cNvPr>
            <p:cNvSpPr/>
            <p:nvPr/>
          </p:nvSpPr>
          <p:spPr>
            <a:xfrm>
              <a:off x="1017062" y="378591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A7271B84-9BB1-41F2-BAE3-C89D1F192625}"/>
                </a:ext>
              </a:extLst>
            </p:cNvPr>
            <p:cNvSpPr/>
            <p:nvPr/>
          </p:nvSpPr>
          <p:spPr>
            <a:xfrm>
              <a:off x="2178002" y="378591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F9BBB459-E5D5-4D4A-A8BA-C897CA621574}"/>
                </a:ext>
              </a:extLst>
            </p:cNvPr>
            <p:cNvSpPr/>
            <p:nvPr/>
          </p:nvSpPr>
          <p:spPr>
            <a:xfrm>
              <a:off x="3338941" y="378591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8748458-185B-46AD-9D60-91F6C2CAEC0F}"/>
                </a:ext>
              </a:extLst>
            </p:cNvPr>
            <p:cNvSpPr/>
            <p:nvPr/>
          </p:nvSpPr>
          <p:spPr>
            <a:xfrm>
              <a:off x="4499881" y="378591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B14E482B-4907-4ABC-9F6E-63B6E8BE7945}"/>
                </a:ext>
              </a:extLst>
            </p:cNvPr>
            <p:cNvSpPr/>
            <p:nvPr/>
          </p:nvSpPr>
          <p:spPr>
            <a:xfrm>
              <a:off x="5660822" y="378591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19759689-243A-49BE-BD4E-41CE2AF102FB}"/>
                </a:ext>
              </a:extLst>
            </p:cNvPr>
            <p:cNvSpPr/>
            <p:nvPr/>
          </p:nvSpPr>
          <p:spPr>
            <a:xfrm>
              <a:off x="6821760" y="378591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0D08C0C3-4D60-4A4A-89B7-CE808047DC9E}"/>
                </a:ext>
              </a:extLst>
            </p:cNvPr>
            <p:cNvSpPr/>
            <p:nvPr/>
          </p:nvSpPr>
          <p:spPr>
            <a:xfrm>
              <a:off x="1017062" y="451884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593ABBA-C476-4197-AAB6-FEC9C22716FB}"/>
                </a:ext>
              </a:extLst>
            </p:cNvPr>
            <p:cNvSpPr/>
            <p:nvPr/>
          </p:nvSpPr>
          <p:spPr>
            <a:xfrm>
              <a:off x="2178002" y="451884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BC4B649-C993-4E6C-92B0-CA1FA28308A2}"/>
                </a:ext>
              </a:extLst>
            </p:cNvPr>
            <p:cNvSpPr/>
            <p:nvPr/>
          </p:nvSpPr>
          <p:spPr>
            <a:xfrm>
              <a:off x="3338941" y="451884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E62A4337-E2D8-4B4D-B140-933A8E058981}"/>
                </a:ext>
              </a:extLst>
            </p:cNvPr>
            <p:cNvSpPr/>
            <p:nvPr/>
          </p:nvSpPr>
          <p:spPr>
            <a:xfrm>
              <a:off x="4499881" y="451884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FA0F34D1-AA96-42E4-84F2-454CD2C5D877}"/>
                </a:ext>
              </a:extLst>
            </p:cNvPr>
            <p:cNvSpPr/>
            <p:nvPr/>
          </p:nvSpPr>
          <p:spPr>
            <a:xfrm>
              <a:off x="5660822" y="451884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23BA238E-A1ED-4814-B95B-861EB33D2B79}"/>
                </a:ext>
              </a:extLst>
            </p:cNvPr>
            <p:cNvSpPr/>
            <p:nvPr/>
          </p:nvSpPr>
          <p:spPr>
            <a:xfrm>
              <a:off x="6821760" y="451884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2F8F6185-D75F-4868-8A26-E01DB620E31E}"/>
                </a:ext>
              </a:extLst>
            </p:cNvPr>
            <p:cNvCxnSpPr>
              <a:stCxn id="148" idx="6"/>
              <a:endCxn id="149" idx="2"/>
            </p:cNvCxnSpPr>
            <p:nvPr/>
          </p:nvCxnSpPr>
          <p:spPr>
            <a:xfrm>
              <a:off x="1181911" y="3859207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487FE2C6-5667-4DD9-9E1E-AB1E7B9CFA46}"/>
                </a:ext>
              </a:extLst>
            </p:cNvPr>
            <p:cNvCxnSpPr>
              <a:stCxn id="149" idx="6"/>
              <a:endCxn id="150" idx="2"/>
            </p:cNvCxnSpPr>
            <p:nvPr/>
          </p:nvCxnSpPr>
          <p:spPr>
            <a:xfrm>
              <a:off x="2342852" y="3859207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23C9DAD7-6670-4D17-93C0-AE18DB4D68F0}"/>
                </a:ext>
              </a:extLst>
            </p:cNvPr>
            <p:cNvCxnSpPr>
              <a:stCxn id="154" idx="6"/>
              <a:endCxn id="155" idx="2"/>
            </p:cNvCxnSpPr>
            <p:nvPr/>
          </p:nvCxnSpPr>
          <p:spPr>
            <a:xfrm>
              <a:off x="1181911" y="4592138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2BD8D724-CAD9-441D-B0AC-24A7E12184F9}"/>
                </a:ext>
              </a:extLst>
            </p:cNvPr>
            <p:cNvCxnSpPr>
              <a:stCxn id="151" idx="6"/>
              <a:endCxn id="152" idx="2"/>
            </p:cNvCxnSpPr>
            <p:nvPr/>
          </p:nvCxnSpPr>
          <p:spPr>
            <a:xfrm>
              <a:off x="4664731" y="3859207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C705F565-9E34-48B1-8314-565A77CFFC7F}"/>
                </a:ext>
              </a:extLst>
            </p:cNvPr>
            <p:cNvCxnSpPr>
              <a:stCxn id="152" idx="6"/>
              <a:endCxn id="153" idx="2"/>
            </p:cNvCxnSpPr>
            <p:nvPr/>
          </p:nvCxnSpPr>
          <p:spPr>
            <a:xfrm>
              <a:off x="5825669" y="3859207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8025F773-ADC1-458C-A9E5-6023047E77D3}"/>
                </a:ext>
              </a:extLst>
            </p:cNvPr>
            <p:cNvCxnSpPr>
              <a:stCxn id="150" idx="6"/>
              <a:endCxn id="151" idx="2"/>
            </p:cNvCxnSpPr>
            <p:nvPr/>
          </p:nvCxnSpPr>
          <p:spPr>
            <a:xfrm>
              <a:off x="3503790" y="3859207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8BBBC874-1160-4DB0-9960-E8FA9525D815}"/>
                </a:ext>
              </a:extLst>
            </p:cNvPr>
            <p:cNvCxnSpPr/>
            <p:nvPr/>
          </p:nvCxnSpPr>
          <p:spPr>
            <a:xfrm>
              <a:off x="1099487" y="3932501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94F5FF43-A52A-4DD4-B709-85E16A6E4300}"/>
                </a:ext>
              </a:extLst>
            </p:cNvPr>
            <p:cNvCxnSpPr>
              <a:stCxn id="149" idx="4"/>
              <a:endCxn id="155" idx="0"/>
            </p:cNvCxnSpPr>
            <p:nvPr/>
          </p:nvCxnSpPr>
          <p:spPr>
            <a:xfrm>
              <a:off x="2260427" y="3932501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661D045A-2037-4093-BCC8-98FEFC9A7244}"/>
                </a:ext>
              </a:extLst>
            </p:cNvPr>
            <p:cNvCxnSpPr>
              <a:stCxn id="155" idx="6"/>
              <a:endCxn id="156" idx="2"/>
            </p:cNvCxnSpPr>
            <p:nvPr/>
          </p:nvCxnSpPr>
          <p:spPr>
            <a:xfrm>
              <a:off x="2342852" y="4592138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0F50C831-1368-4946-82FD-83F32D659BFF}"/>
                </a:ext>
              </a:extLst>
            </p:cNvPr>
            <p:cNvCxnSpPr>
              <a:stCxn id="156" idx="6"/>
              <a:endCxn id="157" idx="2"/>
            </p:cNvCxnSpPr>
            <p:nvPr/>
          </p:nvCxnSpPr>
          <p:spPr>
            <a:xfrm>
              <a:off x="3503790" y="4592138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F4DB9756-F65B-4E32-8A38-91007063DADE}"/>
                </a:ext>
              </a:extLst>
            </p:cNvPr>
            <p:cNvCxnSpPr>
              <a:stCxn id="157" idx="6"/>
              <a:endCxn id="158" idx="2"/>
            </p:cNvCxnSpPr>
            <p:nvPr/>
          </p:nvCxnSpPr>
          <p:spPr>
            <a:xfrm>
              <a:off x="4664731" y="4592138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3EE63763-B3C5-42E1-9336-CE0DCF0E8219}"/>
                </a:ext>
              </a:extLst>
            </p:cNvPr>
            <p:cNvCxnSpPr>
              <a:stCxn id="158" idx="6"/>
              <a:endCxn id="159" idx="2"/>
            </p:cNvCxnSpPr>
            <p:nvPr/>
          </p:nvCxnSpPr>
          <p:spPr>
            <a:xfrm>
              <a:off x="5825669" y="4592138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78A6A7F4-54E7-4D81-BCAA-94AE8A0396C6}"/>
                </a:ext>
              </a:extLst>
            </p:cNvPr>
            <p:cNvCxnSpPr>
              <a:stCxn id="150" idx="4"/>
              <a:endCxn id="156" idx="0"/>
            </p:cNvCxnSpPr>
            <p:nvPr/>
          </p:nvCxnSpPr>
          <p:spPr>
            <a:xfrm>
              <a:off x="3421366" y="3932501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DE45AEFC-955B-45BC-9E38-FB803D1FFC22}"/>
                </a:ext>
              </a:extLst>
            </p:cNvPr>
            <p:cNvCxnSpPr>
              <a:stCxn id="151" idx="4"/>
              <a:endCxn id="157" idx="0"/>
            </p:cNvCxnSpPr>
            <p:nvPr/>
          </p:nvCxnSpPr>
          <p:spPr>
            <a:xfrm>
              <a:off x="4582306" y="3932501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FFF4438F-9F2D-4FF1-9291-1B0FD8650330}"/>
                </a:ext>
              </a:extLst>
            </p:cNvPr>
            <p:cNvCxnSpPr>
              <a:stCxn id="152" idx="4"/>
              <a:endCxn id="158" idx="0"/>
            </p:cNvCxnSpPr>
            <p:nvPr/>
          </p:nvCxnSpPr>
          <p:spPr>
            <a:xfrm>
              <a:off x="5743247" y="3932501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FDF58D5C-CA23-4EE5-AFFB-82FEFC613DB4}"/>
                </a:ext>
              </a:extLst>
            </p:cNvPr>
            <p:cNvCxnSpPr>
              <a:stCxn id="153" idx="4"/>
              <a:endCxn id="159" idx="0"/>
            </p:cNvCxnSpPr>
            <p:nvPr/>
          </p:nvCxnSpPr>
          <p:spPr>
            <a:xfrm>
              <a:off x="6904185" y="3932501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9CD76321-127B-4E5A-ABFB-4C38189826E4}"/>
                </a:ext>
              </a:extLst>
            </p:cNvPr>
            <p:cNvSpPr/>
            <p:nvPr/>
          </p:nvSpPr>
          <p:spPr>
            <a:xfrm>
              <a:off x="1017062" y="525177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AA28E053-FA38-4CA6-A4AC-A92CE349829D}"/>
                </a:ext>
              </a:extLst>
            </p:cNvPr>
            <p:cNvSpPr/>
            <p:nvPr/>
          </p:nvSpPr>
          <p:spPr>
            <a:xfrm>
              <a:off x="2178002" y="525177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6C12968-DF23-4EFE-85F6-4BF21651B7F1}"/>
                </a:ext>
              </a:extLst>
            </p:cNvPr>
            <p:cNvSpPr/>
            <p:nvPr/>
          </p:nvSpPr>
          <p:spPr>
            <a:xfrm>
              <a:off x="3338941" y="525177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48834728-0405-4B80-84B0-1670F603B672}"/>
                </a:ext>
              </a:extLst>
            </p:cNvPr>
            <p:cNvSpPr/>
            <p:nvPr/>
          </p:nvSpPr>
          <p:spPr>
            <a:xfrm>
              <a:off x="4499881" y="525177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E13F595A-E6E6-42BD-83AF-DEF054FF77A1}"/>
                </a:ext>
              </a:extLst>
            </p:cNvPr>
            <p:cNvSpPr/>
            <p:nvPr/>
          </p:nvSpPr>
          <p:spPr>
            <a:xfrm>
              <a:off x="5660822" y="525177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9EE3985E-DF19-430B-970B-05421BDEE3E1}"/>
                </a:ext>
              </a:extLst>
            </p:cNvPr>
            <p:cNvSpPr/>
            <p:nvPr/>
          </p:nvSpPr>
          <p:spPr>
            <a:xfrm>
              <a:off x="6821760" y="525177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6ED44F22-C6F1-4C06-9ADD-38162806D384}"/>
                </a:ext>
              </a:extLst>
            </p:cNvPr>
            <p:cNvSpPr/>
            <p:nvPr/>
          </p:nvSpPr>
          <p:spPr>
            <a:xfrm>
              <a:off x="1017062" y="5958791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CB008ABF-91CC-451F-92E1-F5CE8425B972}"/>
                </a:ext>
              </a:extLst>
            </p:cNvPr>
            <p:cNvSpPr/>
            <p:nvPr/>
          </p:nvSpPr>
          <p:spPr>
            <a:xfrm>
              <a:off x="2178002" y="5958791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27DAC79E-012C-46C4-A430-D4F68881EC2D}"/>
                </a:ext>
              </a:extLst>
            </p:cNvPr>
            <p:cNvSpPr/>
            <p:nvPr/>
          </p:nvSpPr>
          <p:spPr>
            <a:xfrm>
              <a:off x="3338941" y="5958791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7FDC9346-561E-4762-949B-432D4018139B}"/>
                </a:ext>
              </a:extLst>
            </p:cNvPr>
            <p:cNvSpPr/>
            <p:nvPr/>
          </p:nvSpPr>
          <p:spPr>
            <a:xfrm>
              <a:off x="4499881" y="5958791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4D5BB05-C7B0-4542-B38A-AA3BDA0C9C4B}"/>
                </a:ext>
              </a:extLst>
            </p:cNvPr>
            <p:cNvSpPr/>
            <p:nvPr/>
          </p:nvSpPr>
          <p:spPr>
            <a:xfrm>
              <a:off x="5660822" y="5958791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0AB9F850-D96A-4598-A467-F293A44B8B55}"/>
                </a:ext>
              </a:extLst>
            </p:cNvPr>
            <p:cNvSpPr/>
            <p:nvPr/>
          </p:nvSpPr>
          <p:spPr>
            <a:xfrm>
              <a:off x="6821760" y="5958791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5A9BC8D2-8D94-40DD-B953-17278F1C7C99}"/>
                </a:ext>
              </a:extLst>
            </p:cNvPr>
            <p:cNvCxnSpPr>
              <a:stCxn id="176" idx="6"/>
              <a:endCxn id="177" idx="2"/>
            </p:cNvCxnSpPr>
            <p:nvPr/>
          </p:nvCxnSpPr>
          <p:spPr>
            <a:xfrm>
              <a:off x="1181911" y="5325067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30BC3276-7DD5-4F5C-B2C2-7D8613AA016C}"/>
                </a:ext>
              </a:extLst>
            </p:cNvPr>
            <p:cNvCxnSpPr>
              <a:stCxn id="177" idx="6"/>
              <a:endCxn id="178" idx="2"/>
            </p:cNvCxnSpPr>
            <p:nvPr/>
          </p:nvCxnSpPr>
          <p:spPr>
            <a:xfrm>
              <a:off x="2342852" y="5325067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01979ED6-9D04-4AD4-874C-0C15CF6E1C0B}"/>
                </a:ext>
              </a:extLst>
            </p:cNvPr>
            <p:cNvCxnSpPr>
              <a:stCxn id="179" idx="6"/>
              <a:endCxn id="180" idx="2"/>
            </p:cNvCxnSpPr>
            <p:nvPr/>
          </p:nvCxnSpPr>
          <p:spPr>
            <a:xfrm>
              <a:off x="4664731" y="5325067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80CB6671-4F16-4DD9-B982-D31012841D63}"/>
                </a:ext>
              </a:extLst>
            </p:cNvPr>
            <p:cNvCxnSpPr>
              <a:stCxn id="180" idx="6"/>
              <a:endCxn id="181" idx="2"/>
            </p:cNvCxnSpPr>
            <p:nvPr/>
          </p:nvCxnSpPr>
          <p:spPr>
            <a:xfrm>
              <a:off x="5825669" y="5325067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DCD36865-5158-491C-8217-EE75F5187CBB}"/>
                </a:ext>
              </a:extLst>
            </p:cNvPr>
            <p:cNvCxnSpPr>
              <a:stCxn id="178" idx="6"/>
              <a:endCxn id="179" idx="2"/>
            </p:cNvCxnSpPr>
            <p:nvPr/>
          </p:nvCxnSpPr>
          <p:spPr>
            <a:xfrm>
              <a:off x="3503790" y="5325067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EE0F9CDA-A412-4D55-BA00-0A3247D0A278}"/>
                </a:ext>
              </a:extLst>
            </p:cNvPr>
            <p:cNvCxnSpPr/>
            <p:nvPr/>
          </p:nvCxnSpPr>
          <p:spPr>
            <a:xfrm>
              <a:off x="1099487" y="5398361"/>
              <a:ext cx="0" cy="56043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3D4596F1-0044-4A27-8F68-D3EE4D810750}"/>
                </a:ext>
              </a:extLst>
            </p:cNvPr>
            <p:cNvCxnSpPr>
              <a:stCxn id="177" idx="4"/>
              <a:endCxn id="183" idx="0"/>
            </p:cNvCxnSpPr>
            <p:nvPr/>
          </p:nvCxnSpPr>
          <p:spPr>
            <a:xfrm>
              <a:off x="2260427" y="5398361"/>
              <a:ext cx="0" cy="56043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F54EE2B7-45AA-4331-A11D-580C749B3AC2}"/>
                </a:ext>
              </a:extLst>
            </p:cNvPr>
            <p:cNvCxnSpPr>
              <a:stCxn id="178" idx="4"/>
              <a:endCxn id="184" idx="0"/>
            </p:cNvCxnSpPr>
            <p:nvPr/>
          </p:nvCxnSpPr>
          <p:spPr>
            <a:xfrm>
              <a:off x="3421366" y="5398361"/>
              <a:ext cx="0" cy="56043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EA5D0CB9-5F47-4D23-A9ED-1AB6313E0029}"/>
                </a:ext>
              </a:extLst>
            </p:cNvPr>
            <p:cNvCxnSpPr>
              <a:stCxn id="179" idx="4"/>
              <a:endCxn id="185" idx="0"/>
            </p:cNvCxnSpPr>
            <p:nvPr/>
          </p:nvCxnSpPr>
          <p:spPr>
            <a:xfrm>
              <a:off x="4582306" y="5398361"/>
              <a:ext cx="0" cy="56043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AA29A689-752B-4B59-80A9-067B83E60CA9}"/>
                </a:ext>
              </a:extLst>
            </p:cNvPr>
            <p:cNvCxnSpPr>
              <a:stCxn id="180" idx="4"/>
              <a:endCxn id="186" idx="0"/>
            </p:cNvCxnSpPr>
            <p:nvPr/>
          </p:nvCxnSpPr>
          <p:spPr>
            <a:xfrm>
              <a:off x="5743247" y="5398361"/>
              <a:ext cx="0" cy="56043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D89F2E8-A550-4027-A30B-2AE8EE960E2B}"/>
                </a:ext>
              </a:extLst>
            </p:cNvPr>
            <p:cNvCxnSpPr>
              <a:stCxn id="181" idx="4"/>
              <a:endCxn id="187" idx="0"/>
            </p:cNvCxnSpPr>
            <p:nvPr/>
          </p:nvCxnSpPr>
          <p:spPr>
            <a:xfrm>
              <a:off x="6904185" y="5398361"/>
              <a:ext cx="0" cy="56043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719004BB-D07F-4BE4-B657-CDDB2BE17D07}"/>
                </a:ext>
              </a:extLst>
            </p:cNvPr>
            <p:cNvCxnSpPr/>
            <p:nvPr/>
          </p:nvCxnSpPr>
          <p:spPr>
            <a:xfrm>
              <a:off x="6986610" y="2373913"/>
              <a:ext cx="975480" cy="12957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E921624B-9CA0-48E6-AAFF-402610776FF6}"/>
                </a:ext>
              </a:extLst>
            </p:cNvPr>
            <p:cNvCxnSpPr>
              <a:stCxn id="131" idx="6"/>
              <a:endCxn id="208" idx="2"/>
            </p:cNvCxnSpPr>
            <p:nvPr/>
          </p:nvCxnSpPr>
          <p:spPr>
            <a:xfrm>
              <a:off x="6986610" y="3126278"/>
              <a:ext cx="975480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DB3D3D3D-3673-401A-8E15-D62FE40BBF74}"/>
                </a:ext>
              </a:extLst>
            </p:cNvPr>
            <p:cNvCxnSpPr/>
            <p:nvPr/>
          </p:nvCxnSpPr>
          <p:spPr>
            <a:xfrm>
              <a:off x="8044514" y="2466641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C04BBB8E-E48E-463D-8235-3857DF9A4382}"/>
                </a:ext>
              </a:extLst>
            </p:cNvPr>
            <p:cNvCxnSpPr>
              <a:stCxn id="153" idx="6"/>
              <a:endCxn id="210" idx="2"/>
            </p:cNvCxnSpPr>
            <p:nvPr/>
          </p:nvCxnSpPr>
          <p:spPr>
            <a:xfrm>
              <a:off x="6986610" y="3859207"/>
              <a:ext cx="975480" cy="10594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3B93F8D-A2A2-47B0-9B53-1EC1C9D6F885}"/>
                </a:ext>
              </a:extLst>
            </p:cNvPr>
            <p:cNvCxnSpPr>
              <a:stCxn id="159" idx="6"/>
              <a:endCxn id="215" idx="2"/>
            </p:cNvCxnSpPr>
            <p:nvPr/>
          </p:nvCxnSpPr>
          <p:spPr>
            <a:xfrm>
              <a:off x="6986610" y="4592138"/>
              <a:ext cx="975480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C7874870-4CCE-4B58-B0FF-73A458B07107}"/>
                </a:ext>
              </a:extLst>
            </p:cNvPr>
            <p:cNvCxnSpPr/>
            <p:nvPr/>
          </p:nvCxnSpPr>
          <p:spPr>
            <a:xfrm>
              <a:off x="8044514" y="3943095"/>
              <a:ext cx="0" cy="575751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42F243AF-20B5-4D58-953B-D3DA904AC710}"/>
                </a:ext>
              </a:extLst>
            </p:cNvPr>
            <p:cNvCxnSpPr>
              <a:stCxn id="181" idx="6"/>
              <a:endCxn id="209" idx="2"/>
            </p:cNvCxnSpPr>
            <p:nvPr/>
          </p:nvCxnSpPr>
          <p:spPr>
            <a:xfrm>
              <a:off x="6986610" y="5325067"/>
              <a:ext cx="975480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B353EA8A-90F3-4D1B-910F-F779842C391E}"/>
                </a:ext>
              </a:extLst>
            </p:cNvPr>
            <p:cNvCxnSpPr>
              <a:stCxn id="209" idx="4"/>
              <a:endCxn id="232" idx="0"/>
            </p:cNvCxnSpPr>
            <p:nvPr/>
          </p:nvCxnSpPr>
          <p:spPr>
            <a:xfrm>
              <a:off x="8044514" y="5398361"/>
              <a:ext cx="0" cy="56043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7E6EBA17-B2E1-4E0E-B99D-8677871AD914}"/>
                </a:ext>
              </a:extLst>
            </p:cNvPr>
            <p:cNvSpPr/>
            <p:nvPr/>
          </p:nvSpPr>
          <p:spPr>
            <a:xfrm>
              <a:off x="7962090" y="2307098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9EFAC6FB-AD07-4CF6-98B0-7A568234DEF6}"/>
                </a:ext>
              </a:extLst>
            </p:cNvPr>
            <p:cNvSpPr/>
            <p:nvPr/>
          </p:nvSpPr>
          <p:spPr>
            <a:xfrm>
              <a:off x="7962090" y="305298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BD78E67B-1DBC-49B1-BA4C-1C86D48CE82A}"/>
                </a:ext>
              </a:extLst>
            </p:cNvPr>
            <p:cNvSpPr/>
            <p:nvPr/>
          </p:nvSpPr>
          <p:spPr>
            <a:xfrm>
              <a:off x="7962090" y="525177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4A3253A8-9E85-4301-ACAA-43F0291F996D}"/>
                </a:ext>
              </a:extLst>
            </p:cNvPr>
            <p:cNvSpPr/>
            <p:nvPr/>
          </p:nvSpPr>
          <p:spPr>
            <a:xfrm>
              <a:off x="7962090" y="3796510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1DDE932D-2173-4266-9767-141EE63C1C76}"/>
                </a:ext>
              </a:extLst>
            </p:cNvPr>
            <p:cNvCxnSpPr>
              <a:stCxn id="185" idx="6"/>
              <a:endCxn id="186" idx="2"/>
            </p:cNvCxnSpPr>
            <p:nvPr/>
          </p:nvCxnSpPr>
          <p:spPr>
            <a:xfrm>
              <a:off x="4664731" y="6032083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DCCF2432-8D9C-4BF4-95FA-1849D19A4D4D}"/>
                </a:ext>
              </a:extLst>
            </p:cNvPr>
            <p:cNvCxnSpPr>
              <a:stCxn id="184" idx="6"/>
              <a:endCxn id="185" idx="2"/>
            </p:cNvCxnSpPr>
            <p:nvPr/>
          </p:nvCxnSpPr>
          <p:spPr>
            <a:xfrm>
              <a:off x="3503790" y="6032083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B4309EFB-A759-4983-8079-4E301B15CDCB}"/>
                </a:ext>
              </a:extLst>
            </p:cNvPr>
            <p:cNvCxnSpPr>
              <a:stCxn id="183" idx="6"/>
              <a:endCxn id="184" idx="2"/>
            </p:cNvCxnSpPr>
            <p:nvPr/>
          </p:nvCxnSpPr>
          <p:spPr>
            <a:xfrm>
              <a:off x="2342852" y="6032083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DEF8D07E-FB1B-4177-BDAC-6D47E432BD04}"/>
                </a:ext>
              </a:extLst>
            </p:cNvPr>
            <p:cNvCxnSpPr>
              <a:stCxn id="182" idx="6"/>
              <a:endCxn id="183" idx="2"/>
            </p:cNvCxnSpPr>
            <p:nvPr/>
          </p:nvCxnSpPr>
          <p:spPr>
            <a:xfrm>
              <a:off x="1181911" y="6032083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B7F306BB-97AD-4BC0-B49F-0662A8BEEF1B}"/>
                </a:ext>
              </a:extLst>
            </p:cNvPr>
            <p:cNvSpPr/>
            <p:nvPr/>
          </p:nvSpPr>
          <p:spPr>
            <a:xfrm>
              <a:off x="7962090" y="451884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1E620F68-B2E4-45A2-A5C7-C329AE4D8CF7}"/>
                </a:ext>
              </a:extLst>
            </p:cNvPr>
            <p:cNvCxnSpPr/>
            <p:nvPr/>
          </p:nvCxnSpPr>
          <p:spPr>
            <a:xfrm>
              <a:off x="1099487" y="319957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F87B7D2B-0F3E-4CF8-AAF5-40FEF84EF5FF}"/>
                </a:ext>
              </a:extLst>
            </p:cNvPr>
            <p:cNvCxnSpPr/>
            <p:nvPr/>
          </p:nvCxnSpPr>
          <p:spPr>
            <a:xfrm>
              <a:off x="1099487" y="466543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6B7C16D-489B-47F0-B657-1CB970D3D8E2}"/>
                </a:ext>
              </a:extLst>
            </p:cNvPr>
            <p:cNvCxnSpPr>
              <a:stCxn id="127" idx="4"/>
              <a:endCxn id="149" idx="0"/>
            </p:cNvCxnSpPr>
            <p:nvPr/>
          </p:nvCxnSpPr>
          <p:spPr>
            <a:xfrm>
              <a:off x="2260427" y="319957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D2BC8E06-763B-4E46-BF2E-6403F70CBE7D}"/>
                </a:ext>
              </a:extLst>
            </p:cNvPr>
            <p:cNvCxnSpPr>
              <a:stCxn id="155" idx="4"/>
              <a:endCxn id="177" idx="0"/>
            </p:cNvCxnSpPr>
            <p:nvPr/>
          </p:nvCxnSpPr>
          <p:spPr>
            <a:xfrm>
              <a:off x="2260427" y="466543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ECDE44FB-1C1E-4401-9740-1CD5BBDED1BD}"/>
                </a:ext>
              </a:extLst>
            </p:cNvPr>
            <p:cNvCxnSpPr>
              <a:stCxn id="156" idx="4"/>
              <a:endCxn id="178" idx="0"/>
            </p:cNvCxnSpPr>
            <p:nvPr/>
          </p:nvCxnSpPr>
          <p:spPr>
            <a:xfrm>
              <a:off x="3421366" y="466543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4BB6075A-6DA9-4B07-8985-BC196E1FCECF}"/>
                </a:ext>
              </a:extLst>
            </p:cNvPr>
            <p:cNvCxnSpPr>
              <a:stCxn id="128" idx="4"/>
              <a:endCxn id="150" idx="0"/>
            </p:cNvCxnSpPr>
            <p:nvPr/>
          </p:nvCxnSpPr>
          <p:spPr>
            <a:xfrm>
              <a:off x="3421366" y="319957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83E50E6B-E199-4BE5-9589-4A937ED2CACE}"/>
                </a:ext>
              </a:extLst>
            </p:cNvPr>
            <p:cNvCxnSpPr>
              <a:stCxn id="157" idx="4"/>
              <a:endCxn id="179" idx="0"/>
            </p:cNvCxnSpPr>
            <p:nvPr/>
          </p:nvCxnSpPr>
          <p:spPr>
            <a:xfrm>
              <a:off x="4582306" y="466543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8A1CAE36-AA76-4C4C-933F-CB5FEE7999E6}"/>
                </a:ext>
              </a:extLst>
            </p:cNvPr>
            <p:cNvCxnSpPr>
              <a:stCxn id="129" idx="4"/>
              <a:endCxn id="151" idx="0"/>
            </p:cNvCxnSpPr>
            <p:nvPr/>
          </p:nvCxnSpPr>
          <p:spPr>
            <a:xfrm>
              <a:off x="4582306" y="319957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D6704315-B8B6-45D3-B476-D2CD34C7577C}"/>
                </a:ext>
              </a:extLst>
            </p:cNvPr>
            <p:cNvCxnSpPr>
              <a:stCxn id="158" idx="4"/>
              <a:endCxn id="180" idx="0"/>
            </p:cNvCxnSpPr>
            <p:nvPr/>
          </p:nvCxnSpPr>
          <p:spPr>
            <a:xfrm>
              <a:off x="5743247" y="466543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EC344C53-AF60-46BC-BBDD-C79A109F750F}"/>
                </a:ext>
              </a:extLst>
            </p:cNvPr>
            <p:cNvCxnSpPr>
              <a:stCxn id="130" idx="4"/>
              <a:endCxn id="152" idx="0"/>
            </p:cNvCxnSpPr>
            <p:nvPr/>
          </p:nvCxnSpPr>
          <p:spPr>
            <a:xfrm>
              <a:off x="5743247" y="319957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51080AC1-0DC8-4F1A-AA42-59859E4696E0}"/>
                </a:ext>
              </a:extLst>
            </p:cNvPr>
            <p:cNvCxnSpPr>
              <a:stCxn id="159" idx="4"/>
              <a:endCxn id="181" idx="0"/>
            </p:cNvCxnSpPr>
            <p:nvPr/>
          </p:nvCxnSpPr>
          <p:spPr>
            <a:xfrm>
              <a:off x="6904185" y="466543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613768E3-5868-44CC-AE3F-978F92940157}"/>
                </a:ext>
              </a:extLst>
            </p:cNvPr>
            <p:cNvCxnSpPr>
              <a:stCxn id="131" idx="4"/>
              <a:endCxn id="153" idx="0"/>
            </p:cNvCxnSpPr>
            <p:nvPr/>
          </p:nvCxnSpPr>
          <p:spPr>
            <a:xfrm>
              <a:off x="6904185" y="319957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3E0B775C-2991-4F2B-B222-8E7EFD21F425}"/>
                </a:ext>
              </a:extLst>
            </p:cNvPr>
            <p:cNvCxnSpPr/>
            <p:nvPr/>
          </p:nvCxnSpPr>
          <p:spPr>
            <a:xfrm>
              <a:off x="8044514" y="466543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1C87C296-33B1-4028-9774-6AD08627F030}"/>
                </a:ext>
              </a:extLst>
            </p:cNvPr>
            <p:cNvCxnSpPr/>
            <p:nvPr/>
          </p:nvCxnSpPr>
          <p:spPr>
            <a:xfrm>
              <a:off x="8044514" y="3199570"/>
              <a:ext cx="0" cy="596937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1203CE69-F433-4090-B474-400824BE28F3}"/>
                </a:ext>
              </a:extLst>
            </p:cNvPr>
            <p:cNvCxnSpPr>
              <a:stCxn id="186" idx="6"/>
              <a:endCxn id="187" idx="2"/>
            </p:cNvCxnSpPr>
            <p:nvPr/>
          </p:nvCxnSpPr>
          <p:spPr>
            <a:xfrm>
              <a:off x="5825669" y="6032083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669E4BB2-2FA2-44AD-9DFC-16C8CC173CD5}"/>
                </a:ext>
              </a:extLst>
            </p:cNvPr>
            <p:cNvCxnSpPr>
              <a:stCxn id="187" idx="6"/>
              <a:endCxn id="232" idx="2"/>
            </p:cNvCxnSpPr>
            <p:nvPr/>
          </p:nvCxnSpPr>
          <p:spPr>
            <a:xfrm>
              <a:off x="6986610" y="6032083"/>
              <a:ext cx="975480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A9065FC4-2C79-4AD2-91B6-8FFF52FC9D02}"/>
                </a:ext>
              </a:extLst>
            </p:cNvPr>
            <p:cNvSpPr/>
            <p:nvPr/>
          </p:nvSpPr>
          <p:spPr>
            <a:xfrm>
              <a:off x="7962090" y="5958791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E2C8D4AD-D809-4ECE-886D-734625F1ABA0}"/>
                </a:ext>
              </a:extLst>
            </p:cNvPr>
            <p:cNvSpPr/>
            <p:nvPr/>
          </p:nvSpPr>
          <p:spPr>
            <a:xfrm>
              <a:off x="1017062" y="2307098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A4E6F6FE-34D0-4A65-A462-19E7FFBD37B9}"/>
                    </a:ext>
                  </a:extLst>
                </p:cNvPr>
                <p:cNvSpPr txBox="1"/>
                <p:nvPr/>
              </p:nvSpPr>
              <p:spPr>
                <a:xfrm>
                  <a:off x="3453620" y="3682533"/>
                  <a:ext cx="1647908" cy="723873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CA" sz="3600" dirty="0"/>
                    <a:t>       </a:t>
                  </a:r>
                  <a14:m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endParaRPr lang="en-CA" sz="3600" dirty="0"/>
                </a:p>
              </p:txBody>
            </p:sp>
          </mc:Choice>
          <mc:Fallback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A4E6F6FE-34D0-4A65-A462-19E7FFBD3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3620" y="3682533"/>
                  <a:ext cx="1647908" cy="72387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3" name="Rounded Rectangular Callout 20">
                <a:extLst>
                  <a:ext uri="{FF2B5EF4-FFF2-40B4-BE49-F238E27FC236}">
                    <a16:creationId xmlns:a16="http://schemas.microsoft.com/office/drawing/2014/main" id="{6CBBCBBC-373C-4CCA-B9FD-FB2B3F99B6AC}"/>
                  </a:ext>
                </a:extLst>
              </p:cNvPr>
              <p:cNvSpPr/>
              <p:nvPr/>
            </p:nvSpPr>
            <p:spPr>
              <a:xfrm>
                <a:off x="1244989" y="1384138"/>
                <a:ext cx="1372455" cy="612648"/>
              </a:xfrm>
              <a:prstGeom prst="wedgeRoundRectCallout">
                <a:avLst>
                  <a:gd name="adj1" fmla="val 111051"/>
                  <a:gd name="adj2" fmla="val 319675"/>
                  <a:gd name="adj3" fmla="val 16667"/>
                </a:avLst>
              </a:prstGeom>
              <a:solidFill>
                <a:srgbClr val="F2F7FC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43" name="Rounded Rectangular Callout 20">
                <a:extLst>
                  <a:ext uri="{FF2B5EF4-FFF2-40B4-BE49-F238E27FC236}">
                    <a16:creationId xmlns:a16="http://schemas.microsoft.com/office/drawing/2014/main" id="{6CBBCBBC-373C-4CCA-B9FD-FB2B3F99B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989" y="1384138"/>
                <a:ext cx="1372455" cy="612648"/>
              </a:xfrm>
              <a:prstGeom prst="wedgeRoundRectCallout">
                <a:avLst>
                  <a:gd name="adj1" fmla="val 111051"/>
                  <a:gd name="adj2" fmla="val 319675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4" name="Rounded Rectangular Callout 20">
                <a:extLst>
                  <a:ext uri="{FF2B5EF4-FFF2-40B4-BE49-F238E27FC236}">
                    <a16:creationId xmlns:a16="http://schemas.microsoft.com/office/drawing/2014/main" id="{B33A775B-2495-4146-B520-10EB9420A2EA}"/>
                  </a:ext>
                </a:extLst>
              </p:cNvPr>
              <p:cNvSpPr/>
              <p:nvPr/>
            </p:nvSpPr>
            <p:spPr>
              <a:xfrm>
                <a:off x="5633295" y="1384138"/>
                <a:ext cx="1372455" cy="612648"/>
              </a:xfrm>
              <a:prstGeom prst="wedgeRoundRectCallout">
                <a:avLst>
                  <a:gd name="adj1" fmla="val -119062"/>
                  <a:gd name="adj2" fmla="val 331156"/>
                  <a:gd name="adj3" fmla="val 16667"/>
                </a:avLst>
              </a:prstGeom>
              <a:solidFill>
                <a:srgbClr val="F2F7FC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44" name="Rounded Rectangular Callout 20">
                <a:extLst>
                  <a:ext uri="{FF2B5EF4-FFF2-40B4-BE49-F238E27FC236}">
                    <a16:creationId xmlns:a16="http://schemas.microsoft.com/office/drawing/2014/main" id="{B33A775B-2495-4146-B520-10EB9420A2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295" y="1384138"/>
                <a:ext cx="1372455" cy="612648"/>
              </a:xfrm>
              <a:prstGeom prst="wedgeRoundRectCallout">
                <a:avLst>
                  <a:gd name="adj1" fmla="val -119062"/>
                  <a:gd name="adj2" fmla="val 331156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5" name="Rounded Rectangular Callout 20">
                <a:extLst>
                  <a:ext uri="{FF2B5EF4-FFF2-40B4-BE49-F238E27FC236}">
                    <a16:creationId xmlns:a16="http://schemas.microsoft.com/office/drawing/2014/main" id="{3D2DC2E9-1CC7-470B-A35B-A43A1C7BA89C}"/>
                  </a:ext>
                </a:extLst>
              </p:cNvPr>
              <p:cNvSpPr/>
              <p:nvPr/>
            </p:nvSpPr>
            <p:spPr>
              <a:xfrm>
                <a:off x="3144130" y="1384138"/>
                <a:ext cx="1876142" cy="2328111"/>
              </a:xfrm>
              <a:custGeom>
                <a:avLst/>
                <a:gdLst>
                  <a:gd name="connsiteX0" fmla="*/ 0 w 1876142"/>
                  <a:gd name="connsiteY0" fmla="*/ 102110 h 612648"/>
                  <a:gd name="connsiteX1" fmla="*/ 102110 w 1876142"/>
                  <a:gd name="connsiteY1" fmla="*/ 0 h 612648"/>
                  <a:gd name="connsiteX2" fmla="*/ 1094416 w 1876142"/>
                  <a:gd name="connsiteY2" fmla="*/ 0 h 612648"/>
                  <a:gd name="connsiteX3" fmla="*/ 1094416 w 1876142"/>
                  <a:gd name="connsiteY3" fmla="*/ 0 h 612648"/>
                  <a:gd name="connsiteX4" fmla="*/ 1563452 w 1876142"/>
                  <a:gd name="connsiteY4" fmla="*/ 0 h 612648"/>
                  <a:gd name="connsiteX5" fmla="*/ 1774032 w 1876142"/>
                  <a:gd name="connsiteY5" fmla="*/ 0 h 612648"/>
                  <a:gd name="connsiteX6" fmla="*/ 1876142 w 1876142"/>
                  <a:gd name="connsiteY6" fmla="*/ 102110 h 612648"/>
                  <a:gd name="connsiteX7" fmla="*/ 1876142 w 1876142"/>
                  <a:gd name="connsiteY7" fmla="*/ 357378 h 612648"/>
                  <a:gd name="connsiteX8" fmla="*/ 1876142 w 1876142"/>
                  <a:gd name="connsiteY8" fmla="*/ 357378 h 612648"/>
                  <a:gd name="connsiteX9" fmla="*/ 1876142 w 1876142"/>
                  <a:gd name="connsiteY9" fmla="*/ 510540 h 612648"/>
                  <a:gd name="connsiteX10" fmla="*/ 1876142 w 1876142"/>
                  <a:gd name="connsiteY10" fmla="*/ 510538 h 612648"/>
                  <a:gd name="connsiteX11" fmla="*/ 1774032 w 1876142"/>
                  <a:gd name="connsiteY11" fmla="*/ 612648 h 612648"/>
                  <a:gd name="connsiteX12" fmla="*/ 1563452 w 1876142"/>
                  <a:gd name="connsiteY12" fmla="*/ 612648 h 612648"/>
                  <a:gd name="connsiteX13" fmla="*/ 983117 w 1876142"/>
                  <a:gd name="connsiteY13" fmla="*/ 2328111 h 612648"/>
                  <a:gd name="connsiteX14" fmla="*/ 1094416 w 1876142"/>
                  <a:gd name="connsiteY14" fmla="*/ 612648 h 612648"/>
                  <a:gd name="connsiteX15" fmla="*/ 102110 w 1876142"/>
                  <a:gd name="connsiteY15" fmla="*/ 612648 h 612648"/>
                  <a:gd name="connsiteX16" fmla="*/ 0 w 1876142"/>
                  <a:gd name="connsiteY16" fmla="*/ 510538 h 612648"/>
                  <a:gd name="connsiteX17" fmla="*/ 0 w 1876142"/>
                  <a:gd name="connsiteY17" fmla="*/ 510540 h 612648"/>
                  <a:gd name="connsiteX18" fmla="*/ 0 w 1876142"/>
                  <a:gd name="connsiteY18" fmla="*/ 357378 h 612648"/>
                  <a:gd name="connsiteX19" fmla="*/ 0 w 1876142"/>
                  <a:gd name="connsiteY19" fmla="*/ 357378 h 612648"/>
                  <a:gd name="connsiteX20" fmla="*/ 0 w 1876142"/>
                  <a:gd name="connsiteY20" fmla="*/ 102110 h 612648"/>
                  <a:gd name="connsiteX0" fmla="*/ 0 w 1876142"/>
                  <a:gd name="connsiteY0" fmla="*/ 102110 h 2328111"/>
                  <a:gd name="connsiteX1" fmla="*/ 102110 w 1876142"/>
                  <a:gd name="connsiteY1" fmla="*/ 0 h 2328111"/>
                  <a:gd name="connsiteX2" fmla="*/ 1094416 w 1876142"/>
                  <a:gd name="connsiteY2" fmla="*/ 0 h 2328111"/>
                  <a:gd name="connsiteX3" fmla="*/ 1094416 w 1876142"/>
                  <a:gd name="connsiteY3" fmla="*/ 0 h 2328111"/>
                  <a:gd name="connsiteX4" fmla="*/ 1563452 w 1876142"/>
                  <a:gd name="connsiteY4" fmla="*/ 0 h 2328111"/>
                  <a:gd name="connsiteX5" fmla="*/ 1774032 w 1876142"/>
                  <a:gd name="connsiteY5" fmla="*/ 0 h 2328111"/>
                  <a:gd name="connsiteX6" fmla="*/ 1876142 w 1876142"/>
                  <a:gd name="connsiteY6" fmla="*/ 102110 h 2328111"/>
                  <a:gd name="connsiteX7" fmla="*/ 1876142 w 1876142"/>
                  <a:gd name="connsiteY7" fmla="*/ 357378 h 2328111"/>
                  <a:gd name="connsiteX8" fmla="*/ 1876142 w 1876142"/>
                  <a:gd name="connsiteY8" fmla="*/ 357378 h 2328111"/>
                  <a:gd name="connsiteX9" fmla="*/ 1876142 w 1876142"/>
                  <a:gd name="connsiteY9" fmla="*/ 510540 h 2328111"/>
                  <a:gd name="connsiteX10" fmla="*/ 1876142 w 1876142"/>
                  <a:gd name="connsiteY10" fmla="*/ 510538 h 2328111"/>
                  <a:gd name="connsiteX11" fmla="*/ 1774032 w 1876142"/>
                  <a:gd name="connsiteY11" fmla="*/ 612648 h 2328111"/>
                  <a:gd name="connsiteX12" fmla="*/ 1563452 w 1876142"/>
                  <a:gd name="connsiteY12" fmla="*/ 612648 h 2328111"/>
                  <a:gd name="connsiteX13" fmla="*/ 983117 w 1876142"/>
                  <a:gd name="connsiteY13" fmla="*/ 2328111 h 2328111"/>
                  <a:gd name="connsiteX14" fmla="*/ 735690 w 1876142"/>
                  <a:gd name="connsiteY14" fmla="*/ 640783 h 2328111"/>
                  <a:gd name="connsiteX15" fmla="*/ 102110 w 1876142"/>
                  <a:gd name="connsiteY15" fmla="*/ 612648 h 2328111"/>
                  <a:gd name="connsiteX16" fmla="*/ 0 w 1876142"/>
                  <a:gd name="connsiteY16" fmla="*/ 510538 h 2328111"/>
                  <a:gd name="connsiteX17" fmla="*/ 0 w 1876142"/>
                  <a:gd name="connsiteY17" fmla="*/ 510540 h 2328111"/>
                  <a:gd name="connsiteX18" fmla="*/ 0 w 1876142"/>
                  <a:gd name="connsiteY18" fmla="*/ 357378 h 2328111"/>
                  <a:gd name="connsiteX19" fmla="*/ 0 w 1876142"/>
                  <a:gd name="connsiteY19" fmla="*/ 357378 h 2328111"/>
                  <a:gd name="connsiteX20" fmla="*/ 0 w 1876142"/>
                  <a:gd name="connsiteY20" fmla="*/ 102110 h 2328111"/>
                  <a:gd name="connsiteX0" fmla="*/ 0 w 1876142"/>
                  <a:gd name="connsiteY0" fmla="*/ 102110 h 2328111"/>
                  <a:gd name="connsiteX1" fmla="*/ 102110 w 1876142"/>
                  <a:gd name="connsiteY1" fmla="*/ 0 h 2328111"/>
                  <a:gd name="connsiteX2" fmla="*/ 1094416 w 1876142"/>
                  <a:gd name="connsiteY2" fmla="*/ 0 h 2328111"/>
                  <a:gd name="connsiteX3" fmla="*/ 1094416 w 1876142"/>
                  <a:gd name="connsiteY3" fmla="*/ 0 h 2328111"/>
                  <a:gd name="connsiteX4" fmla="*/ 1563452 w 1876142"/>
                  <a:gd name="connsiteY4" fmla="*/ 0 h 2328111"/>
                  <a:gd name="connsiteX5" fmla="*/ 1774032 w 1876142"/>
                  <a:gd name="connsiteY5" fmla="*/ 0 h 2328111"/>
                  <a:gd name="connsiteX6" fmla="*/ 1876142 w 1876142"/>
                  <a:gd name="connsiteY6" fmla="*/ 102110 h 2328111"/>
                  <a:gd name="connsiteX7" fmla="*/ 1876142 w 1876142"/>
                  <a:gd name="connsiteY7" fmla="*/ 357378 h 2328111"/>
                  <a:gd name="connsiteX8" fmla="*/ 1876142 w 1876142"/>
                  <a:gd name="connsiteY8" fmla="*/ 357378 h 2328111"/>
                  <a:gd name="connsiteX9" fmla="*/ 1876142 w 1876142"/>
                  <a:gd name="connsiteY9" fmla="*/ 510540 h 2328111"/>
                  <a:gd name="connsiteX10" fmla="*/ 1876142 w 1876142"/>
                  <a:gd name="connsiteY10" fmla="*/ 510538 h 2328111"/>
                  <a:gd name="connsiteX11" fmla="*/ 1774032 w 1876142"/>
                  <a:gd name="connsiteY11" fmla="*/ 612648 h 2328111"/>
                  <a:gd name="connsiteX12" fmla="*/ 1141421 w 1876142"/>
                  <a:gd name="connsiteY12" fmla="*/ 612648 h 2328111"/>
                  <a:gd name="connsiteX13" fmla="*/ 983117 w 1876142"/>
                  <a:gd name="connsiteY13" fmla="*/ 2328111 h 2328111"/>
                  <a:gd name="connsiteX14" fmla="*/ 735690 w 1876142"/>
                  <a:gd name="connsiteY14" fmla="*/ 640783 h 2328111"/>
                  <a:gd name="connsiteX15" fmla="*/ 102110 w 1876142"/>
                  <a:gd name="connsiteY15" fmla="*/ 612648 h 2328111"/>
                  <a:gd name="connsiteX16" fmla="*/ 0 w 1876142"/>
                  <a:gd name="connsiteY16" fmla="*/ 510538 h 2328111"/>
                  <a:gd name="connsiteX17" fmla="*/ 0 w 1876142"/>
                  <a:gd name="connsiteY17" fmla="*/ 510540 h 2328111"/>
                  <a:gd name="connsiteX18" fmla="*/ 0 w 1876142"/>
                  <a:gd name="connsiteY18" fmla="*/ 357378 h 2328111"/>
                  <a:gd name="connsiteX19" fmla="*/ 0 w 1876142"/>
                  <a:gd name="connsiteY19" fmla="*/ 357378 h 2328111"/>
                  <a:gd name="connsiteX20" fmla="*/ 0 w 1876142"/>
                  <a:gd name="connsiteY20" fmla="*/ 102110 h 2328111"/>
                  <a:gd name="connsiteX0" fmla="*/ 0 w 1876142"/>
                  <a:gd name="connsiteY0" fmla="*/ 102110 h 2328111"/>
                  <a:gd name="connsiteX1" fmla="*/ 102110 w 1876142"/>
                  <a:gd name="connsiteY1" fmla="*/ 0 h 2328111"/>
                  <a:gd name="connsiteX2" fmla="*/ 1094416 w 1876142"/>
                  <a:gd name="connsiteY2" fmla="*/ 0 h 2328111"/>
                  <a:gd name="connsiteX3" fmla="*/ 1094416 w 1876142"/>
                  <a:gd name="connsiteY3" fmla="*/ 0 h 2328111"/>
                  <a:gd name="connsiteX4" fmla="*/ 1563452 w 1876142"/>
                  <a:gd name="connsiteY4" fmla="*/ 0 h 2328111"/>
                  <a:gd name="connsiteX5" fmla="*/ 1774032 w 1876142"/>
                  <a:gd name="connsiteY5" fmla="*/ 0 h 2328111"/>
                  <a:gd name="connsiteX6" fmla="*/ 1876142 w 1876142"/>
                  <a:gd name="connsiteY6" fmla="*/ 102110 h 2328111"/>
                  <a:gd name="connsiteX7" fmla="*/ 1876142 w 1876142"/>
                  <a:gd name="connsiteY7" fmla="*/ 357378 h 2328111"/>
                  <a:gd name="connsiteX8" fmla="*/ 1876142 w 1876142"/>
                  <a:gd name="connsiteY8" fmla="*/ 357378 h 2328111"/>
                  <a:gd name="connsiteX9" fmla="*/ 1876142 w 1876142"/>
                  <a:gd name="connsiteY9" fmla="*/ 510540 h 2328111"/>
                  <a:gd name="connsiteX10" fmla="*/ 1876142 w 1876142"/>
                  <a:gd name="connsiteY10" fmla="*/ 510538 h 2328111"/>
                  <a:gd name="connsiteX11" fmla="*/ 1774032 w 1876142"/>
                  <a:gd name="connsiteY11" fmla="*/ 612648 h 2328111"/>
                  <a:gd name="connsiteX12" fmla="*/ 1141421 w 1876142"/>
                  <a:gd name="connsiteY12" fmla="*/ 612648 h 2328111"/>
                  <a:gd name="connsiteX13" fmla="*/ 983117 w 1876142"/>
                  <a:gd name="connsiteY13" fmla="*/ 2328111 h 2328111"/>
                  <a:gd name="connsiteX14" fmla="*/ 749758 w 1876142"/>
                  <a:gd name="connsiteY14" fmla="*/ 619682 h 2328111"/>
                  <a:gd name="connsiteX15" fmla="*/ 102110 w 1876142"/>
                  <a:gd name="connsiteY15" fmla="*/ 612648 h 2328111"/>
                  <a:gd name="connsiteX16" fmla="*/ 0 w 1876142"/>
                  <a:gd name="connsiteY16" fmla="*/ 510538 h 2328111"/>
                  <a:gd name="connsiteX17" fmla="*/ 0 w 1876142"/>
                  <a:gd name="connsiteY17" fmla="*/ 510540 h 2328111"/>
                  <a:gd name="connsiteX18" fmla="*/ 0 w 1876142"/>
                  <a:gd name="connsiteY18" fmla="*/ 357378 h 2328111"/>
                  <a:gd name="connsiteX19" fmla="*/ 0 w 1876142"/>
                  <a:gd name="connsiteY19" fmla="*/ 357378 h 2328111"/>
                  <a:gd name="connsiteX20" fmla="*/ 0 w 1876142"/>
                  <a:gd name="connsiteY20" fmla="*/ 102110 h 2328111"/>
                  <a:gd name="connsiteX0" fmla="*/ 0 w 1876142"/>
                  <a:gd name="connsiteY0" fmla="*/ 102110 h 2328111"/>
                  <a:gd name="connsiteX1" fmla="*/ 102110 w 1876142"/>
                  <a:gd name="connsiteY1" fmla="*/ 0 h 2328111"/>
                  <a:gd name="connsiteX2" fmla="*/ 1094416 w 1876142"/>
                  <a:gd name="connsiteY2" fmla="*/ 0 h 2328111"/>
                  <a:gd name="connsiteX3" fmla="*/ 1094416 w 1876142"/>
                  <a:gd name="connsiteY3" fmla="*/ 0 h 2328111"/>
                  <a:gd name="connsiteX4" fmla="*/ 1563452 w 1876142"/>
                  <a:gd name="connsiteY4" fmla="*/ 0 h 2328111"/>
                  <a:gd name="connsiteX5" fmla="*/ 1774032 w 1876142"/>
                  <a:gd name="connsiteY5" fmla="*/ 0 h 2328111"/>
                  <a:gd name="connsiteX6" fmla="*/ 1876142 w 1876142"/>
                  <a:gd name="connsiteY6" fmla="*/ 102110 h 2328111"/>
                  <a:gd name="connsiteX7" fmla="*/ 1876142 w 1876142"/>
                  <a:gd name="connsiteY7" fmla="*/ 357378 h 2328111"/>
                  <a:gd name="connsiteX8" fmla="*/ 1876142 w 1876142"/>
                  <a:gd name="connsiteY8" fmla="*/ 357378 h 2328111"/>
                  <a:gd name="connsiteX9" fmla="*/ 1876142 w 1876142"/>
                  <a:gd name="connsiteY9" fmla="*/ 510540 h 2328111"/>
                  <a:gd name="connsiteX10" fmla="*/ 1876142 w 1876142"/>
                  <a:gd name="connsiteY10" fmla="*/ 510538 h 2328111"/>
                  <a:gd name="connsiteX11" fmla="*/ 1774032 w 1876142"/>
                  <a:gd name="connsiteY11" fmla="*/ 612648 h 2328111"/>
                  <a:gd name="connsiteX12" fmla="*/ 1049981 w 1876142"/>
                  <a:gd name="connsiteY12" fmla="*/ 612648 h 2328111"/>
                  <a:gd name="connsiteX13" fmla="*/ 983117 w 1876142"/>
                  <a:gd name="connsiteY13" fmla="*/ 2328111 h 2328111"/>
                  <a:gd name="connsiteX14" fmla="*/ 749758 w 1876142"/>
                  <a:gd name="connsiteY14" fmla="*/ 619682 h 2328111"/>
                  <a:gd name="connsiteX15" fmla="*/ 102110 w 1876142"/>
                  <a:gd name="connsiteY15" fmla="*/ 612648 h 2328111"/>
                  <a:gd name="connsiteX16" fmla="*/ 0 w 1876142"/>
                  <a:gd name="connsiteY16" fmla="*/ 510538 h 2328111"/>
                  <a:gd name="connsiteX17" fmla="*/ 0 w 1876142"/>
                  <a:gd name="connsiteY17" fmla="*/ 510540 h 2328111"/>
                  <a:gd name="connsiteX18" fmla="*/ 0 w 1876142"/>
                  <a:gd name="connsiteY18" fmla="*/ 357378 h 2328111"/>
                  <a:gd name="connsiteX19" fmla="*/ 0 w 1876142"/>
                  <a:gd name="connsiteY19" fmla="*/ 357378 h 2328111"/>
                  <a:gd name="connsiteX20" fmla="*/ 0 w 1876142"/>
                  <a:gd name="connsiteY20" fmla="*/ 102110 h 2328111"/>
                  <a:gd name="connsiteX0" fmla="*/ 0 w 1876142"/>
                  <a:gd name="connsiteY0" fmla="*/ 102110 h 2328111"/>
                  <a:gd name="connsiteX1" fmla="*/ 102110 w 1876142"/>
                  <a:gd name="connsiteY1" fmla="*/ 0 h 2328111"/>
                  <a:gd name="connsiteX2" fmla="*/ 1094416 w 1876142"/>
                  <a:gd name="connsiteY2" fmla="*/ 0 h 2328111"/>
                  <a:gd name="connsiteX3" fmla="*/ 1094416 w 1876142"/>
                  <a:gd name="connsiteY3" fmla="*/ 0 h 2328111"/>
                  <a:gd name="connsiteX4" fmla="*/ 1563452 w 1876142"/>
                  <a:gd name="connsiteY4" fmla="*/ 0 h 2328111"/>
                  <a:gd name="connsiteX5" fmla="*/ 1774032 w 1876142"/>
                  <a:gd name="connsiteY5" fmla="*/ 0 h 2328111"/>
                  <a:gd name="connsiteX6" fmla="*/ 1876142 w 1876142"/>
                  <a:gd name="connsiteY6" fmla="*/ 102110 h 2328111"/>
                  <a:gd name="connsiteX7" fmla="*/ 1876142 w 1876142"/>
                  <a:gd name="connsiteY7" fmla="*/ 357378 h 2328111"/>
                  <a:gd name="connsiteX8" fmla="*/ 1876142 w 1876142"/>
                  <a:gd name="connsiteY8" fmla="*/ 357378 h 2328111"/>
                  <a:gd name="connsiteX9" fmla="*/ 1876142 w 1876142"/>
                  <a:gd name="connsiteY9" fmla="*/ 510540 h 2328111"/>
                  <a:gd name="connsiteX10" fmla="*/ 1876142 w 1876142"/>
                  <a:gd name="connsiteY10" fmla="*/ 510538 h 2328111"/>
                  <a:gd name="connsiteX11" fmla="*/ 1774032 w 1876142"/>
                  <a:gd name="connsiteY11" fmla="*/ 612648 h 2328111"/>
                  <a:gd name="connsiteX12" fmla="*/ 1049981 w 1876142"/>
                  <a:gd name="connsiteY12" fmla="*/ 612648 h 2328111"/>
                  <a:gd name="connsiteX13" fmla="*/ 983117 w 1876142"/>
                  <a:gd name="connsiteY13" fmla="*/ 2328111 h 2328111"/>
                  <a:gd name="connsiteX14" fmla="*/ 806029 w 1876142"/>
                  <a:gd name="connsiteY14" fmla="*/ 619682 h 2328111"/>
                  <a:gd name="connsiteX15" fmla="*/ 102110 w 1876142"/>
                  <a:gd name="connsiteY15" fmla="*/ 612648 h 2328111"/>
                  <a:gd name="connsiteX16" fmla="*/ 0 w 1876142"/>
                  <a:gd name="connsiteY16" fmla="*/ 510538 h 2328111"/>
                  <a:gd name="connsiteX17" fmla="*/ 0 w 1876142"/>
                  <a:gd name="connsiteY17" fmla="*/ 510540 h 2328111"/>
                  <a:gd name="connsiteX18" fmla="*/ 0 w 1876142"/>
                  <a:gd name="connsiteY18" fmla="*/ 357378 h 2328111"/>
                  <a:gd name="connsiteX19" fmla="*/ 0 w 1876142"/>
                  <a:gd name="connsiteY19" fmla="*/ 357378 h 2328111"/>
                  <a:gd name="connsiteX20" fmla="*/ 0 w 1876142"/>
                  <a:gd name="connsiteY20" fmla="*/ 102110 h 2328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6142" h="2328111">
                    <a:moveTo>
                      <a:pt x="0" y="102110"/>
                    </a:moveTo>
                    <a:cubicBezTo>
                      <a:pt x="0" y="45716"/>
                      <a:pt x="45716" y="0"/>
                      <a:pt x="102110" y="0"/>
                    </a:cubicBezTo>
                    <a:lnTo>
                      <a:pt x="1094416" y="0"/>
                    </a:lnTo>
                    <a:lnTo>
                      <a:pt x="1094416" y="0"/>
                    </a:lnTo>
                    <a:lnTo>
                      <a:pt x="1563452" y="0"/>
                    </a:lnTo>
                    <a:lnTo>
                      <a:pt x="1774032" y="0"/>
                    </a:lnTo>
                    <a:cubicBezTo>
                      <a:pt x="1830426" y="0"/>
                      <a:pt x="1876142" y="45716"/>
                      <a:pt x="1876142" y="102110"/>
                    </a:cubicBezTo>
                    <a:lnTo>
                      <a:pt x="1876142" y="357378"/>
                    </a:lnTo>
                    <a:lnTo>
                      <a:pt x="1876142" y="357378"/>
                    </a:lnTo>
                    <a:lnTo>
                      <a:pt x="1876142" y="510540"/>
                    </a:lnTo>
                    <a:lnTo>
                      <a:pt x="1876142" y="510538"/>
                    </a:lnTo>
                    <a:cubicBezTo>
                      <a:pt x="1876142" y="566932"/>
                      <a:pt x="1830426" y="612648"/>
                      <a:pt x="1774032" y="612648"/>
                    </a:cubicBezTo>
                    <a:lnTo>
                      <a:pt x="1049981" y="612648"/>
                    </a:lnTo>
                    <a:lnTo>
                      <a:pt x="983117" y="2328111"/>
                    </a:lnTo>
                    <a:lnTo>
                      <a:pt x="806029" y="619682"/>
                    </a:lnTo>
                    <a:lnTo>
                      <a:pt x="102110" y="612648"/>
                    </a:lnTo>
                    <a:cubicBezTo>
                      <a:pt x="45716" y="612648"/>
                      <a:pt x="0" y="566932"/>
                      <a:pt x="0" y="510538"/>
                    </a:cubicBezTo>
                    <a:lnTo>
                      <a:pt x="0" y="510540"/>
                    </a:lnTo>
                    <a:lnTo>
                      <a:pt x="0" y="357378"/>
                    </a:lnTo>
                    <a:lnTo>
                      <a:pt x="0" y="357378"/>
                    </a:lnTo>
                    <a:lnTo>
                      <a:pt x="0" y="102110"/>
                    </a:lnTo>
                    <a:close/>
                  </a:path>
                </a:pathLst>
              </a:custGeom>
              <a:solidFill>
                <a:srgbClr val="F2F7FC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lvl="0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45" name="Rounded Rectangular Callout 20">
                <a:extLst>
                  <a:ext uri="{FF2B5EF4-FFF2-40B4-BE49-F238E27FC236}">
                    <a16:creationId xmlns:a16="http://schemas.microsoft.com/office/drawing/2014/main" id="{3D2DC2E9-1CC7-470B-A35B-A43A1C7BA8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130" y="1384138"/>
                <a:ext cx="1876142" cy="2328111"/>
              </a:xfrm>
              <a:custGeom>
                <a:avLst/>
                <a:gdLst>
                  <a:gd name="connsiteX0" fmla="*/ 0 w 1876142"/>
                  <a:gd name="connsiteY0" fmla="*/ 102110 h 612648"/>
                  <a:gd name="connsiteX1" fmla="*/ 102110 w 1876142"/>
                  <a:gd name="connsiteY1" fmla="*/ 0 h 612648"/>
                  <a:gd name="connsiteX2" fmla="*/ 1094416 w 1876142"/>
                  <a:gd name="connsiteY2" fmla="*/ 0 h 612648"/>
                  <a:gd name="connsiteX3" fmla="*/ 1094416 w 1876142"/>
                  <a:gd name="connsiteY3" fmla="*/ 0 h 612648"/>
                  <a:gd name="connsiteX4" fmla="*/ 1563452 w 1876142"/>
                  <a:gd name="connsiteY4" fmla="*/ 0 h 612648"/>
                  <a:gd name="connsiteX5" fmla="*/ 1774032 w 1876142"/>
                  <a:gd name="connsiteY5" fmla="*/ 0 h 612648"/>
                  <a:gd name="connsiteX6" fmla="*/ 1876142 w 1876142"/>
                  <a:gd name="connsiteY6" fmla="*/ 102110 h 612648"/>
                  <a:gd name="connsiteX7" fmla="*/ 1876142 w 1876142"/>
                  <a:gd name="connsiteY7" fmla="*/ 357378 h 612648"/>
                  <a:gd name="connsiteX8" fmla="*/ 1876142 w 1876142"/>
                  <a:gd name="connsiteY8" fmla="*/ 357378 h 612648"/>
                  <a:gd name="connsiteX9" fmla="*/ 1876142 w 1876142"/>
                  <a:gd name="connsiteY9" fmla="*/ 510540 h 612648"/>
                  <a:gd name="connsiteX10" fmla="*/ 1876142 w 1876142"/>
                  <a:gd name="connsiteY10" fmla="*/ 510538 h 612648"/>
                  <a:gd name="connsiteX11" fmla="*/ 1774032 w 1876142"/>
                  <a:gd name="connsiteY11" fmla="*/ 612648 h 612648"/>
                  <a:gd name="connsiteX12" fmla="*/ 1563452 w 1876142"/>
                  <a:gd name="connsiteY12" fmla="*/ 612648 h 612648"/>
                  <a:gd name="connsiteX13" fmla="*/ 983117 w 1876142"/>
                  <a:gd name="connsiteY13" fmla="*/ 2328111 h 612648"/>
                  <a:gd name="connsiteX14" fmla="*/ 1094416 w 1876142"/>
                  <a:gd name="connsiteY14" fmla="*/ 612648 h 612648"/>
                  <a:gd name="connsiteX15" fmla="*/ 102110 w 1876142"/>
                  <a:gd name="connsiteY15" fmla="*/ 612648 h 612648"/>
                  <a:gd name="connsiteX16" fmla="*/ 0 w 1876142"/>
                  <a:gd name="connsiteY16" fmla="*/ 510538 h 612648"/>
                  <a:gd name="connsiteX17" fmla="*/ 0 w 1876142"/>
                  <a:gd name="connsiteY17" fmla="*/ 510540 h 612648"/>
                  <a:gd name="connsiteX18" fmla="*/ 0 w 1876142"/>
                  <a:gd name="connsiteY18" fmla="*/ 357378 h 612648"/>
                  <a:gd name="connsiteX19" fmla="*/ 0 w 1876142"/>
                  <a:gd name="connsiteY19" fmla="*/ 357378 h 612648"/>
                  <a:gd name="connsiteX20" fmla="*/ 0 w 1876142"/>
                  <a:gd name="connsiteY20" fmla="*/ 102110 h 612648"/>
                  <a:gd name="connsiteX0" fmla="*/ 0 w 1876142"/>
                  <a:gd name="connsiteY0" fmla="*/ 102110 h 2328111"/>
                  <a:gd name="connsiteX1" fmla="*/ 102110 w 1876142"/>
                  <a:gd name="connsiteY1" fmla="*/ 0 h 2328111"/>
                  <a:gd name="connsiteX2" fmla="*/ 1094416 w 1876142"/>
                  <a:gd name="connsiteY2" fmla="*/ 0 h 2328111"/>
                  <a:gd name="connsiteX3" fmla="*/ 1094416 w 1876142"/>
                  <a:gd name="connsiteY3" fmla="*/ 0 h 2328111"/>
                  <a:gd name="connsiteX4" fmla="*/ 1563452 w 1876142"/>
                  <a:gd name="connsiteY4" fmla="*/ 0 h 2328111"/>
                  <a:gd name="connsiteX5" fmla="*/ 1774032 w 1876142"/>
                  <a:gd name="connsiteY5" fmla="*/ 0 h 2328111"/>
                  <a:gd name="connsiteX6" fmla="*/ 1876142 w 1876142"/>
                  <a:gd name="connsiteY6" fmla="*/ 102110 h 2328111"/>
                  <a:gd name="connsiteX7" fmla="*/ 1876142 w 1876142"/>
                  <a:gd name="connsiteY7" fmla="*/ 357378 h 2328111"/>
                  <a:gd name="connsiteX8" fmla="*/ 1876142 w 1876142"/>
                  <a:gd name="connsiteY8" fmla="*/ 357378 h 2328111"/>
                  <a:gd name="connsiteX9" fmla="*/ 1876142 w 1876142"/>
                  <a:gd name="connsiteY9" fmla="*/ 510540 h 2328111"/>
                  <a:gd name="connsiteX10" fmla="*/ 1876142 w 1876142"/>
                  <a:gd name="connsiteY10" fmla="*/ 510538 h 2328111"/>
                  <a:gd name="connsiteX11" fmla="*/ 1774032 w 1876142"/>
                  <a:gd name="connsiteY11" fmla="*/ 612648 h 2328111"/>
                  <a:gd name="connsiteX12" fmla="*/ 1563452 w 1876142"/>
                  <a:gd name="connsiteY12" fmla="*/ 612648 h 2328111"/>
                  <a:gd name="connsiteX13" fmla="*/ 983117 w 1876142"/>
                  <a:gd name="connsiteY13" fmla="*/ 2328111 h 2328111"/>
                  <a:gd name="connsiteX14" fmla="*/ 735690 w 1876142"/>
                  <a:gd name="connsiteY14" fmla="*/ 640783 h 2328111"/>
                  <a:gd name="connsiteX15" fmla="*/ 102110 w 1876142"/>
                  <a:gd name="connsiteY15" fmla="*/ 612648 h 2328111"/>
                  <a:gd name="connsiteX16" fmla="*/ 0 w 1876142"/>
                  <a:gd name="connsiteY16" fmla="*/ 510538 h 2328111"/>
                  <a:gd name="connsiteX17" fmla="*/ 0 w 1876142"/>
                  <a:gd name="connsiteY17" fmla="*/ 510540 h 2328111"/>
                  <a:gd name="connsiteX18" fmla="*/ 0 w 1876142"/>
                  <a:gd name="connsiteY18" fmla="*/ 357378 h 2328111"/>
                  <a:gd name="connsiteX19" fmla="*/ 0 w 1876142"/>
                  <a:gd name="connsiteY19" fmla="*/ 357378 h 2328111"/>
                  <a:gd name="connsiteX20" fmla="*/ 0 w 1876142"/>
                  <a:gd name="connsiteY20" fmla="*/ 102110 h 2328111"/>
                  <a:gd name="connsiteX0" fmla="*/ 0 w 1876142"/>
                  <a:gd name="connsiteY0" fmla="*/ 102110 h 2328111"/>
                  <a:gd name="connsiteX1" fmla="*/ 102110 w 1876142"/>
                  <a:gd name="connsiteY1" fmla="*/ 0 h 2328111"/>
                  <a:gd name="connsiteX2" fmla="*/ 1094416 w 1876142"/>
                  <a:gd name="connsiteY2" fmla="*/ 0 h 2328111"/>
                  <a:gd name="connsiteX3" fmla="*/ 1094416 w 1876142"/>
                  <a:gd name="connsiteY3" fmla="*/ 0 h 2328111"/>
                  <a:gd name="connsiteX4" fmla="*/ 1563452 w 1876142"/>
                  <a:gd name="connsiteY4" fmla="*/ 0 h 2328111"/>
                  <a:gd name="connsiteX5" fmla="*/ 1774032 w 1876142"/>
                  <a:gd name="connsiteY5" fmla="*/ 0 h 2328111"/>
                  <a:gd name="connsiteX6" fmla="*/ 1876142 w 1876142"/>
                  <a:gd name="connsiteY6" fmla="*/ 102110 h 2328111"/>
                  <a:gd name="connsiteX7" fmla="*/ 1876142 w 1876142"/>
                  <a:gd name="connsiteY7" fmla="*/ 357378 h 2328111"/>
                  <a:gd name="connsiteX8" fmla="*/ 1876142 w 1876142"/>
                  <a:gd name="connsiteY8" fmla="*/ 357378 h 2328111"/>
                  <a:gd name="connsiteX9" fmla="*/ 1876142 w 1876142"/>
                  <a:gd name="connsiteY9" fmla="*/ 510540 h 2328111"/>
                  <a:gd name="connsiteX10" fmla="*/ 1876142 w 1876142"/>
                  <a:gd name="connsiteY10" fmla="*/ 510538 h 2328111"/>
                  <a:gd name="connsiteX11" fmla="*/ 1774032 w 1876142"/>
                  <a:gd name="connsiteY11" fmla="*/ 612648 h 2328111"/>
                  <a:gd name="connsiteX12" fmla="*/ 1141421 w 1876142"/>
                  <a:gd name="connsiteY12" fmla="*/ 612648 h 2328111"/>
                  <a:gd name="connsiteX13" fmla="*/ 983117 w 1876142"/>
                  <a:gd name="connsiteY13" fmla="*/ 2328111 h 2328111"/>
                  <a:gd name="connsiteX14" fmla="*/ 735690 w 1876142"/>
                  <a:gd name="connsiteY14" fmla="*/ 640783 h 2328111"/>
                  <a:gd name="connsiteX15" fmla="*/ 102110 w 1876142"/>
                  <a:gd name="connsiteY15" fmla="*/ 612648 h 2328111"/>
                  <a:gd name="connsiteX16" fmla="*/ 0 w 1876142"/>
                  <a:gd name="connsiteY16" fmla="*/ 510538 h 2328111"/>
                  <a:gd name="connsiteX17" fmla="*/ 0 w 1876142"/>
                  <a:gd name="connsiteY17" fmla="*/ 510540 h 2328111"/>
                  <a:gd name="connsiteX18" fmla="*/ 0 w 1876142"/>
                  <a:gd name="connsiteY18" fmla="*/ 357378 h 2328111"/>
                  <a:gd name="connsiteX19" fmla="*/ 0 w 1876142"/>
                  <a:gd name="connsiteY19" fmla="*/ 357378 h 2328111"/>
                  <a:gd name="connsiteX20" fmla="*/ 0 w 1876142"/>
                  <a:gd name="connsiteY20" fmla="*/ 102110 h 2328111"/>
                  <a:gd name="connsiteX0" fmla="*/ 0 w 1876142"/>
                  <a:gd name="connsiteY0" fmla="*/ 102110 h 2328111"/>
                  <a:gd name="connsiteX1" fmla="*/ 102110 w 1876142"/>
                  <a:gd name="connsiteY1" fmla="*/ 0 h 2328111"/>
                  <a:gd name="connsiteX2" fmla="*/ 1094416 w 1876142"/>
                  <a:gd name="connsiteY2" fmla="*/ 0 h 2328111"/>
                  <a:gd name="connsiteX3" fmla="*/ 1094416 w 1876142"/>
                  <a:gd name="connsiteY3" fmla="*/ 0 h 2328111"/>
                  <a:gd name="connsiteX4" fmla="*/ 1563452 w 1876142"/>
                  <a:gd name="connsiteY4" fmla="*/ 0 h 2328111"/>
                  <a:gd name="connsiteX5" fmla="*/ 1774032 w 1876142"/>
                  <a:gd name="connsiteY5" fmla="*/ 0 h 2328111"/>
                  <a:gd name="connsiteX6" fmla="*/ 1876142 w 1876142"/>
                  <a:gd name="connsiteY6" fmla="*/ 102110 h 2328111"/>
                  <a:gd name="connsiteX7" fmla="*/ 1876142 w 1876142"/>
                  <a:gd name="connsiteY7" fmla="*/ 357378 h 2328111"/>
                  <a:gd name="connsiteX8" fmla="*/ 1876142 w 1876142"/>
                  <a:gd name="connsiteY8" fmla="*/ 357378 h 2328111"/>
                  <a:gd name="connsiteX9" fmla="*/ 1876142 w 1876142"/>
                  <a:gd name="connsiteY9" fmla="*/ 510540 h 2328111"/>
                  <a:gd name="connsiteX10" fmla="*/ 1876142 w 1876142"/>
                  <a:gd name="connsiteY10" fmla="*/ 510538 h 2328111"/>
                  <a:gd name="connsiteX11" fmla="*/ 1774032 w 1876142"/>
                  <a:gd name="connsiteY11" fmla="*/ 612648 h 2328111"/>
                  <a:gd name="connsiteX12" fmla="*/ 1141421 w 1876142"/>
                  <a:gd name="connsiteY12" fmla="*/ 612648 h 2328111"/>
                  <a:gd name="connsiteX13" fmla="*/ 983117 w 1876142"/>
                  <a:gd name="connsiteY13" fmla="*/ 2328111 h 2328111"/>
                  <a:gd name="connsiteX14" fmla="*/ 749758 w 1876142"/>
                  <a:gd name="connsiteY14" fmla="*/ 619682 h 2328111"/>
                  <a:gd name="connsiteX15" fmla="*/ 102110 w 1876142"/>
                  <a:gd name="connsiteY15" fmla="*/ 612648 h 2328111"/>
                  <a:gd name="connsiteX16" fmla="*/ 0 w 1876142"/>
                  <a:gd name="connsiteY16" fmla="*/ 510538 h 2328111"/>
                  <a:gd name="connsiteX17" fmla="*/ 0 w 1876142"/>
                  <a:gd name="connsiteY17" fmla="*/ 510540 h 2328111"/>
                  <a:gd name="connsiteX18" fmla="*/ 0 w 1876142"/>
                  <a:gd name="connsiteY18" fmla="*/ 357378 h 2328111"/>
                  <a:gd name="connsiteX19" fmla="*/ 0 w 1876142"/>
                  <a:gd name="connsiteY19" fmla="*/ 357378 h 2328111"/>
                  <a:gd name="connsiteX20" fmla="*/ 0 w 1876142"/>
                  <a:gd name="connsiteY20" fmla="*/ 102110 h 2328111"/>
                  <a:gd name="connsiteX0" fmla="*/ 0 w 1876142"/>
                  <a:gd name="connsiteY0" fmla="*/ 102110 h 2328111"/>
                  <a:gd name="connsiteX1" fmla="*/ 102110 w 1876142"/>
                  <a:gd name="connsiteY1" fmla="*/ 0 h 2328111"/>
                  <a:gd name="connsiteX2" fmla="*/ 1094416 w 1876142"/>
                  <a:gd name="connsiteY2" fmla="*/ 0 h 2328111"/>
                  <a:gd name="connsiteX3" fmla="*/ 1094416 w 1876142"/>
                  <a:gd name="connsiteY3" fmla="*/ 0 h 2328111"/>
                  <a:gd name="connsiteX4" fmla="*/ 1563452 w 1876142"/>
                  <a:gd name="connsiteY4" fmla="*/ 0 h 2328111"/>
                  <a:gd name="connsiteX5" fmla="*/ 1774032 w 1876142"/>
                  <a:gd name="connsiteY5" fmla="*/ 0 h 2328111"/>
                  <a:gd name="connsiteX6" fmla="*/ 1876142 w 1876142"/>
                  <a:gd name="connsiteY6" fmla="*/ 102110 h 2328111"/>
                  <a:gd name="connsiteX7" fmla="*/ 1876142 w 1876142"/>
                  <a:gd name="connsiteY7" fmla="*/ 357378 h 2328111"/>
                  <a:gd name="connsiteX8" fmla="*/ 1876142 w 1876142"/>
                  <a:gd name="connsiteY8" fmla="*/ 357378 h 2328111"/>
                  <a:gd name="connsiteX9" fmla="*/ 1876142 w 1876142"/>
                  <a:gd name="connsiteY9" fmla="*/ 510540 h 2328111"/>
                  <a:gd name="connsiteX10" fmla="*/ 1876142 w 1876142"/>
                  <a:gd name="connsiteY10" fmla="*/ 510538 h 2328111"/>
                  <a:gd name="connsiteX11" fmla="*/ 1774032 w 1876142"/>
                  <a:gd name="connsiteY11" fmla="*/ 612648 h 2328111"/>
                  <a:gd name="connsiteX12" fmla="*/ 1049981 w 1876142"/>
                  <a:gd name="connsiteY12" fmla="*/ 612648 h 2328111"/>
                  <a:gd name="connsiteX13" fmla="*/ 983117 w 1876142"/>
                  <a:gd name="connsiteY13" fmla="*/ 2328111 h 2328111"/>
                  <a:gd name="connsiteX14" fmla="*/ 749758 w 1876142"/>
                  <a:gd name="connsiteY14" fmla="*/ 619682 h 2328111"/>
                  <a:gd name="connsiteX15" fmla="*/ 102110 w 1876142"/>
                  <a:gd name="connsiteY15" fmla="*/ 612648 h 2328111"/>
                  <a:gd name="connsiteX16" fmla="*/ 0 w 1876142"/>
                  <a:gd name="connsiteY16" fmla="*/ 510538 h 2328111"/>
                  <a:gd name="connsiteX17" fmla="*/ 0 w 1876142"/>
                  <a:gd name="connsiteY17" fmla="*/ 510540 h 2328111"/>
                  <a:gd name="connsiteX18" fmla="*/ 0 w 1876142"/>
                  <a:gd name="connsiteY18" fmla="*/ 357378 h 2328111"/>
                  <a:gd name="connsiteX19" fmla="*/ 0 w 1876142"/>
                  <a:gd name="connsiteY19" fmla="*/ 357378 h 2328111"/>
                  <a:gd name="connsiteX20" fmla="*/ 0 w 1876142"/>
                  <a:gd name="connsiteY20" fmla="*/ 102110 h 2328111"/>
                  <a:gd name="connsiteX0" fmla="*/ 0 w 1876142"/>
                  <a:gd name="connsiteY0" fmla="*/ 102110 h 2328111"/>
                  <a:gd name="connsiteX1" fmla="*/ 102110 w 1876142"/>
                  <a:gd name="connsiteY1" fmla="*/ 0 h 2328111"/>
                  <a:gd name="connsiteX2" fmla="*/ 1094416 w 1876142"/>
                  <a:gd name="connsiteY2" fmla="*/ 0 h 2328111"/>
                  <a:gd name="connsiteX3" fmla="*/ 1094416 w 1876142"/>
                  <a:gd name="connsiteY3" fmla="*/ 0 h 2328111"/>
                  <a:gd name="connsiteX4" fmla="*/ 1563452 w 1876142"/>
                  <a:gd name="connsiteY4" fmla="*/ 0 h 2328111"/>
                  <a:gd name="connsiteX5" fmla="*/ 1774032 w 1876142"/>
                  <a:gd name="connsiteY5" fmla="*/ 0 h 2328111"/>
                  <a:gd name="connsiteX6" fmla="*/ 1876142 w 1876142"/>
                  <a:gd name="connsiteY6" fmla="*/ 102110 h 2328111"/>
                  <a:gd name="connsiteX7" fmla="*/ 1876142 w 1876142"/>
                  <a:gd name="connsiteY7" fmla="*/ 357378 h 2328111"/>
                  <a:gd name="connsiteX8" fmla="*/ 1876142 w 1876142"/>
                  <a:gd name="connsiteY8" fmla="*/ 357378 h 2328111"/>
                  <a:gd name="connsiteX9" fmla="*/ 1876142 w 1876142"/>
                  <a:gd name="connsiteY9" fmla="*/ 510540 h 2328111"/>
                  <a:gd name="connsiteX10" fmla="*/ 1876142 w 1876142"/>
                  <a:gd name="connsiteY10" fmla="*/ 510538 h 2328111"/>
                  <a:gd name="connsiteX11" fmla="*/ 1774032 w 1876142"/>
                  <a:gd name="connsiteY11" fmla="*/ 612648 h 2328111"/>
                  <a:gd name="connsiteX12" fmla="*/ 1049981 w 1876142"/>
                  <a:gd name="connsiteY12" fmla="*/ 612648 h 2328111"/>
                  <a:gd name="connsiteX13" fmla="*/ 983117 w 1876142"/>
                  <a:gd name="connsiteY13" fmla="*/ 2328111 h 2328111"/>
                  <a:gd name="connsiteX14" fmla="*/ 806029 w 1876142"/>
                  <a:gd name="connsiteY14" fmla="*/ 619682 h 2328111"/>
                  <a:gd name="connsiteX15" fmla="*/ 102110 w 1876142"/>
                  <a:gd name="connsiteY15" fmla="*/ 612648 h 2328111"/>
                  <a:gd name="connsiteX16" fmla="*/ 0 w 1876142"/>
                  <a:gd name="connsiteY16" fmla="*/ 510538 h 2328111"/>
                  <a:gd name="connsiteX17" fmla="*/ 0 w 1876142"/>
                  <a:gd name="connsiteY17" fmla="*/ 510540 h 2328111"/>
                  <a:gd name="connsiteX18" fmla="*/ 0 w 1876142"/>
                  <a:gd name="connsiteY18" fmla="*/ 357378 h 2328111"/>
                  <a:gd name="connsiteX19" fmla="*/ 0 w 1876142"/>
                  <a:gd name="connsiteY19" fmla="*/ 357378 h 2328111"/>
                  <a:gd name="connsiteX20" fmla="*/ 0 w 1876142"/>
                  <a:gd name="connsiteY20" fmla="*/ 102110 h 2328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6142" h="2328111">
                    <a:moveTo>
                      <a:pt x="0" y="102110"/>
                    </a:moveTo>
                    <a:cubicBezTo>
                      <a:pt x="0" y="45716"/>
                      <a:pt x="45716" y="0"/>
                      <a:pt x="102110" y="0"/>
                    </a:cubicBezTo>
                    <a:lnTo>
                      <a:pt x="1094416" y="0"/>
                    </a:lnTo>
                    <a:lnTo>
                      <a:pt x="1094416" y="0"/>
                    </a:lnTo>
                    <a:lnTo>
                      <a:pt x="1563452" y="0"/>
                    </a:lnTo>
                    <a:lnTo>
                      <a:pt x="1774032" y="0"/>
                    </a:lnTo>
                    <a:cubicBezTo>
                      <a:pt x="1830426" y="0"/>
                      <a:pt x="1876142" y="45716"/>
                      <a:pt x="1876142" y="102110"/>
                    </a:cubicBezTo>
                    <a:lnTo>
                      <a:pt x="1876142" y="357378"/>
                    </a:lnTo>
                    <a:lnTo>
                      <a:pt x="1876142" y="357378"/>
                    </a:lnTo>
                    <a:lnTo>
                      <a:pt x="1876142" y="510540"/>
                    </a:lnTo>
                    <a:lnTo>
                      <a:pt x="1876142" y="510538"/>
                    </a:lnTo>
                    <a:cubicBezTo>
                      <a:pt x="1876142" y="566932"/>
                      <a:pt x="1830426" y="612648"/>
                      <a:pt x="1774032" y="612648"/>
                    </a:cubicBezTo>
                    <a:lnTo>
                      <a:pt x="1049981" y="612648"/>
                    </a:lnTo>
                    <a:lnTo>
                      <a:pt x="983117" y="2328111"/>
                    </a:lnTo>
                    <a:lnTo>
                      <a:pt x="806029" y="619682"/>
                    </a:lnTo>
                    <a:lnTo>
                      <a:pt x="102110" y="612648"/>
                    </a:lnTo>
                    <a:cubicBezTo>
                      <a:pt x="45716" y="612648"/>
                      <a:pt x="0" y="566932"/>
                      <a:pt x="0" y="510538"/>
                    </a:cubicBezTo>
                    <a:lnTo>
                      <a:pt x="0" y="510540"/>
                    </a:lnTo>
                    <a:lnTo>
                      <a:pt x="0" y="357378"/>
                    </a:lnTo>
                    <a:lnTo>
                      <a:pt x="0" y="357378"/>
                    </a:lnTo>
                    <a:lnTo>
                      <a:pt x="0" y="10211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042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le 232">
            <a:extLst>
              <a:ext uri="{FF2B5EF4-FFF2-40B4-BE49-F238E27FC236}">
                <a16:creationId xmlns:a16="http://schemas.microsoft.com/office/drawing/2014/main" id="{FDE73BA2-0ADB-4360-BDAB-71DB4803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for max-flow</a:t>
            </a:r>
            <a:endParaRPr lang="en-IL" dirty="0"/>
          </a:p>
        </p:txBody>
      </p:sp>
      <p:sp>
        <p:nvSpPr>
          <p:cNvPr id="362" name="Content Placeholder 361">
            <a:extLst>
              <a:ext uri="{FF2B5EF4-FFF2-40B4-BE49-F238E27FC236}">
                <a16:creationId xmlns:a16="http://schemas.microsoft.com/office/drawing/2014/main" id="{8F04C8A1-54EA-48AA-AFAC-A02C746EB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+ some auxiliary nodes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47952AFF-654F-401C-B93B-E51C2FFB121D}"/>
                  </a:ext>
                </a:extLst>
              </p:cNvPr>
              <p:cNvSpPr txBox="1"/>
              <p:nvPr/>
            </p:nvSpPr>
            <p:spPr>
              <a:xfrm>
                <a:off x="4528150" y="6174672"/>
                <a:ext cx="4921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</m:oMath>
                  </m:oMathPara>
                </a14:m>
                <a:endParaRPr lang="en-CA" sz="2800" dirty="0"/>
              </a:p>
            </p:txBody>
          </p:sp>
        </mc:Choice>
        <mc:Fallback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47952AFF-654F-401C-B93B-E51C2FFB1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150" y="6174672"/>
                <a:ext cx="49212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30EA6857-0FBB-41D7-84CC-68F398B2E3EB}"/>
                  </a:ext>
                </a:extLst>
              </p:cNvPr>
              <p:cNvSpPr txBox="1"/>
              <p:nvPr/>
            </p:nvSpPr>
            <p:spPr>
              <a:xfrm>
                <a:off x="4590179" y="1553736"/>
                <a:ext cx="430093" cy="467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CA" sz="2800" dirty="0"/>
              </a:p>
            </p:txBody>
          </p:sp>
        </mc:Choice>
        <mc:Fallback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30EA6857-0FBB-41D7-84CC-68F398B2E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179" y="1553736"/>
                <a:ext cx="430093" cy="4671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1" name="Isosceles Triangle 239">
            <a:extLst>
              <a:ext uri="{FF2B5EF4-FFF2-40B4-BE49-F238E27FC236}">
                <a16:creationId xmlns:a16="http://schemas.microsoft.com/office/drawing/2014/main" id="{690F7802-7E88-4A25-B4D6-9155D6C579D5}"/>
              </a:ext>
            </a:extLst>
          </p:cNvPr>
          <p:cNvSpPr/>
          <p:nvPr/>
        </p:nvSpPr>
        <p:spPr>
          <a:xfrm flipH="1">
            <a:off x="4585085" y="1990664"/>
            <a:ext cx="2939661" cy="3767425"/>
          </a:xfrm>
          <a:custGeom>
            <a:avLst/>
            <a:gdLst>
              <a:gd name="connsiteX0" fmla="*/ 0 w 3472513"/>
              <a:gd name="connsiteY0" fmla="*/ 599294 h 599294"/>
              <a:gd name="connsiteX1" fmla="*/ 3472513 w 3472513"/>
              <a:gd name="connsiteY1" fmla="*/ 0 h 599294"/>
              <a:gd name="connsiteX2" fmla="*/ 3472513 w 3472513"/>
              <a:gd name="connsiteY2" fmla="*/ 599294 h 599294"/>
              <a:gd name="connsiteX3" fmla="*/ 0 w 3472513"/>
              <a:gd name="connsiteY3" fmla="*/ 599294 h 599294"/>
              <a:gd name="connsiteX0" fmla="*/ 0 w 3472513"/>
              <a:gd name="connsiteY0" fmla="*/ 599294 h 4320199"/>
              <a:gd name="connsiteX1" fmla="*/ 3472513 w 3472513"/>
              <a:gd name="connsiteY1" fmla="*/ 0 h 4320199"/>
              <a:gd name="connsiteX2" fmla="*/ 4827 w 3472513"/>
              <a:gd name="connsiteY2" fmla="*/ 4320199 h 4320199"/>
              <a:gd name="connsiteX3" fmla="*/ 0 w 3472513"/>
              <a:gd name="connsiteY3" fmla="*/ 599294 h 432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2513" h="4320199">
                <a:moveTo>
                  <a:pt x="0" y="599294"/>
                </a:moveTo>
                <a:lnTo>
                  <a:pt x="3472513" y="0"/>
                </a:lnTo>
                <a:lnTo>
                  <a:pt x="4827" y="4320199"/>
                </a:lnTo>
                <a:lnTo>
                  <a:pt x="0" y="599294"/>
                </a:lnTo>
                <a:close/>
              </a:path>
            </a:pathLst>
          </a:custGeom>
          <a:solidFill>
            <a:srgbClr val="F2F7FC"/>
          </a:solidFill>
          <a:ln w="285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0" name="Isosceles Triangle 239">
            <a:extLst>
              <a:ext uri="{FF2B5EF4-FFF2-40B4-BE49-F238E27FC236}">
                <a16:creationId xmlns:a16="http://schemas.microsoft.com/office/drawing/2014/main" id="{3D6B2193-232F-4E26-9DE9-01798CC7AE22}"/>
              </a:ext>
            </a:extLst>
          </p:cNvPr>
          <p:cNvSpPr/>
          <p:nvPr/>
        </p:nvSpPr>
        <p:spPr>
          <a:xfrm>
            <a:off x="1632338" y="1997109"/>
            <a:ext cx="2939661" cy="3767425"/>
          </a:xfrm>
          <a:custGeom>
            <a:avLst/>
            <a:gdLst>
              <a:gd name="connsiteX0" fmla="*/ 0 w 3472513"/>
              <a:gd name="connsiteY0" fmla="*/ 599294 h 599294"/>
              <a:gd name="connsiteX1" fmla="*/ 3472513 w 3472513"/>
              <a:gd name="connsiteY1" fmla="*/ 0 h 599294"/>
              <a:gd name="connsiteX2" fmla="*/ 3472513 w 3472513"/>
              <a:gd name="connsiteY2" fmla="*/ 599294 h 599294"/>
              <a:gd name="connsiteX3" fmla="*/ 0 w 3472513"/>
              <a:gd name="connsiteY3" fmla="*/ 599294 h 599294"/>
              <a:gd name="connsiteX0" fmla="*/ 0 w 3472513"/>
              <a:gd name="connsiteY0" fmla="*/ 599294 h 4320199"/>
              <a:gd name="connsiteX1" fmla="*/ 3472513 w 3472513"/>
              <a:gd name="connsiteY1" fmla="*/ 0 h 4320199"/>
              <a:gd name="connsiteX2" fmla="*/ 4827 w 3472513"/>
              <a:gd name="connsiteY2" fmla="*/ 4320199 h 4320199"/>
              <a:gd name="connsiteX3" fmla="*/ 0 w 3472513"/>
              <a:gd name="connsiteY3" fmla="*/ 599294 h 432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2513" h="4320199">
                <a:moveTo>
                  <a:pt x="0" y="599294"/>
                </a:moveTo>
                <a:lnTo>
                  <a:pt x="3472513" y="0"/>
                </a:lnTo>
                <a:lnTo>
                  <a:pt x="4827" y="4320199"/>
                </a:lnTo>
                <a:lnTo>
                  <a:pt x="0" y="599294"/>
                </a:lnTo>
                <a:close/>
              </a:path>
            </a:pathLst>
          </a:custGeom>
          <a:solidFill>
            <a:srgbClr val="F2F7FC"/>
          </a:solidFill>
          <a:ln w="285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2" name="Isosceles Triangle 239">
            <a:extLst>
              <a:ext uri="{FF2B5EF4-FFF2-40B4-BE49-F238E27FC236}">
                <a16:creationId xmlns:a16="http://schemas.microsoft.com/office/drawing/2014/main" id="{92B6DC55-4D9F-4596-AEB4-F0E187F5BC94}"/>
              </a:ext>
            </a:extLst>
          </p:cNvPr>
          <p:cNvSpPr/>
          <p:nvPr/>
        </p:nvSpPr>
        <p:spPr>
          <a:xfrm flipV="1">
            <a:off x="1641491" y="2474113"/>
            <a:ext cx="2939661" cy="3767425"/>
          </a:xfrm>
          <a:custGeom>
            <a:avLst/>
            <a:gdLst>
              <a:gd name="connsiteX0" fmla="*/ 0 w 3472513"/>
              <a:gd name="connsiteY0" fmla="*/ 599294 h 599294"/>
              <a:gd name="connsiteX1" fmla="*/ 3472513 w 3472513"/>
              <a:gd name="connsiteY1" fmla="*/ 0 h 599294"/>
              <a:gd name="connsiteX2" fmla="*/ 3472513 w 3472513"/>
              <a:gd name="connsiteY2" fmla="*/ 599294 h 599294"/>
              <a:gd name="connsiteX3" fmla="*/ 0 w 3472513"/>
              <a:gd name="connsiteY3" fmla="*/ 599294 h 599294"/>
              <a:gd name="connsiteX0" fmla="*/ 0 w 3472513"/>
              <a:gd name="connsiteY0" fmla="*/ 599294 h 4320199"/>
              <a:gd name="connsiteX1" fmla="*/ 3472513 w 3472513"/>
              <a:gd name="connsiteY1" fmla="*/ 0 h 4320199"/>
              <a:gd name="connsiteX2" fmla="*/ 4827 w 3472513"/>
              <a:gd name="connsiteY2" fmla="*/ 4320199 h 4320199"/>
              <a:gd name="connsiteX3" fmla="*/ 0 w 3472513"/>
              <a:gd name="connsiteY3" fmla="*/ 599294 h 432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2513" h="4320199">
                <a:moveTo>
                  <a:pt x="0" y="599294"/>
                </a:moveTo>
                <a:lnTo>
                  <a:pt x="3472513" y="0"/>
                </a:lnTo>
                <a:lnTo>
                  <a:pt x="4827" y="4320199"/>
                </a:lnTo>
                <a:lnTo>
                  <a:pt x="0" y="59929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30000"/>
            </a:schemeClr>
          </a:solidFill>
          <a:ln w="285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3" name="Isosceles Triangle 239">
            <a:extLst>
              <a:ext uri="{FF2B5EF4-FFF2-40B4-BE49-F238E27FC236}">
                <a16:creationId xmlns:a16="http://schemas.microsoft.com/office/drawing/2014/main" id="{25C4ED68-B4E7-4FFF-B3F5-41027A394977}"/>
              </a:ext>
            </a:extLst>
          </p:cNvPr>
          <p:cNvSpPr/>
          <p:nvPr/>
        </p:nvSpPr>
        <p:spPr>
          <a:xfrm flipH="1" flipV="1">
            <a:off x="4589450" y="2474113"/>
            <a:ext cx="2939661" cy="3767425"/>
          </a:xfrm>
          <a:custGeom>
            <a:avLst/>
            <a:gdLst>
              <a:gd name="connsiteX0" fmla="*/ 0 w 3472513"/>
              <a:gd name="connsiteY0" fmla="*/ 599294 h 599294"/>
              <a:gd name="connsiteX1" fmla="*/ 3472513 w 3472513"/>
              <a:gd name="connsiteY1" fmla="*/ 0 h 599294"/>
              <a:gd name="connsiteX2" fmla="*/ 3472513 w 3472513"/>
              <a:gd name="connsiteY2" fmla="*/ 599294 h 599294"/>
              <a:gd name="connsiteX3" fmla="*/ 0 w 3472513"/>
              <a:gd name="connsiteY3" fmla="*/ 599294 h 599294"/>
              <a:gd name="connsiteX0" fmla="*/ 0 w 3472513"/>
              <a:gd name="connsiteY0" fmla="*/ 599294 h 4320199"/>
              <a:gd name="connsiteX1" fmla="*/ 3472513 w 3472513"/>
              <a:gd name="connsiteY1" fmla="*/ 0 h 4320199"/>
              <a:gd name="connsiteX2" fmla="*/ 4827 w 3472513"/>
              <a:gd name="connsiteY2" fmla="*/ 4320199 h 4320199"/>
              <a:gd name="connsiteX3" fmla="*/ 0 w 3472513"/>
              <a:gd name="connsiteY3" fmla="*/ 599294 h 432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2513" h="4320199">
                <a:moveTo>
                  <a:pt x="0" y="599294"/>
                </a:moveTo>
                <a:lnTo>
                  <a:pt x="3472513" y="0"/>
                </a:lnTo>
                <a:lnTo>
                  <a:pt x="4827" y="4320199"/>
                </a:lnTo>
                <a:lnTo>
                  <a:pt x="0" y="59929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30000"/>
            </a:schemeClr>
          </a:solidFill>
          <a:ln w="285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9" name="Isosceles Triangle 239">
            <a:extLst>
              <a:ext uri="{FF2B5EF4-FFF2-40B4-BE49-F238E27FC236}">
                <a16:creationId xmlns:a16="http://schemas.microsoft.com/office/drawing/2014/main" id="{67A4C520-59D2-4F98-913C-0BF682026CBB}"/>
              </a:ext>
            </a:extLst>
          </p:cNvPr>
          <p:cNvSpPr/>
          <p:nvPr/>
        </p:nvSpPr>
        <p:spPr>
          <a:xfrm>
            <a:off x="1636306" y="1970526"/>
            <a:ext cx="5905009" cy="541016"/>
          </a:xfrm>
          <a:custGeom>
            <a:avLst/>
            <a:gdLst>
              <a:gd name="connsiteX0" fmla="*/ 0 w 3472513"/>
              <a:gd name="connsiteY0" fmla="*/ 599294 h 599294"/>
              <a:gd name="connsiteX1" fmla="*/ 3472513 w 3472513"/>
              <a:gd name="connsiteY1" fmla="*/ 0 h 599294"/>
              <a:gd name="connsiteX2" fmla="*/ 3472513 w 3472513"/>
              <a:gd name="connsiteY2" fmla="*/ 599294 h 599294"/>
              <a:gd name="connsiteX3" fmla="*/ 0 w 3472513"/>
              <a:gd name="connsiteY3" fmla="*/ 599294 h 599294"/>
              <a:gd name="connsiteX0" fmla="*/ 0 w 3472513"/>
              <a:gd name="connsiteY0" fmla="*/ 599294 h 4320199"/>
              <a:gd name="connsiteX1" fmla="*/ 3472513 w 3472513"/>
              <a:gd name="connsiteY1" fmla="*/ 0 h 4320199"/>
              <a:gd name="connsiteX2" fmla="*/ 4827 w 3472513"/>
              <a:gd name="connsiteY2" fmla="*/ 4320199 h 4320199"/>
              <a:gd name="connsiteX3" fmla="*/ 0 w 3472513"/>
              <a:gd name="connsiteY3" fmla="*/ 599294 h 4320199"/>
              <a:gd name="connsiteX0" fmla="*/ 0 w 6975368"/>
              <a:gd name="connsiteY0" fmla="*/ 599294 h 620396"/>
              <a:gd name="connsiteX1" fmla="*/ 3472513 w 6975368"/>
              <a:gd name="connsiteY1" fmla="*/ 0 h 620396"/>
              <a:gd name="connsiteX2" fmla="*/ 6975368 w 6975368"/>
              <a:gd name="connsiteY2" fmla="*/ 620396 h 620396"/>
              <a:gd name="connsiteX3" fmla="*/ 0 w 6975368"/>
              <a:gd name="connsiteY3" fmla="*/ 599294 h 62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5368" h="620396">
                <a:moveTo>
                  <a:pt x="0" y="599294"/>
                </a:moveTo>
                <a:lnTo>
                  <a:pt x="3472513" y="0"/>
                </a:lnTo>
                <a:lnTo>
                  <a:pt x="6975368" y="620396"/>
                </a:lnTo>
                <a:lnTo>
                  <a:pt x="0" y="599294"/>
                </a:lnTo>
                <a:close/>
              </a:path>
            </a:pathLst>
          </a:custGeom>
          <a:solidFill>
            <a:srgbClr val="F2F7FC">
              <a:alpha val="30000"/>
            </a:srgbClr>
          </a:solidFill>
          <a:ln w="285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60" name="Isosceles Triangle 239">
            <a:extLst>
              <a:ext uri="{FF2B5EF4-FFF2-40B4-BE49-F238E27FC236}">
                <a16:creationId xmlns:a16="http://schemas.microsoft.com/office/drawing/2014/main" id="{9643A664-FB4D-46EA-BE84-292A4FCC57A3}"/>
              </a:ext>
            </a:extLst>
          </p:cNvPr>
          <p:cNvSpPr/>
          <p:nvPr/>
        </p:nvSpPr>
        <p:spPr>
          <a:xfrm flipV="1">
            <a:off x="1648334" y="5715238"/>
            <a:ext cx="5905009" cy="541016"/>
          </a:xfrm>
          <a:custGeom>
            <a:avLst/>
            <a:gdLst>
              <a:gd name="connsiteX0" fmla="*/ 0 w 3472513"/>
              <a:gd name="connsiteY0" fmla="*/ 599294 h 599294"/>
              <a:gd name="connsiteX1" fmla="*/ 3472513 w 3472513"/>
              <a:gd name="connsiteY1" fmla="*/ 0 h 599294"/>
              <a:gd name="connsiteX2" fmla="*/ 3472513 w 3472513"/>
              <a:gd name="connsiteY2" fmla="*/ 599294 h 599294"/>
              <a:gd name="connsiteX3" fmla="*/ 0 w 3472513"/>
              <a:gd name="connsiteY3" fmla="*/ 599294 h 599294"/>
              <a:gd name="connsiteX0" fmla="*/ 0 w 3472513"/>
              <a:gd name="connsiteY0" fmla="*/ 599294 h 4320199"/>
              <a:gd name="connsiteX1" fmla="*/ 3472513 w 3472513"/>
              <a:gd name="connsiteY1" fmla="*/ 0 h 4320199"/>
              <a:gd name="connsiteX2" fmla="*/ 4827 w 3472513"/>
              <a:gd name="connsiteY2" fmla="*/ 4320199 h 4320199"/>
              <a:gd name="connsiteX3" fmla="*/ 0 w 3472513"/>
              <a:gd name="connsiteY3" fmla="*/ 599294 h 4320199"/>
              <a:gd name="connsiteX0" fmla="*/ 0 w 6975368"/>
              <a:gd name="connsiteY0" fmla="*/ 599294 h 620396"/>
              <a:gd name="connsiteX1" fmla="*/ 3472513 w 6975368"/>
              <a:gd name="connsiteY1" fmla="*/ 0 h 620396"/>
              <a:gd name="connsiteX2" fmla="*/ 6975368 w 6975368"/>
              <a:gd name="connsiteY2" fmla="*/ 620396 h 620396"/>
              <a:gd name="connsiteX3" fmla="*/ 0 w 6975368"/>
              <a:gd name="connsiteY3" fmla="*/ 599294 h 62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5368" h="620396">
                <a:moveTo>
                  <a:pt x="0" y="599294"/>
                </a:moveTo>
                <a:lnTo>
                  <a:pt x="3472513" y="0"/>
                </a:lnTo>
                <a:lnTo>
                  <a:pt x="6975368" y="620396"/>
                </a:lnTo>
                <a:lnTo>
                  <a:pt x="0" y="599294"/>
                </a:lnTo>
                <a:close/>
              </a:path>
            </a:pathLst>
          </a:custGeom>
          <a:solidFill>
            <a:srgbClr val="FEF8F4">
              <a:alpha val="30000"/>
            </a:srgbClr>
          </a:solidFill>
          <a:ln w="285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DCD341F5-C148-48F4-99B4-B07EDBC9EF35}"/>
              </a:ext>
            </a:extLst>
          </p:cNvPr>
          <p:cNvGrpSpPr/>
          <p:nvPr/>
        </p:nvGrpSpPr>
        <p:grpSpPr>
          <a:xfrm>
            <a:off x="1562561" y="2462157"/>
            <a:ext cx="6018878" cy="3312284"/>
            <a:chOff x="1017062" y="2307098"/>
            <a:chExt cx="7109877" cy="3798279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EDD9C66-010F-4608-BAE3-E3D07F34C259}"/>
                </a:ext>
              </a:extLst>
            </p:cNvPr>
            <p:cNvSpPr/>
            <p:nvPr/>
          </p:nvSpPr>
          <p:spPr>
            <a:xfrm>
              <a:off x="2178002" y="2307098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7FB0D06E-5210-43A6-B21A-1D8C2EC48BA3}"/>
                </a:ext>
              </a:extLst>
            </p:cNvPr>
            <p:cNvSpPr/>
            <p:nvPr/>
          </p:nvSpPr>
          <p:spPr>
            <a:xfrm>
              <a:off x="3338941" y="2307098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D7607032-2F1A-471B-946F-DC6D587BA454}"/>
                </a:ext>
              </a:extLst>
            </p:cNvPr>
            <p:cNvSpPr/>
            <p:nvPr/>
          </p:nvSpPr>
          <p:spPr>
            <a:xfrm>
              <a:off x="4499881" y="2307098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C68AB6B0-CDA3-459E-B97C-40B41F84D04D}"/>
                </a:ext>
              </a:extLst>
            </p:cNvPr>
            <p:cNvSpPr/>
            <p:nvPr/>
          </p:nvSpPr>
          <p:spPr>
            <a:xfrm>
              <a:off x="5660822" y="2307098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753F05D2-497F-4979-AAAC-8E6E53DA028A}"/>
                </a:ext>
              </a:extLst>
            </p:cNvPr>
            <p:cNvSpPr/>
            <p:nvPr/>
          </p:nvSpPr>
          <p:spPr>
            <a:xfrm>
              <a:off x="6821760" y="2307098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7129A4D-BA6B-4BA7-9953-BEBB90221F6C}"/>
                </a:ext>
              </a:extLst>
            </p:cNvPr>
            <p:cNvSpPr/>
            <p:nvPr/>
          </p:nvSpPr>
          <p:spPr>
            <a:xfrm>
              <a:off x="1017062" y="305298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E330B1E-7B2B-4039-B2AD-B6C692E3B8F5}"/>
                </a:ext>
              </a:extLst>
            </p:cNvPr>
            <p:cNvSpPr/>
            <p:nvPr/>
          </p:nvSpPr>
          <p:spPr>
            <a:xfrm>
              <a:off x="2178002" y="305298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13708F8-27C8-4333-A129-A7CA5C2E2B94}"/>
                </a:ext>
              </a:extLst>
            </p:cNvPr>
            <p:cNvSpPr/>
            <p:nvPr/>
          </p:nvSpPr>
          <p:spPr>
            <a:xfrm>
              <a:off x="3338941" y="305298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501213EF-0A6F-4A1E-ABF1-FF4666A1D85C}"/>
                </a:ext>
              </a:extLst>
            </p:cNvPr>
            <p:cNvSpPr/>
            <p:nvPr/>
          </p:nvSpPr>
          <p:spPr>
            <a:xfrm>
              <a:off x="4499881" y="305298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449B749-5064-4A3E-95F6-BB05C06AC97D}"/>
                </a:ext>
              </a:extLst>
            </p:cNvPr>
            <p:cNvSpPr/>
            <p:nvPr/>
          </p:nvSpPr>
          <p:spPr>
            <a:xfrm>
              <a:off x="5660822" y="305298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FA270D5-D63D-4FF2-AC88-F0EEE136715D}"/>
                </a:ext>
              </a:extLst>
            </p:cNvPr>
            <p:cNvSpPr/>
            <p:nvPr/>
          </p:nvSpPr>
          <p:spPr>
            <a:xfrm>
              <a:off x="6821760" y="305298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01BB11D1-577D-4D0E-9E08-2B9AAFE38797}"/>
                </a:ext>
              </a:extLst>
            </p:cNvPr>
            <p:cNvCxnSpPr/>
            <p:nvPr/>
          </p:nvCxnSpPr>
          <p:spPr>
            <a:xfrm>
              <a:off x="1181911" y="2373913"/>
              <a:ext cx="996091" cy="12955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88C14788-175C-4448-8CBE-A34269D66031}"/>
                </a:ext>
              </a:extLst>
            </p:cNvPr>
            <p:cNvCxnSpPr/>
            <p:nvPr/>
          </p:nvCxnSpPr>
          <p:spPr>
            <a:xfrm>
              <a:off x="2342852" y="2380392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F9301B51-D910-4A22-90B0-06AB0F6312DF}"/>
                </a:ext>
              </a:extLst>
            </p:cNvPr>
            <p:cNvCxnSpPr>
              <a:stCxn id="124" idx="6"/>
              <a:endCxn id="125" idx="2"/>
            </p:cNvCxnSpPr>
            <p:nvPr/>
          </p:nvCxnSpPr>
          <p:spPr>
            <a:xfrm>
              <a:off x="1181911" y="3126278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7669ED2F-037A-4677-ADA3-9B81B2891EFD}"/>
                </a:ext>
              </a:extLst>
            </p:cNvPr>
            <p:cNvCxnSpPr/>
            <p:nvPr/>
          </p:nvCxnSpPr>
          <p:spPr>
            <a:xfrm>
              <a:off x="4664731" y="2380392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D27E748A-328E-4BB0-A354-70F5C3D09EB2}"/>
                </a:ext>
              </a:extLst>
            </p:cNvPr>
            <p:cNvCxnSpPr/>
            <p:nvPr/>
          </p:nvCxnSpPr>
          <p:spPr>
            <a:xfrm>
              <a:off x="5825669" y="2380392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325FD530-661C-4367-A197-A5A88BC7C1A6}"/>
                </a:ext>
              </a:extLst>
            </p:cNvPr>
            <p:cNvCxnSpPr/>
            <p:nvPr/>
          </p:nvCxnSpPr>
          <p:spPr>
            <a:xfrm>
              <a:off x="3503790" y="2380392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519354E2-70BB-421A-A4C7-D0E00E0908F8}"/>
                </a:ext>
              </a:extLst>
            </p:cNvPr>
            <p:cNvCxnSpPr/>
            <p:nvPr/>
          </p:nvCxnSpPr>
          <p:spPr>
            <a:xfrm>
              <a:off x="1099487" y="2453684"/>
              <a:ext cx="0" cy="599301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5DE41266-0E11-4DC7-9244-203697557730}"/>
                </a:ext>
              </a:extLst>
            </p:cNvPr>
            <p:cNvCxnSpPr>
              <a:stCxn id="119" idx="4"/>
              <a:endCxn id="125" idx="0"/>
            </p:cNvCxnSpPr>
            <p:nvPr/>
          </p:nvCxnSpPr>
          <p:spPr>
            <a:xfrm>
              <a:off x="2260427" y="2453684"/>
              <a:ext cx="0" cy="599301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662CB22E-8C1F-4E94-A53E-85284A4ABC5C}"/>
                </a:ext>
              </a:extLst>
            </p:cNvPr>
            <p:cNvCxnSpPr>
              <a:stCxn id="125" idx="6"/>
              <a:endCxn id="126" idx="2"/>
            </p:cNvCxnSpPr>
            <p:nvPr/>
          </p:nvCxnSpPr>
          <p:spPr>
            <a:xfrm>
              <a:off x="2342852" y="3126278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8CC9C1D2-AFEA-422F-843A-8BF0B7C3B113}"/>
                </a:ext>
              </a:extLst>
            </p:cNvPr>
            <p:cNvCxnSpPr>
              <a:stCxn id="126" idx="6"/>
              <a:endCxn id="127" idx="2"/>
            </p:cNvCxnSpPr>
            <p:nvPr/>
          </p:nvCxnSpPr>
          <p:spPr>
            <a:xfrm>
              <a:off x="3503790" y="3126278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B3816D35-FDA9-4674-BE17-9AC8E363A7E3}"/>
                </a:ext>
              </a:extLst>
            </p:cNvPr>
            <p:cNvCxnSpPr>
              <a:stCxn id="127" idx="6"/>
              <a:endCxn id="128" idx="2"/>
            </p:cNvCxnSpPr>
            <p:nvPr/>
          </p:nvCxnSpPr>
          <p:spPr>
            <a:xfrm>
              <a:off x="4664731" y="3126278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B8376F58-2EF4-4E00-929C-AE49A61BF922}"/>
                </a:ext>
              </a:extLst>
            </p:cNvPr>
            <p:cNvCxnSpPr>
              <a:stCxn id="128" idx="6"/>
              <a:endCxn id="129" idx="2"/>
            </p:cNvCxnSpPr>
            <p:nvPr/>
          </p:nvCxnSpPr>
          <p:spPr>
            <a:xfrm>
              <a:off x="5825669" y="3126278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7DA9BA8E-BDE8-4D39-B719-4859D4D72F78}"/>
                </a:ext>
              </a:extLst>
            </p:cNvPr>
            <p:cNvCxnSpPr>
              <a:stCxn id="120" idx="4"/>
              <a:endCxn id="126" idx="0"/>
            </p:cNvCxnSpPr>
            <p:nvPr/>
          </p:nvCxnSpPr>
          <p:spPr>
            <a:xfrm>
              <a:off x="3421366" y="2453684"/>
              <a:ext cx="0" cy="599301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E653B284-1DDC-4A47-8F07-3C2BE229BDE3}"/>
                </a:ext>
              </a:extLst>
            </p:cNvPr>
            <p:cNvCxnSpPr>
              <a:stCxn id="121" idx="4"/>
              <a:endCxn id="127" idx="0"/>
            </p:cNvCxnSpPr>
            <p:nvPr/>
          </p:nvCxnSpPr>
          <p:spPr>
            <a:xfrm>
              <a:off x="4582306" y="2453684"/>
              <a:ext cx="0" cy="599301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EC161FDF-6452-43D6-9ED8-27EA5F13CE0D}"/>
                </a:ext>
              </a:extLst>
            </p:cNvPr>
            <p:cNvCxnSpPr>
              <a:stCxn id="122" idx="4"/>
              <a:endCxn id="128" idx="0"/>
            </p:cNvCxnSpPr>
            <p:nvPr/>
          </p:nvCxnSpPr>
          <p:spPr>
            <a:xfrm>
              <a:off x="5743247" y="2453684"/>
              <a:ext cx="0" cy="599301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BF6C5BAF-5B10-4252-87F0-1B3DECDD3228}"/>
                </a:ext>
              </a:extLst>
            </p:cNvPr>
            <p:cNvCxnSpPr>
              <a:stCxn id="123" idx="4"/>
              <a:endCxn id="129" idx="0"/>
            </p:cNvCxnSpPr>
            <p:nvPr/>
          </p:nvCxnSpPr>
          <p:spPr>
            <a:xfrm>
              <a:off x="6904185" y="2453684"/>
              <a:ext cx="0" cy="599301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983A8E99-2005-487F-AA80-CCB2FC8373FF}"/>
                </a:ext>
              </a:extLst>
            </p:cNvPr>
            <p:cNvSpPr/>
            <p:nvPr/>
          </p:nvSpPr>
          <p:spPr>
            <a:xfrm>
              <a:off x="1017062" y="378591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014877AA-EA02-4B28-8053-E925E97C4B02}"/>
                </a:ext>
              </a:extLst>
            </p:cNvPr>
            <p:cNvSpPr/>
            <p:nvPr/>
          </p:nvSpPr>
          <p:spPr>
            <a:xfrm>
              <a:off x="2178002" y="378591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23CEE890-5A8D-451B-9B11-F9A9C275FE4E}"/>
                </a:ext>
              </a:extLst>
            </p:cNvPr>
            <p:cNvSpPr/>
            <p:nvPr/>
          </p:nvSpPr>
          <p:spPr>
            <a:xfrm>
              <a:off x="3338941" y="378591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4AA34A8E-2606-4BC2-BF50-EB31AF1426A3}"/>
                </a:ext>
              </a:extLst>
            </p:cNvPr>
            <p:cNvSpPr/>
            <p:nvPr/>
          </p:nvSpPr>
          <p:spPr>
            <a:xfrm>
              <a:off x="4499881" y="378591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A951174E-FF36-4D4B-8A37-9922CB056674}"/>
                </a:ext>
              </a:extLst>
            </p:cNvPr>
            <p:cNvSpPr/>
            <p:nvPr/>
          </p:nvSpPr>
          <p:spPr>
            <a:xfrm>
              <a:off x="5660822" y="378591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1F0CDCFF-2247-4181-9124-F8F159F72878}"/>
                </a:ext>
              </a:extLst>
            </p:cNvPr>
            <p:cNvSpPr/>
            <p:nvPr/>
          </p:nvSpPr>
          <p:spPr>
            <a:xfrm>
              <a:off x="6821760" y="378591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7CD60B3A-2851-448F-8853-D5D41F90F247}"/>
                </a:ext>
              </a:extLst>
            </p:cNvPr>
            <p:cNvSpPr/>
            <p:nvPr/>
          </p:nvSpPr>
          <p:spPr>
            <a:xfrm>
              <a:off x="1017062" y="451884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C22859BB-1917-4F11-B0FE-069016A0E872}"/>
                </a:ext>
              </a:extLst>
            </p:cNvPr>
            <p:cNvSpPr/>
            <p:nvPr/>
          </p:nvSpPr>
          <p:spPr>
            <a:xfrm>
              <a:off x="2178002" y="451884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1CAE47E2-BA66-456F-9A4B-2B5E26DE45E6}"/>
                </a:ext>
              </a:extLst>
            </p:cNvPr>
            <p:cNvSpPr/>
            <p:nvPr/>
          </p:nvSpPr>
          <p:spPr>
            <a:xfrm>
              <a:off x="3338941" y="451884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A42E8BE-0C1E-486D-93E6-8D61565BC899}"/>
                </a:ext>
              </a:extLst>
            </p:cNvPr>
            <p:cNvSpPr/>
            <p:nvPr/>
          </p:nvSpPr>
          <p:spPr>
            <a:xfrm>
              <a:off x="4499881" y="451884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6DD54B91-8308-4CE5-B209-2EEA4FDA4088}"/>
                </a:ext>
              </a:extLst>
            </p:cNvPr>
            <p:cNvSpPr/>
            <p:nvPr/>
          </p:nvSpPr>
          <p:spPr>
            <a:xfrm>
              <a:off x="5660822" y="451884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07902303-FF7A-407E-9D5A-FF31ACC2951C}"/>
                </a:ext>
              </a:extLst>
            </p:cNvPr>
            <p:cNvSpPr/>
            <p:nvPr/>
          </p:nvSpPr>
          <p:spPr>
            <a:xfrm>
              <a:off x="6821760" y="451884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21C12CE0-37FE-408B-AB3F-28F3D54D40A3}"/>
                </a:ext>
              </a:extLst>
            </p:cNvPr>
            <p:cNvCxnSpPr>
              <a:stCxn id="146" idx="6"/>
              <a:endCxn id="147" idx="2"/>
            </p:cNvCxnSpPr>
            <p:nvPr/>
          </p:nvCxnSpPr>
          <p:spPr>
            <a:xfrm>
              <a:off x="1181911" y="3859207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5B8B4C49-66DC-4675-93A6-303F07633B78}"/>
                </a:ext>
              </a:extLst>
            </p:cNvPr>
            <p:cNvCxnSpPr>
              <a:stCxn id="147" idx="6"/>
              <a:endCxn id="148" idx="2"/>
            </p:cNvCxnSpPr>
            <p:nvPr/>
          </p:nvCxnSpPr>
          <p:spPr>
            <a:xfrm>
              <a:off x="2342852" y="3859207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1074E365-CBDD-4187-B5BB-6A2D717AF1BC}"/>
                </a:ext>
              </a:extLst>
            </p:cNvPr>
            <p:cNvCxnSpPr>
              <a:stCxn id="152" idx="6"/>
              <a:endCxn id="153" idx="2"/>
            </p:cNvCxnSpPr>
            <p:nvPr/>
          </p:nvCxnSpPr>
          <p:spPr>
            <a:xfrm>
              <a:off x="1181911" y="4592138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704F4A68-B303-40D6-A60F-4A11CBDD0946}"/>
                </a:ext>
              </a:extLst>
            </p:cNvPr>
            <p:cNvCxnSpPr>
              <a:stCxn id="149" idx="6"/>
              <a:endCxn id="150" idx="2"/>
            </p:cNvCxnSpPr>
            <p:nvPr/>
          </p:nvCxnSpPr>
          <p:spPr>
            <a:xfrm>
              <a:off x="4664731" y="3859207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DC7D8ADD-1BBC-4F97-99FE-DE78DDF63CBE}"/>
                </a:ext>
              </a:extLst>
            </p:cNvPr>
            <p:cNvCxnSpPr>
              <a:stCxn id="150" idx="6"/>
              <a:endCxn id="151" idx="2"/>
            </p:cNvCxnSpPr>
            <p:nvPr/>
          </p:nvCxnSpPr>
          <p:spPr>
            <a:xfrm>
              <a:off x="5825669" y="3859207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0D45FA8F-E65A-4F67-9552-0BEDB5B8E3C5}"/>
                </a:ext>
              </a:extLst>
            </p:cNvPr>
            <p:cNvCxnSpPr>
              <a:stCxn id="148" idx="6"/>
              <a:endCxn id="149" idx="2"/>
            </p:cNvCxnSpPr>
            <p:nvPr/>
          </p:nvCxnSpPr>
          <p:spPr>
            <a:xfrm>
              <a:off x="3503790" y="3859207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353132AD-6756-4B43-B353-A4260596BA77}"/>
                </a:ext>
              </a:extLst>
            </p:cNvPr>
            <p:cNvCxnSpPr/>
            <p:nvPr/>
          </p:nvCxnSpPr>
          <p:spPr>
            <a:xfrm>
              <a:off x="1099487" y="3932501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DF8380D1-A87C-45CC-A311-F46013052A4C}"/>
                </a:ext>
              </a:extLst>
            </p:cNvPr>
            <p:cNvCxnSpPr>
              <a:stCxn id="147" idx="4"/>
              <a:endCxn id="153" idx="0"/>
            </p:cNvCxnSpPr>
            <p:nvPr/>
          </p:nvCxnSpPr>
          <p:spPr>
            <a:xfrm>
              <a:off x="2260427" y="3932501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6F8E05F9-971D-45DA-ABA9-DA5B085FACCC}"/>
                </a:ext>
              </a:extLst>
            </p:cNvPr>
            <p:cNvCxnSpPr>
              <a:stCxn id="153" idx="6"/>
              <a:endCxn id="154" idx="2"/>
            </p:cNvCxnSpPr>
            <p:nvPr/>
          </p:nvCxnSpPr>
          <p:spPr>
            <a:xfrm>
              <a:off x="2342852" y="4592138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D93CEA7F-9802-4A58-B794-EE93C698F2A1}"/>
                </a:ext>
              </a:extLst>
            </p:cNvPr>
            <p:cNvCxnSpPr>
              <a:stCxn id="154" idx="6"/>
              <a:endCxn id="155" idx="2"/>
            </p:cNvCxnSpPr>
            <p:nvPr/>
          </p:nvCxnSpPr>
          <p:spPr>
            <a:xfrm>
              <a:off x="3503790" y="4592138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A133CE1C-F740-4FA3-AC46-ADF02EF753EF}"/>
                </a:ext>
              </a:extLst>
            </p:cNvPr>
            <p:cNvCxnSpPr>
              <a:stCxn id="155" idx="6"/>
              <a:endCxn id="156" idx="2"/>
            </p:cNvCxnSpPr>
            <p:nvPr/>
          </p:nvCxnSpPr>
          <p:spPr>
            <a:xfrm>
              <a:off x="4664731" y="4592138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4F76DA04-13DA-4C44-A28A-88672FD02210}"/>
                </a:ext>
              </a:extLst>
            </p:cNvPr>
            <p:cNvCxnSpPr>
              <a:stCxn id="156" idx="6"/>
              <a:endCxn id="157" idx="2"/>
            </p:cNvCxnSpPr>
            <p:nvPr/>
          </p:nvCxnSpPr>
          <p:spPr>
            <a:xfrm>
              <a:off x="5825669" y="4592138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287AC4BB-09BC-413F-9479-76A365E22D72}"/>
                </a:ext>
              </a:extLst>
            </p:cNvPr>
            <p:cNvCxnSpPr>
              <a:stCxn id="148" idx="4"/>
              <a:endCxn id="154" idx="0"/>
            </p:cNvCxnSpPr>
            <p:nvPr/>
          </p:nvCxnSpPr>
          <p:spPr>
            <a:xfrm>
              <a:off x="3421366" y="3932501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9EA7168B-8A62-4561-A1BE-724F7B992535}"/>
                </a:ext>
              </a:extLst>
            </p:cNvPr>
            <p:cNvCxnSpPr>
              <a:stCxn id="149" idx="4"/>
              <a:endCxn id="155" idx="0"/>
            </p:cNvCxnSpPr>
            <p:nvPr/>
          </p:nvCxnSpPr>
          <p:spPr>
            <a:xfrm>
              <a:off x="4582306" y="3932501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64DD94B1-3898-4DA9-9B0B-DA218E3C9DEC}"/>
                </a:ext>
              </a:extLst>
            </p:cNvPr>
            <p:cNvCxnSpPr>
              <a:stCxn id="150" idx="4"/>
              <a:endCxn id="156" idx="0"/>
            </p:cNvCxnSpPr>
            <p:nvPr/>
          </p:nvCxnSpPr>
          <p:spPr>
            <a:xfrm>
              <a:off x="5743247" y="3932501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8B04AD8F-FF26-4427-94F4-20683ABE8427}"/>
                </a:ext>
              </a:extLst>
            </p:cNvPr>
            <p:cNvCxnSpPr>
              <a:stCxn id="151" idx="4"/>
              <a:endCxn id="157" idx="0"/>
            </p:cNvCxnSpPr>
            <p:nvPr/>
          </p:nvCxnSpPr>
          <p:spPr>
            <a:xfrm>
              <a:off x="6904185" y="3932501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C18B003A-4E58-4725-85C5-185B8ADB3FFF}"/>
                </a:ext>
              </a:extLst>
            </p:cNvPr>
            <p:cNvSpPr/>
            <p:nvPr/>
          </p:nvSpPr>
          <p:spPr>
            <a:xfrm>
              <a:off x="1017062" y="525177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B0049D8C-4FEF-4311-A1D6-DE8E8FB7F45E}"/>
                </a:ext>
              </a:extLst>
            </p:cNvPr>
            <p:cNvSpPr/>
            <p:nvPr/>
          </p:nvSpPr>
          <p:spPr>
            <a:xfrm>
              <a:off x="2178002" y="525177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9E91D4A4-E292-4CAC-95CE-CBD64D71BB5A}"/>
                </a:ext>
              </a:extLst>
            </p:cNvPr>
            <p:cNvSpPr/>
            <p:nvPr/>
          </p:nvSpPr>
          <p:spPr>
            <a:xfrm>
              <a:off x="3338941" y="525177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C2D790B5-4134-432D-84CC-F4E9B36AFF38}"/>
                </a:ext>
              </a:extLst>
            </p:cNvPr>
            <p:cNvSpPr/>
            <p:nvPr/>
          </p:nvSpPr>
          <p:spPr>
            <a:xfrm>
              <a:off x="4499881" y="525177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5C8262F4-5D53-44DE-91C0-7A0BD5A5DDEE}"/>
                </a:ext>
              </a:extLst>
            </p:cNvPr>
            <p:cNvSpPr/>
            <p:nvPr/>
          </p:nvSpPr>
          <p:spPr>
            <a:xfrm>
              <a:off x="5660822" y="525177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ADEC6BE-7560-452C-BD5B-3FCC0C8D2E2C}"/>
                </a:ext>
              </a:extLst>
            </p:cNvPr>
            <p:cNvSpPr/>
            <p:nvPr/>
          </p:nvSpPr>
          <p:spPr>
            <a:xfrm>
              <a:off x="6821760" y="525177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2CC9348D-8E8E-4602-A4D0-8E8246545825}"/>
                </a:ext>
              </a:extLst>
            </p:cNvPr>
            <p:cNvSpPr/>
            <p:nvPr/>
          </p:nvSpPr>
          <p:spPr>
            <a:xfrm>
              <a:off x="1017062" y="5958791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F6AC4C20-5F82-4D1C-A780-0A5C52A68879}"/>
                </a:ext>
              </a:extLst>
            </p:cNvPr>
            <p:cNvSpPr/>
            <p:nvPr/>
          </p:nvSpPr>
          <p:spPr>
            <a:xfrm>
              <a:off x="2178002" y="5958791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96A2553F-99A4-4319-8CA4-36EDA38BF91E}"/>
                </a:ext>
              </a:extLst>
            </p:cNvPr>
            <p:cNvSpPr/>
            <p:nvPr/>
          </p:nvSpPr>
          <p:spPr>
            <a:xfrm>
              <a:off x="3338941" y="5958791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ED37E73-1D12-4495-95F5-3BB45CD401F5}"/>
                </a:ext>
              </a:extLst>
            </p:cNvPr>
            <p:cNvSpPr/>
            <p:nvPr/>
          </p:nvSpPr>
          <p:spPr>
            <a:xfrm>
              <a:off x="4499881" y="5958791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483CF61-FA9F-4049-842F-8DA504CAA343}"/>
                </a:ext>
              </a:extLst>
            </p:cNvPr>
            <p:cNvSpPr/>
            <p:nvPr/>
          </p:nvSpPr>
          <p:spPr>
            <a:xfrm>
              <a:off x="5660822" y="5958791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6610AAE5-F1B8-47D1-913D-EB5A8CF83A72}"/>
                </a:ext>
              </a:extLst>
            </p:cNvPr>
            <p:cNvSpPr/>
            <p:nvPr/>
          </p:nvSpPr>
          <p:spPr>
            <a:xfrm>
              <a:off x="6821760" y="5958791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033F231C-2E9E-4EEA-8405-1AFD8BDABC16}"/>
                </a:ext>
              </a:extLst>
            </p:cNvPr>
            <p:cNvCxnSpPr>
              <a:stCxn id="174" idx="6"/>
              <a:endCxn id="175" idx="2"/>
            </p:cNvCxnSpPr>
            <p:nvPr/>
          </p:nvCxnSpPr>
          <p:spPr>
            <a:xfrm>
              <a:off x="1181911" y="5325067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0FDD11ED-2C64-43B8-A152-141979D887A7}"/>
                </a:ext>
              </a:extLst>
            </p:cNvPr>
            <p:cNvCxnSpPr>
              <a:stCxn id="175" idx="6"/>
              <a:endCxn id="176" idx="2"/>
            </p:cNvCxnSpPr>
            <p:nvPr/>
          </p:nvCxnSpPr>
          <p:spPr>
            <a:xfrm>
              <a:off x="2342852" y="5325067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775946F0-F054-4940-BB09-FE4B2FD66085}"/>
                </a:ext>
              </a:extLst>
            </p:cNvPr>
            <p:cNvCxnSpPr>
              <a:stCxn id="177" idx="6"/>
              <a:endCxn id="178" idx="2"/>
            </p:cNvCxnSpPr>
            <p:nvPr/>
          </p:nvCxnSpPr>
          <p:spPr>
            <a:xfrm>
              <a:off x="4664731" y="5325067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D25F45D5-7297-4AAD-8600-0C8DD63091E9}"/>
                </a:ext>
              </a:extLst>
            </p:cNvPr>
            <p:cNvCxnSpPr>
              <a:stCxn id="178" idx="6"/>
              <a:endCxn id="179" idx="2"/>
            </p:cNvCxnSpPr>
            <p:nvPr/>
          </p:nvCxnSpPr>
          <p:spPr>
            <a:xfrm>
              <a:off x="5825669" y="5325067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D6924F23-8E7A-4495-9A84-C3012E557A8E}"/>
                </a:ext>
              </a:extLst>
            </p:cNvPr>
            <p:cNvCxnSpPr>
              <a:stCxn id="176" idx="6"/>
              <a:endCxn id="177" idx="2"/>
            </p:cNvCxnSpPr>
            <p:nvPr/>
          </p:nvCxnSpPr>
          <p:spPr>
            <a:xfrm>
              <a:off x="3503790" y="5325067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24CFB569-0140-4A97-AE44-A23D237EF1C2}"/>
                </a:ext>
              </a:extLst>
            </p:cNvPr>
            <p:cNvCxnSpPr/>
            <p:nvPr/>
          </p:nvCxnSpPr>
          <p:spPr>
            <a:xfrm>
              <a:off x="1099487" y="5398361"/>
              <a:ext cx="0" cy="56043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78A5E853-C221-4EC0-9EDE-A0127E5F65CD}"/>
                </a:ext>
              </a:extLst>
            </p:cNvPr>
            <p:cNvCxnSpPr>
              <a:stCxn id="175" idx="4"/>
              <a:endCxn id="181" idx="0"/>
            </p:cNvCxnSpPr>
            <p:nvPr/>
          </p:nvCxnSpPr>
          <p:spPr>
            <a:xfrm>
              <a:off x="2260427" y="5398361"/>
              <a:ext cx="0" cy="56043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43A532CB-8911-4F51-B39B-9EDFCD5E8BBE}"/>
                </a:ext>
              </a:extLst>
            </p:cNvPr>
            <p:cNvCxnSpPr>
              <a:stCxn id="176" idx="4"/>
              <a:endCxn id="182" idx="0"/>
            </p:cNvCxnSpPr>
            <p:nvPr/>
          </p:nvCxnSpPr>
          <p:spPr>
            <a:xfrm>
              <a:off x="3421366" y="5398361"/>
              <a:ext cx="0" cy="56043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C4AD83B7-9EDE-4D77-A2AB-A5CA393432BE}"/>
                </a:ext>
              </a:extLst>
            </p:cNvPr>
            <p:cNvCxnSpPr>
              <a:stCxn id="177" idx="4"/>
              <a:endCxn id="183" idx="0"/>
            </p:cNvCxnSpPr>
            <p:nvPr/>
          </p:nvCxnSpPr>
          <p:spPr>
            <a:xfrm>
              <a:off x="4582306" y="5398361"/>
              <a:ext cx="0" cy="56043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C7F7173D-9CEE-47AC-AFA0-228CDDFFD2BD}"/>
                </a:ext>
              </a:extLst>
            </p:cNvPr>
            <p:cNvCxnSpPr>
              <a:stCxn id="178" idx="4"/>
              <a:endCxn id="184" idx="0"/>
            </p:cNvCxnSpPr>
            <p:nvPr/>
          </p:nvCxnSpPr>
          <p:spPr>
            <a:xfrm>
              <a:off x="5743247" y="5398361"/>
              <a:ext cx="0" cy="56043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F882B634-54D6-4610-86F5-D71CED61F6EE}"/>
                </a:ext>
              </a:extLst>
            </p:cNvPr>
            <p:cNvCxnSpPr>
              <a:stCxn id="179" idx="4"/>
              <a:endCxn id="185" idx="0"/>
            </p:cNvCxnSpPr>
            <p:nvPr/>
          </p:nvCxnSpPr>
          <p:spPr>
            <a:xfrm>
              <a:off x="6904185" y="5398361"/>
              <a:ext cx="0" cy="56043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B08FB805-942B-4EBB-B2A8-3D5B1377C768}"/>
                </a:ext>
              </a:extLst>
            </p:cNvPr>
            <p:cNvCxnSpPr/>
            <p:nvPr/>
          </p:nvCxnSpPr>
          <p:spPr>
            <a:xfrm>
              <a:off x="6986610" y="2373913"/>
              <a:ext cx="975480" cy="12957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7A058C1E-1F16-4E78-91FD-76873FB457B1}"/>
                </a:ext>
              </a:extLst>
            </p:cNvPr>
            <p:cNvCxnSpPr>
              <a:stCxn id="129" idx="6"/>
              <a:endCxn id="206" idx="2"/>
            </p:cNvCxnSpPr>
            <p:nvPr/>
          </p:nvCxnSpPr>
          <p:spPr>
            <a:xfrm>
              <a:off x="6986610" y="3126278"/>
              <a:ext cx="975480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6845CB71-EE0A-4A6E-94F0-ED0290E72BBC}"/>
                </a:ext>
              </a:extLst>
            </p:cNvPr>
            <p:cNvCxnSpPr/>
            <p:nvPr/>
          </p:nvCxnSpPr>
          <p:spPr>
            <a:xfrm>
              <a:off x="8044514" y="2466641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4C52C6B9-E8F8-49E4-8699-38BD4EAD8AB3}"/>
                </a:ext>
              </a:extLst>
            </p:cNvPr>
            <p:cNvCxnSpPr>
              <a:stCxn id="151" idx="6"/>
              <a:endCxn id="208" idx="2"/>
            </p:cNvCxnSpPr>
            <p:nvPr/>
          </p:nvCxnSpPr>
          <p:spPr>
            <a:xfrm>
              <a:off x="6986610" y="3859207"/>
              <a:ext cx="975480" cy="10594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98D4D9EB-3331-4202-BDE7-639E76F6B6F9}"/>
                </a:ext>
              </a:extLst>
            </p:cNvPr>
            <p:cNvCxnSpPr>
              <a:stCxn id="157" idx="6"/>
              <a:endCxn id="213" idx="2"/>
            </p:cNvCxnSpPr>
            <p:nvPr/>
          </p:nvCxnSpPr>
          <p:spPr>
            <a:xfrm>
              <a:off x="6986610" y="4592138"/>
              <a:ext cx="975480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FBD3F91A-CA70-4E4B-A514-D6C33CC52F85}"/>
                </a:ext>
              </a:extLst>
            </p:cNvPr>
            <p:cNvCxnSpPr/>
            <p:nvPr/>
          </p:nvCxnSpPr>
          <p:spPr>
            <a:xfrm>
              <a:off x="8044514" y="3943095"/>
              <a:ext cx="0" cy="575751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9BC51AA8-5DC0-4047-92B3-D0C10F819F59}"/>
                </a:ext>
              </a:extLst>
            </p:cNvPr>
            <p:cNvCxnSpPr>
              <a:stCxn id="179" idx="6"/>
              <a:endCxn id="207" idx="2"/>
            </p:cNvCxnSpPr>
            <p:nvPr/>
          </p:nvCxnSpPr>
          <p:spPr>
            <a:xfrm>
              <a:off x="6986610" y="5325067"/>
              <a:ext cx="975480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B9E214EE-8679-4A6B-A270-D4C7AD5F5A90}"/>
                </a:ext>
              </a:extLst>
            </p:cNvPr>
            <p:cNvCxnSpPr>
              <a:stCxn id="207" idx="4"/>
              <a:endCxn id="230" idx="0"/>
            </p:cNvCxnSpPr>
            <p:nvPr/>
          </p:nvCxnSpPr>
          <p:spPr>
            <a:xfrm>
              <a:off x="8044514" y="5398361"/>
              <a:ext cx="0" cy="56043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89E1990D-6345-47D9-BE82-7FB2BAA6B340}"/>
                </a:ext>
              </a:extLst>
            </p:cNvPr>
            <p:cNvSpPr/>
            <p:nvPr/>
          </p:nvSpPr>
          <p:spPr>
            <a:xfrm>
              <a:off x="7962090" y="2307098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CAEEE8F5-90E9-4E59-9D77-DE2B84DF28E8}"/>
                </a:ext>
              </a:extLst>
            </p:cNvPr>
            <p:cNvSpPr/>
            <p:nvPr/>
          </p:nvSpPr>
          <p:spPr>
            <a:xfrm>
              <a:off x="7962090" y="305298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76776913-BCB1-45B8-8D57-0B75D2DC5E11}"/>
                </a:ext>
              </a:extLst>
            </p:cNvPr>
            <p:cNvSpPr/>
            <p:nvPr/>
          </p:nvSpPr>
          <p:spPr>
            <a:xfrm>
              <a:off x="7962090" y="5251775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D1A045CD-A2D3-4CF7-B2B3-91B4BDDE810E}"/>
                </a:ext>
              </a:extLst>
            </p:cNvPr>
            <p:cNvSpPr/>
            <p:nvPr/>
          </p:nvSpPr>
          <p:spPr>
            <a:xfrm>
              <a:off x="7962090" y="3796510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01BCBB3B-799A-4943-B11D-7CC88B385EB9}"/>
                </a:ext>
              </a:extLst>
            </p:cNvPr>
            <p:cNvCxnSpPr>
              <a:stCxn id="183" idx="6"/>
              <a:endCxn id="184" idx="2"/>
            </p:cNvCxnSpPr>
            <p:nvPr/>
          </p:nvCxnSpPr>
          <p:spPr>
            <a:xfrm>
              <a:off x="4664731" y="6032083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B55B2368-FE57-4999-BC47-40453506753C}"/>
                </a:ext>
              </a:extLst>
            </p:cNvPr>
            <p:cNvCxnSpPr>
              <a:stCxn id="182" idx="6"/>
              <a:endCxn id="183" idx="2"/>
            </p:cNvCxnSpPr>
            <p:nvPr/>
          </p:nvCxnSpPr>
          <p:spPr>
            <a:xfrm>
              <a:off x="3503790" y="6032083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E32B7D09-C1B1-4444-87FF-EA3BE1DD1C50}"/>
                </a:ext>
              </a:extLst>
            </p:cNvPr>
            <p:cNvCxnSpPr>
              <a:stCxn id="181" idx="6"/>
              <a:endCxn id="182" idx="2"/>
            </p:cNvCxnSpPr>
            <p:nvPr/>
          </p:nvCxnSpPr>
          <p:spPr>
            <a:xfrm>
              <a:off x="2342852" y="6032083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65634456-F60F-4737-A8A2-91E7F6CF6706}"/>
                </a:ext>
              </a:extLst>
            </p:cNvPr>
            <p:cNvCxnSpPr>
              <a:stCxn id="180" idx="6"/>
              <a:endCxn id="181" idx="2"/>
            </p:cNvCxnSpPr>
            <p:nvPr/>
          </p:nvCxnSpPr>
          <p:spPr>
            <a:xfrm>
              <a:off x="1181911" y="6032083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2FDAB580-247F-4171-870E-4BB3E4E53CC8}"/>
                </a:ext>
              </a:extLst>
            </p:cNvPr>
            <p:cNvSpPr/>
            <p:nvPr/>
          </p:nvSpPr>
          <p:spPr>
            <a:xfrm>
              <a:off x="7962090" y="4518844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2C7B1066-1494-414E-A9BA-6EA6B1D8AFC1}"/>
                </a:ext>
              </a:extLst>
            </p:cNvPr>
            <p:cNvCxnSpPr/>
            <p:nvPr/>
          </p:nvCxnSpPr>
          <p:spPr>
            <a:xfrm>
              <a:off x="1099487" y="319957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85CC4C62-E08C-404C-BC89-3A589E54FFFE}"/>
                </a:ext>
              </a:extLst>
            </p:cNvPr>
            <p:cNvCxnSpPr/>
            <p:nvPr/>
          </p:nvCxnSpPr>
          <p:spPr>
            <a:xfrm>
              <a:off x="1099487" y="466543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AA040785-9D85-4276-A930-3B6FE665A3A6}"/>
                </a:ext>
              </a:extLst>
            </p:cNvPr>
            <p:cNvCxnSpPr>
              <a:stCxn id="125" idx="4"/>
              <a:endCxn id="147" idx="0"/>
            </p:cNvCxnSpPr>
            <p:nvPr/>
          </p:nvCxnSpPr>
          <p:spPr>
            <a:xfrm>
              <a:off x="2260427" y="319957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4AD382DA-BA6F-46EB-8FAA-8E16A1FA426A}"/>
                </a:ext>
              </a:extLst>
            </p:cNvPr>
            <p:cNvCxnSpPr>
              <a:stCxn id="153" idx="4"/>
              <a:endCxn id="175" idx="0"/>
            </p:cNvCxnSpPr>
            <p:nvPr/>
          </p:nvCxnSpPr>
          <p:spPr>
            <a:xfrm>
              <a:off x="2260427" y="466543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65272D2B-0F8C-4CA8-BCE1-5BF73269278F}"/>
                </a:ext>
              </a:extLst>
            </p:cNvPr>
            <p:cNvCxnSpPr>
              <a:stCxn id="154" idx="4"/>
              <a:endCxn id="176" idx="0"/>
            </p:cNvCxnSpPr>
            <p:nvPr/>
          </p:nvCxnSpPr>
          <p:spPr>
            <a:xfrm>
              <a:off x="3421366" y="466543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1265771B-E0E7-4E7A-8236-2DEC861D8760}"/>
                </a:ext>
              </a:extLst>
            </p:cNvPr>
            <p:cNvCxnSpPr>
              <a:stCxn id="126" idx="4"/>
              <a:endCxn id="148" idx="0"/>
            </p:cNvCxnSpPr>
            <p:nvPr/>
          </p:nvCxnSpPr>
          <p:spPr>
            <a:xfrm>
              <a:off x="3421366" y="319957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DACB991B-40EC-4A7D-8E9B-E203C79CF61D}"/>
                </a:ext>
              </a:extLst>
            </p:cNvPr>
            <p:cNvCxnSpPr>
              <a:stCxn id="155" idx="4"/>
              <a:endCxn id="177" idx="0"/>
            </p:cNvCxnSpPr>
            <p:nvPr/>
          </p:nvCxnSpPr>
          <p:spPr>
            <a:xfrm>
              <a:off x="4582306" y="466543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53C4A82A-8A08-4F38-A2F0-7463B985F890}"/>
                </a:ext>
              </a:extLst>
            </p:cNvPr>
            <p:cNvCxnSpPr>
              <a:stCxn id="127" idx="4"/>
              <a:endCxn id="149" idx="0"/>
            </p:cNvCxnSpPr>
            <p:nvPr/>
          </p:nvCxnSpPr>
          <p:spPr>
            <a:xfrm>
              <a:off x="4582306" y="319957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9F473EA8-17C5-4562-A606-5B694FA25253}"/>
                </a:ext>
              </a:extLst>
            </p:cNvPr>
            <p:cNvCxnSpPr>
              <a:stCxn id="156" idx="4"/>
              <a:endCxn id="178" idx="0"/>
            </p:cNvCxnSpPr>
            <p:nvPr/>
          </p:nvCxnSpPr>
          <p:spPr>
            <a:xfrm>
              <a:off x="5743247" y="466543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1FD10AF1-D895-4785-908A-4CDF558DD61B}"/>
                </a:ext>
              </a:extLst>
            </p:cNvPr>
            <p:cNvCxnSpPr>
              <a:stCxn id="128" idx="4"/>
              <a:endCxn id="150" idx="0"/>
            </p:cNvCxnSpPr>
            <p:nvPr/>
          </p:nvCxnSpPr>
          <p:spPr>
            <a:xfrm>
              <a:off x="5743247" y="319957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31FC1849-A30E-451B-BC4D-D68D2322B000}"/>
                </a:ext>
              </a:extLst>
            </p:cNvPr>
            <p:cNvCxnSpPr>
              <a:stCxn id="157" idx="4"/>
              <a:endCxn id="179" idx="0"/>
            </p:cNvCxnSpPr>
            <p:nvPr/>
          </p:nvCxnSpPr>
          <p:spPr>
            <a:xfrm>
              <a:off x="6904185" y="466543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D5AC326C-16B7-4E9E-B4AC-2F8064DFF490}"/>
                </a:ext>
              </a:extLst>
            </p:cNvPr>
            <p:cNvCxnSpPr>
              <a:stCxn id="129" idx="4"/>
              <a:endCxn id="151" idx="0"/>
            </p:cNvCxnSpPr>
            <p:nvPr/>
          </p:nvCxnSpPr>
          <p:spPr>
            <a:xfrm>
              <a:off x="6904185" y="319957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4BDB87CC-A5AB-46CA-9EE2-C03EE93AA94C}"/>
                </a:ext>
              </a:extLst>
            </p:cNvPr>
            <p:cNvCxnSpPr/>
            <p:nvPr/>
          </p:nvCxnSpPr>
          <p:spPr>
            <a:xfrm>
              <a:off x="8044514" y="4665430"/>
              <a:ext cx="0" cy="58634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C5E00315-A6EC-4257-9FC4-12F8691F8A0E}"/>
                </a:ext>
              </a:extLst>
            </p:cNvPr>
            <p:cNvCxnSpPr/>
            <p:nvPr/>
          </p:nvCxnSpPr>
          <p:spPr>
            <a:xfrm>
              <a:off x="8044514" y="3199570"/>
              <a:ext cx="0" cy="596937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AD3A78E8-1150-43C6-9AA0-446845B50149}"/>
                </a:ext>
              </a:extLst>
            </p:cNvPr>
            <p:cNvCxnSpPr>
              <a:stCxn id="184" idx="6"/>
              <a:endCxn id="185" idx="2"/>
            </p:cNvCxnSpPr>
            <p:nvPr/>
          </p:nvCxnSpPr>
          <p:spPr>
            <a:xfrm>
              <a:off x="5825669" y="6032083"/>
              <a:ext cx="99609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51A69C06-F228-4B3B-8859-06423BAAABC7}"/>
                </a:ext>
              </a:extLst>
            </p:cNvPr>
            <p:cNvCxnSpPr>
              <a:stCxn id="185" idx="6"/>
              <a:endCxn id="230" idx="2"/>
            </p:cNvCxnSpPr>
            <p:nvPr/>
          </p:nvCxnSpPr>
          <p:spPr>
            <a:xfrm>
              <a:off x="6986610" y="6032083"/>
              <a:ext cx="975480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8C44978C-C958-409C-BDCD-42345454268B}"/>
                </a:ext>
              </a:extLst>
            </p:cNvPr>
            <p:cNvSpPr/>
            <p:nvPr/>
          </p:nvSpPr>
          <p:spPr>
            <a:xfrm>
              <a:off x="7962090" y="5958791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4ACF1B75-F65D-4739-8CE1-79E409503A26}"/>
                </a:ext>
              </a:extLst>
            </p:cNvPr>
            <p:cNvSpPr/>
            <p:nvPr/>
          </p:nvSpPr>
          <p:spPr>
            <a:xfrm>
              <a:off x="1017062" y="2307098"/>
              <a:ext cx="164849" cy="146586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04F312EA-F9E6-476E-99DC-51DDC3F6D140}"/>
                    </a:ext>
                  </a:extLst>
                </p:cNvPr>
                <p:cNvSpPr txBox="1"/>
                <p:nvPr/>
              </p:nvSpPr>
              <p:spPr>
                <a:xfrm>
                  <a:off x="3453620" y="3682533"/>
                  <a:ext cx="1647908" cy="723873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CA" sz="3600" dirty="0"/>
                    <a:t>       </a:t>
                  </a:r>
                  <a14:m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endParaRPr lang="en-CA" sz="3600" dirty="0"/>
                </a:p>
              </p:txBody>
            </p:sp>
          </mc:Choice>
          <mc:Fallback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04F312EA-F9E6-476E-99DC-51DDC3F6D1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3620" y="3682533"/>
                  <a:ext cx="1647908" cy="72387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5" name="Oval 234">
            <a:extLst>
              <a:ext uri="{FF2B5EF4-FFF2-40B4-BE49-F238E27FC236}">
                <a16:creationId xmlns:a16="http://schemas.microsoft.com/office/drawing/2014/main" id="{DBA3450C-0A4E-40E8-A77B-C6051667BA87}"/>
              </a:ext>
            </a:extLst>
          </p:cNvPr>
          <p:cNvSpPr/>
          <p:nvPr/>
        </p:nvSpPr>
        <p:spPr>
          <a:xfrm>
            <a:off x="4510947" y="1933194"/>
            <a:ext cx="139553" cy="12783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5913418D-9D83-44E7-9F29-3E48850E8408}"/>
              </a:ext>
            </a:extLst>
          </p:cNvPr>
          <p:cNvSpPr/>
          <p:nvPr/>
        </p:nvSpPr>
        <p:spPr>
          <a:xfrm>
            <a:off x="4510947" y="6175572"/>
            <a:ext cx="139553" cy="12783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0812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prstClr val="black"/>
                </a:solidFill>
              </a:rPr>
              <a:t>α-Expansion (1D example)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7F1320B-F241-4CA3-9AC4-EE2C4DD562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- current disparities (states)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7F1320B-F241-4CA3-9AC4-EE2C4DD562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95271" y="3284984"/>
                <a:ext cx="2844881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CA" sz="2800" dirty="0"/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CA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271" y="3284984"/>
                <a:ext cx="2844881" cy="5564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043608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3299864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5556120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7812376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Arrow Connector 9"/>
          <p:cNvCxnSpPr>
            <a:endCxn id="6" idx="2"/>
          </p:cNvCxnSpPr>
          <p:nvPr/>
        </p:nvCxnSpPr>
        <p:spPr>
          <a:xfrm>
            <a:off x="393980" y="3932318"/>
            <a:ext cx="649628" cy="0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6"/>
            <a:endCxn id="7" idx="2"/>
          </p:cNvCxnSpPr>
          <p:nvPr/>
        </p:nvCxnSpPr>
        <p:spPr>
          <a:xfrm>
            <a:off x="1187608" y="3932318"/>
            <a:ext cx="2112256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6"/>
            <a:endCxn id="8" idx="2"/>
          </p:cNvCxnSpPr>
          <p:nvPr/>
        </p:nvCxnSpPr>
        <p:spPr>
          <a:xfrm>
            <a:off x="3443864" y="3932318"/>
            <a:ext cx="2112256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6"/>
            <a:endCxn id="9" idx="2"/>
          </p:cNvCxnSpPr>
          <p:nvPr/>
        </p:nvCxnSpPr>
        <p:spPr>
          <a:xfrm>
            <a:off x="5700120" y="3932318"/>
            <a:ext cx="2112256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6"/>
          </p:cNvCxnSpPr>
          <p:nvPr/>
        </p:nvCxnSpPr>
        <p:spPr>
          <a:xfrm>
            <a:off x="7956376" y="3932318"/>
            <a:ext cx="720080" cy="1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210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prstClr val="black"/>
                </a:solidFill>
              </a:rPr>
              <a:t>α-Expansion (1D example)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6D77891-419C-49D5-B687-E28C1DE2AB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– a suggested</a:t>
                </a:r>
                <a:br>
                  <a:rPr lang="en-US" dirty="0"/>
                </a:br>
                <a:r>
                  <a:rPr lang="en-US" dirty="0"/>
                  <a:t>new disparity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dirty="0"/>
                  <a:t> – former state</a:t>
                </a:r>
                <a:br>
                  <a:rPr lang="en-US" dirty="0"/>
                </a:br>
                <a:r>
                  <a:rPr lang="en-US" dirty="0"/>
                  <a:t>(disparity) </a:t>
                </a:r>
                <a:endParaRPr lang="en-IL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6D77891-419C-49D5-B687-E28C1DE2AB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22" idx="6"/>
            <a:endCxn id="23" idx="2"/>
          </p:cNvCxnSpPr>
          <p:nvPr/>
        </p:nvCxnSpPr>
        <p:spPr>
          <a:xfrm>
            <a:off x="3059816" y="3932318"/>
            <a:ext cx="2880352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CA" sz="32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CA" sz="3200" dirty="0"/>
                            <m:t> </m:t>
                          </m:r>
                        </m:e>
                      </m:acc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25" idx="3"/>
            <a:endCxn id="22" idx="0"/>
          </p:cNvCxnSpPr>
          <p:nvPr/>
        </p:nvCxnSpPr>
        <p:spPr>
          <a:xfrm flipH="1">
            <a:off x="2987816" y="2110507"/>
            <a:ext cx="1485721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5" idx="5"/>
            <a:endCxn id="23" idx="0"/>
          </p:cNvCxnSpPr>
          <p:nvPr/>
        </p:nvCxnSpPr>
        <p:spPr>
          <a:xfrm>
            <a:off x="4575361" y="2110507"/>
            <a:ext cx="1436807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4" idx="1"/>
            <a:endCxn id="22" idx="4"/>
          </p:cNvCxnSpPr>
          <p:nvPr/>
        </p:nvCxnSpPr>
        <p:spPr>
          <a:xfrm flipH="1" flipV="1">
            <a:off x="2987816" y="4003589"/>
            <a:ext cx="1485913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3" idx="4"/>
            <a:endCxn id="24" idx="7"/>
          </p:cNvCxnSpPr>
          <p:nvPr/>
        </p:nvCxnSpPr>
        <p:spPr>
          <a:xfrm flipH="1">
            <a:off x="4576472" y="4003589"/>
            <a:ext cx="1435696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915816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/>
          <p:cNvSpPr/>
          <p:nvPr/>
        </p:nvSpPr>
        <p:spPr>
          <a:xfrm>
            <a:off x="5940168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452450" y="5733256"/>
            <a:ext cx="145301" cy="1440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/>
          <p:cNvSpPr/>
          <p:nvPr/>
        </p:nvSpPr>
        <p:spPr>
          <a:xfrm>
            <a:off x="4452449" y="1988840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Arrow Connector 25"/>
          <p:cNvCxnSpPr>
            <a:stCxn id="23" idx="6"/>
          </p:cNvCxnSpPr>
          <p:nvPr/>
        </p:nvCxnSpPr>
        <p:spPr>
          <a:xfrm>
            <a:off x="6084168" y="3932318"/>
            <a:ext cx="816096" cy="1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2" idx="2"/>
          </p:cNvCxnSpPr>
          <p:nvPr/>
        </p:nvCxnSpPr>
        <p:spPr>
          <a:xfrm>
            <a:off x="2242180" y="3932318"/>
            <a:ext cx="673636" cy="0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836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prstClr val="black"/>
                </a:solidFill>
              </a:rPr>
              <a:t>α-Expansion (1D example)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203848" y="2913769"/>
            <a:ext cx="2736304" cy="1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99792" y="2348880"/>
                <a:ext cx="1200906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348880"/>
                <a:ext cx="1200906" cy="55643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71294" y="2348880"/>
                <a:ext cx="1197636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294" y="2348880"/>
                <a:ext cx="1197636" cy="5564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14" idx="6"/>
            <a:endCxn id="15" idx="2"/>
          </p:cNvCxnSpPr>
          <p:nvPr/>
        </p:nvCxnSpPr>
        <p:spPr>
          <a:xfrm>
            <a:off x="3059816" y="3932318"/>
            <a:ext cx="2880352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CA" sz="32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CA" sz="3200" dirty="0"/>
                            <m:t> </m:t>
                          </m:r>
                        </m:e>
                      </m:acc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17" idx="3"/>
            <a:endCxn id="14" idx="0"/>
          </p:cNvCxnSpPr>
          <p:nvPr/>
        </p:nvCxnSpPr>
        <p:spPr>
          <a:xfrm flipH="1">
            <a:off x="2987816" y="2110507"/>
            <a:ext cx="1485721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7" idx="5"/>
            <a:endCxn id="15" idx="0"/>
          </p:cNvCxnSpPr>
          <p:nvPr/>
        </p:nvCxnSpPr>
        <p:spPr>
          <a:xfrm>
            <a:off x="4575361" y="2110507"/>
            <a:ext cx="1436807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6" idx="1"/>
            <a:endCxn id="14" idx="4"/>
          </p:cNvCxnSpPr>
          <p:nvPr/>
        </p:nvCxnSpPr>
        <p:spPr>
          <a:xfrm flipH="1" flipV="1">
            <a:off x="2987816" y="4003589"/>
            <a:ext cx="1485913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5" idx="4"/>
            <a:endCxn id="16" idx="7"/>
          </p:cNvCxnSpPr>
          <p:nvPr/>
        </p:nvCxnSpPr>
        <p:spPr>
          <a:xfrm flipH="1">
            <a:off x="4576472" y="4003589"/>
            <a:ext cx="1435696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915816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5940168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4452450" y="5733256"/>
            <a:ext cx="145301" cy="1440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4452449" y="1988840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" name="Straight Arrow Connector 17"/>
          <p:cNvCxnSpPr>
            <a:stCxn id="15" idx="6"/>
          </p:cNvCxnSpPr>
          <p:nvPr/>
        </p:nvCxnSpPr>
        <p:spPr>
          <a:xfrm>
            <a:off x="6084168" y="3932318"/>
            <a:ext cx="816096" cy="1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2"/>
          </p:cNvCxnSpPr>
          <p:nvPr/>
        </p:nvCxnSpPr>
        <p:spPr>
          <a:xfrm>
            <a:off x="2242180" y="3932318"/>
            <a:ext cx="673636" cy="0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5770112" y="4649137"/>
            <a:ext cx="3050360" cy="110520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 rtl="0"/>
            <a:endParaRPr lang="en-CA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017515" y="4888790"/>
                <a:ext cx="2300758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𝑝𝑞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CA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515" y="4888790"/>
                <a:ext cx="2300758" cy="5564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952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prstClr val="black"/>
                </a:solidFill>
              </a:rPr>
              <a:t>α-Expansion (1D example)</a:t>
            </a:r>
            <a:endParaRPr lang="en-US" dirty="0"/>
          </a:p>
        </p:txBody>
      </p:sp>
      <p:cxnSp>
        <p:nvCxnSpPr>
          <p:cNvPr id="3" name="Straight Arrow Connector 2"/>
          <p:cNvCxnSpPr>
            <a:endCxn id="13" idx="2"/>
          </p:cNvCxnSpPr>
          <p:nvPr/>
        </p:nvCxnSpPr>
        <p:spPr>
          <a:xfrm>
            <a:off x="2242180" y="3932318"/>
            <a:ext cx="673636" cy="0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13" idx="6"/>
            <a:endCxn id="14" idx="2"/>
          </p:cNvCxnSpPr>
          <p:nvPr/>
        </p:nvCxnSpPr>
        <p:spPr>
          <a:xfrm>
            <a:off x="3059816" y="3932318"/>
            <a:ext cx="2880352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4" idx="6"/>
          </p:cNvCxnSpPr>
          <p:nvPr/>
        </p:nvCxnSpPr>
        <p:spPr>
          <a:xfrm>
            <a:off x="6084168" y="3932318"/>
            <a:ext cx="816096" cy="1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CA" sz="32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CA" sz="3200" dirty="0"/>
                            <m:t> </m:t>
                          </m:r>
                        </m:e>
                      </m:acc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16" idx="3"/>
            <a:endCxn id="13" idx="0"/>
          </p:cNvCxnSpPr>
          <p:nvPr/>
        </p:nvCxnSpPr>
        <p:spPr>
          <a:xfrm flipH="1">
            <a:off x="2987816" y="2110507"/>
            <a:ext cx="1485721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6" idx="5"/>
            <a:endCxn id="14" idx="0"/>
          </p:cNvCxnSpPr>
          <p:nvPr/>
        </p:nvCxnSpPr>
        <p:spPr>
          <a:xfrm>
            <a:off x="4575361" y="2110507"/>
            <a:ext cx="1436807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5" idx="1"/>
            <a:endCxn id="13" idx="4"/>
          </p:cNvCxnSpPr>
          <p:nvPr/>
        </p:nvCxnSpPr>
        <p:spPr>
          <a:xfrm flipH="1" flipV="1">
            <a:off x="2987816" y="4003589"/>
            <a:ext cx="1485913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4" idx="4"/>
            <a:endCxn id="15" idx="7"/>
          </p:cNvCxnSpPr>
          <p:nvPr/>
        </p:nvCxnSpPr>
        <p:spPr>
          <a:xfrm flipH="1">
            <a:off x="4576472" y="4003589"/>
            <a:ext cx="1435696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915816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940168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452450" y="5733256"/>
            <a:ext cx="145301" cy="1440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4452449" y="1988840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03848" y="5013175"/>
            <a:ext cx="2736304" cy="1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701160" y="5032806"/>
                <a:ext cx="1366784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160" y="5032806"/>
                <a:ext cx="1366784" cy="5564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04048" y="5032806"/>
                <a:ext cx="1360244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032806"/>
                <a:ext cx="1360244" cy="5564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084168" y="2009630"/>
                <a:ext cx="2446375" cy="987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l" rtl="0"/>
                <a:r>
                  <a:rPr lang="en-US" sz="2800" dirty="0">
                    <a:solidFill>
                      <a:prstClr val="black"/>
                    </a:solidFill>
                  </a:rPr>
                  <a:t>But what about</a:t>
                </a:r>
                <a:br>
                  <a:rPr lang="en-US" sz="2800" dirty="0">
                    <a:solidFill>
                      <a:prstClr val="black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𝑝𝑞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CA" sz="2800" dirty="0">
                    <a:solidFill>
                      <a:prstClr val="black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009630"/>
                <a:ext cx="2446375" cy="987322"/>
              </a:xfrm>
              <a:prstGeom prst="rect">
                <a:avLst/>
              </a:prstGeom>
              <a:blipFill rotWithShape="1">
                <a:blip r:embed="rId6"/>
                <a:stretch>
                  <a:fillRect l="-4988" t="-5556" r="-3990" b="-135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loud 20"/>
          <p:cNvSpPr/>
          <p:nvPr/>
        </p:nvSpPr>
        <p:spPr>
          <a:xfrm>
            <a:off x="5580112" y="1844824"/>
            <a:ext cx="3240360" cy="146524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 rtl="0"/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97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prstClr val="black"/>
                </a:solidFill>
              </a:rPr>
              <a:t>α-Expansion (1D example)</a:t>
            </a:r>
            <a:endParaRPr lang="en-US" dirty="0"/>
          </a:p>
        </p:txBody>
      </p:sp>
      <p:cxnSp>
        <p:nvCxnSpPr>
          <p:cNvPr id="3" name="Straight Arrow Connector 2"/>
          <p:cNvCxnSpPr>
            <a:stCxn id="13" idx="6"/>
            <a:endCxn id="14" idx="2"/>
          </p:cNvCxnSpPr>
          <p:nvPr/>
        </p:nvCxnSpPr>
        <p:spPr>
          <a:xfrm>
            <a:off x="3059816" y="3932318"/>
            <a:ext cx="2880352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CA" sz="32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CA" sz="3200" dirty="0"/>
                            <m:t> </m:t>
                          </m:r>
                        </m:e>
                      </m:acc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16" idx="3"/>
            <a:endCxn id="13" idx="0"/>
          </p:cNvCxnSpPr>
          <p:nvPr/>
        </p:nvCxnSpPr>
        <p:spPr>
          <a:xfrm flipH="1">
            <a:off x="2987816" y="2110507"/>
            <a:ext cx="1485721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6" idx="5"/>
            <a:endCxn id="14" idx="0"/>
          </p:cNvCxnSpPr>
          <p:nvPr/>
        </p:nvCxnSpPr>
        <p:spPr>
          <a:xfrm>
            <a:off x="4575361" y="2110507"/>
            <a:ext cx="1436807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5" idx="1"/>
            <a:endCxn id="13" idx="4"/>
          </p:cNvCxnSpPr>
          <p:nvPr/>
        </p:nvCxnSpPr>
        <p:spPr>
          <a:xfrm flipH="1" flipV="1">
            <a:off x="2987816" y="4003589"/>
            <a:ext cx="1485913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4" idx="4"/>
            <a:endCxn id="15" idx="7"/>
          </p:cNvCxnSpPr>
          <p:nvPr/>
        </p:nvCxnSpPr>
        <p:spPr>
          <a:xfrm flipH="1">
            <a:off x="4576472" y="4003589"/>
            <a:ext cx="1435696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spect="1"/>
          </p:cNvSpPr>
          <p:nvPr/>
        </p:nvSpPr>
        <p:spPr>
          <a:xfrm>
            <a:off x="4428000" y="3789040"/>
            <a:ext cx="288000" cy="2850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Arrow Connector 11"/>
          <p:cNvCxnSpPr>
            <a:stCxn id="11" idx="2"/>
            <a:endCxn id="15" idx="0"/>
          </p:cNvCxnSpPr>
          <p:nvPr/>
        </p:nvCxnSpPr>
        <p:spPr>
          <a:xfrm flipH="1">
            <a:off x="4525101" y="4074124"/>
            <a:ext cx="46899" cy="165913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915816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940168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452450" y="5733256"/>
            <a:ext cx="145301" cy="1440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4452449" y="1988840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Arrow Connector 16"/>
          <p:cNvCxnSpPr>
            <a:stCxn id="14" idx="6"/>
          </p:cNvCxnSpPr>
          <p:nvPr/>
        </p:nvCxnSpPr>
        <p:spPr>
          <a:xfrm>
            <a:off x="6084168" y="3932318"/>
            <a:ext cx="816096" cy="1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2"/>
          </p:cNvCxnSpPr>
          <p:nvPr/>
        </p:nvCxnSpPr>
        <p:spPr>
          <a:xfrm>
            <a:off x="2242180" y="3932318"/>
            <a:ext cx="673636" cy="0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203848" y="5013175"/>
            <a:ext cx="2736304" cy="1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701160" y="5032806"/>
                <a:ext cx="1366784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160" y="5032806"/>
                <a:ext cx="1366784" cy="5564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004048" y="5032806"/>
                <a:ext cx="1360244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032806"/>
                <a:ext cx="1360244" cy="5564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ular Callout 21"/>
              <p:cNvSpPr/>
              <p:nvPr/>
            </p:nvSpPr>
            <p:spPr>
              <a:xfrm>
                <a:off x="683568" y="4074124"/>
                <a:ext cx="1895430" cy="612648"/>
              </a:xfrm>
              <a:prstGeom prst="wedgeRoundRectCallout">
                <a:avLst>
                  <a:gd name="adj1" fmla="val 152943"/>
                  <a:gd name="adj2" fmla="val 2435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𝑝𝑞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Rounded 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074124"/>
                <a:ext cx="1895430" cy="612648"/>
              </a:xfrm>
              <a:prstGeom prst="wedgeRoundRectCallout">
                <a:avLst>
                  <a:gd name="adj1" fmla="val 152943"/>
                  <a:gd name="adj2" fmla="val 24357"/>
                  <a:gd name="adj3" fmla="val 16667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649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prstClr val="black"/>
                </a:solidFill>
              </a:rPr>
              <a:t>α-Expansion (1D example)</a:t>
            </a:r>
            <a:endParaRPr lang="en-US" dirty="0"/>
          </a:p>
        </p:txBody>
      </p:sp>
      <p:cxnSp>
        <p:nvCxnSpPr>
          <p:cNvPr id="3" name="Straight Arrow Connector 2"/>
          <p:cNvCxnSpPr>
            <a:stCxn id="13" idx="6"/>
            <a:endCxn id="14" idx="2"/>
          </p:cNvCxnSpPr>
          <p:nvPr/>
        </p:nvCxnSpPr>
        <p:spPr>
          <a:xfrm>
            <a:off x="3059816" y="3932318"/>
            <a:ext cx="2880352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CA" sz="32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CA" sz="3200" dirty="0"/>
                            <m:t> </m:t>
                          </m:r>
                        </m:e>
                      </m:acc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16" idx="3"/>
            <a:endCxn id="13" idx="0"/>
          </p:cNvCxnSpPr>
          <p:nvPr/>
        </p:nvCxnSpPr>
        <p:spPr>
          <a:xfrm flipH="1">
            <a:off x="2987816" y="2110507"/>
            <a:ext cx="1485721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6" idx="5"/>
            <a:endCxn id="14" idx="0"/>
          </p:cNvCxnSpPr>
          <p:nvPr/>
        </p:nvCxnSpPr>
        <p:spPr>
          <a:xfrm>
            <a:off x="4575361" y="2110507"/>
            <a:ext cx="1436807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5" idx="1"/>
            <a:endCxn id="13" idx="4"/>
          </p:cNvCxnSpPr>
          <p:nvPr/>
        </p:nvCxnSpPr>
        <p:spPr>
          <a:xfrm flipH="1" flipV="1">
            <a:off x="2987816" y="4003589"/>
            <a:ext cx="1485913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4" idx="4"/>
            <a:endCxn id="15" idx="7"/>
          </p:cNvCxnSpPr>
          <p:nvPr/>
        </p:nvCxnSpPr>
        <p:spPr>
          <a:xfrm flipH="1">
            <a:off x="4576472" y="4003589"/>
            <a:ext cx="1435696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spect="1"/>
          </p:cNvSpPr>
          <p:nvPr/>
        </p:nvSpPr>
        <p:spPr>
          <a:xfrm>
            <a:off x="4428000" y="3789040"/>
            <a:ext cx="288000" cy="2850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Arrow Connector 11"/>
          <p:cNvCxnSpPr>
            <a:stCxn id="11" idx="2"/>
            <a:endCxn id="15" idx="0"/>
          </p:cNvCxnSpPr>
          <p:nvPr/>
        </p:nvCxnSpPr>
        <p:spPr>
          <a:xfrm flipH="1">
            <a:off x="4525101" y="4074124"/>
            <a:ext cx="46899" cy="165913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915816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940168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452450" y="5733256"/>
            <a:ext cx="145301" cy="1440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4452449" y="1988840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Arrow Connector 16"/>
          <p:cNvCxnSpPr>
            <a:stCxn id="14" idx="6"/>
          </p:cNvCxnSpPr>
          <p:nvPr/>
        </p:nvCxnSpPr>
        <p:spPr>
          <a:xfrm>
            <a:off x="6084168" y="3932318"/>
            <a:ext cx="816096" cy="1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2"/>
          </p:cNvCxnSpPr>
          <p:nvPr/>
        </p:nvCxnSpPr>
        <p:spPr>
          <a:xfrm>
            <a:off x="2242180" y="3932318"/>
            <a:ext cx="673636" cy="0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701160" y="5032806"/>
                <a:ext cx="1366784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160" y="5032806"/>
                <a:ext cx="1366784" cy="5564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urved Connector 19"/>
          <p:cNvCxnSpPr/>
          <p:nvPr/>
        </p:nvCxnSpPr>
        <p:spPr>
          <a:xfrm flipV="1">
            <a:off x="2578998" y="2996952"/>
            <a:ext cx="3289146" cy="1906738"/>
          </a:xfrm>
          <a:prstGeom prst="curvedConnector3">
            <a:avLst>
              <a:gd name="adj1" fmla="val 44440"/>
            </a:avLst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ular Callout 20"/>
              <p:cNvSpPr/>
              <p:nvPr/>
            </p:nvSpPr>
            <p:spPr>
              <a:xfrm>
                <a:off x="1403648" y="2657870"/>
                <a:ext cx="1728192" cy="612648"/>
              </a:xfrm>
              <a:prstGeom prst="wedgeRoundRectCallout">
                <a:avLst>
                  <a:gd name="adj1" fmla="val 84401"/>
                  <a:gd name="adj2" fmla="val 15205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𝑝𝑞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Rounded 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657870"/>
                <a:ext cx="1728192" cy="612648"/>
              </a:xfrm>
              <a:prstGeom prst="wedgeRoundRectCallout">
                <a:avLst>
                  <a:gd name="adj1" fmla="val 84401"/>
                  <a:gd name="adj2" fmla="val 152052"/>
                  <a:gd name="adj3" fmla="val 16667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171294" y="2348880"/>
                <a:ext cx="1197636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294" y="2348880"/>
                <a:ext cx="1197636" cy="5564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79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Rectified images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 flipH="1">
            <a:off x="3942331" y="4941168"/>
            <a:ext cx="12602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algn="ctr" rtl="0" eaLnBrk="0" hangingPunct="0"/>
            <a:r>
              <a:rPr lang="en-US" sz="2400" dirty="0"/>
              <a:t>Baseline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 flipH="1">
            <a:off x="1828527" y="5005117"/>
            <a:ext cx="340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algn="ctr" rtl="0" eaLnBrk="0" hangingPunct="0"/>
            <a:r>
              <a:rPr lang="en-US" i="1" dirty="0"/>
              <a:t>O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 flipH="1">
            <a:off x="6996274" y="4979260"/>
            <a:ext cx="4011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algn="ctr" rtl="0" eaLnBrk="0" hangingPunct="0"/>
            <a:r>
              <a:rPr lang="en-US" i="1" dirty="0">
                <a:solidFill>
                  <a:schemeClr val="tx2"/>
                </a:solidFill>
              </a:rPr>
              <a:t>O’</a:t>
            </a:r>
          </a:p>
        </p:txBody>
      </p:sp>
      <p:sp>
        <p:nvSpPr>
          <p:cNvPr id="8" name="AutoShape 28"/>
          <p:cNvSpPr>
            <a:spLocks noChangeArrowheads="1"/>
          </p:cNvSpPr>
          <p:nvPr/>
        </p:nvSpPr>
        <p:spPr bwMode="auto">
          <a:xfrm>
            <a:off x="2107097" y="1831845"/>
            <a:ext cx="4857797" cy="3128748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2056593" y="4901826"/>
            <a:ext cx="126000" cy="126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6963024" y="4899475"/>
            <a:ext cx="126000" cy="126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1" name="Oval 31"/>
          <p:cNvSpPr>
            <a:spLocks noChangeArrowheads="1"/>
          </p:cNvSpPr>
          <p:nvPr/>
        </p:nvSpPr>
        <p:spPr bwMode="auto">
          <a:xfrm>
            <a:off x="4467720" y="1782480"/>
            <a:ext cx="169200" cy="169249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14371" y="5877272"/>
                <a:ext cx="3515258" cy="549318"/>
              </a:xfrm>
              <a:prstGeom prst="rect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371" y="5877272"/>
                <a:ext cx="3515258" cy="5493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9050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580112" y="3368751"/>
            <a:ext cx="2088232" cy="14284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580112" y="4005064"/>
            <a:ext cx="208823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580112" y="4365104"/>
            <a:ext cx="208823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580112" y="4653136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29"/>
          <p:cNvSpPr>
            <a:spLocks noChangeArrowheads="1"/>
          </p:cNvSpPr>
          <p:nvPr/>
        </p:nvSpPr>
        <p:spPr bwMode="auto">
          <a:xfrm>
            <a:off x="6482295" y="4330612"/>
            <a:ext cx="126000" cy="126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1475656" y="3368751"/>
            <a:ext cx="2088232" cy="14284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475656" y="4005064"/>
            <a:ext cx="208823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475656" y="4365104"/>
            <a:ext cx="208823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475656" y="4653136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30"/>
          <p:cNvSpPr>
            <a:spLocks noChangeArrowheads="1"/>
          </p:cNvSpPr>
          <p:nvPr/>
        </p:nvSpPr>
        <p:spPr bwMode="auto">
          <a:xfrm>
            <a:off x="2533581" y="4288299"/>
            <a:ext cx="126000" cy="126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3" name="Arc 22"/>
          <p:cNvSpPr/>
          <p:nvPr/>
        </p:nvSpPr>
        <p:spPr>
          <a:xfrm>
            <a:off x="4932040" y="2780927"/>
            <a:ext cx="2912873" cy="2592289"/>
          </a:xfrm>
          <a:prstGeom prst="arc">
            <a:avLst>
              <a:gd name="adj1" fmla="val 10881583"/>
              <a:gd name="adj2" fmla="val 16247355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Arc 23"/>
          <p:cNvSpPr/>
          <p:nvPr/>
        </p:nvSpPr>
        <p:spPr>
          <a:xfrm flipH="1">
            <a:off x="1187624" y="2780928"/>
            <a:ext cx="2912873" cy="2592289"/>
          </a:xfrm>
          <a:prstGeom prst="arc">
            <a:avLst>
              <a:gd name="adj1" fmla="val 10881583"/>
              <a:gd name="adj2" fmla="val 16247355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480554" y="2185700"/>
                <a:ext cx="6234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554" y="2185700"/>
                <a:ext cx="62343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918938" y="2185700"/>
                <a:ext cx="6692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938" y="2185700"/>
                <a:ext cx="66928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978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prstClr val="black"/>
                </a:solidFill>
              </a:rPr>
              <a:t>α-Expansion (1D example)</a:t>
            </a:r>
            <a:endParaRPr lang="en-US" dirty="0"/>
          </a:p>
        </p:txBody>
      </p:sp>
      <p:cxnSp>
        <p:nvCxnSpPr>
          <p:cNvPr id="3" name="Straight Arrow Connector 2"/>
          <p:cNvCxnSpPr>
            <a:stCxn id="13" idx="6"/>
            <a:endCxn id="14" idx="2"/>
          </p:cNvCxnSpPr>
          <p:nvPr/>
        </p:nvCxnSpPr>
        <p:spPr>
          <a:xfrm>
            <a:off x="3059816" y="3932318"/>
            <a:ext cx="2880352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CA" sz="32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CA" sz="3200" dirty="0"/>
                            <m:t> </m:t>
                          </m:r>
                        </m:e>
                      </m:acc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16" idx="3"/>
            <a:endCxn id="13" idx="0"/>
          </p:cNvCxnSpPr>
          <p:nvPr/>
        </p:nvCxnSpPr>
        <p:spPr>
          <a:xfrm flipH="1">
            <a:off x="2987816" y="2110507"/>
            <a:ext cx="1485721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6" idx="5"/>
            <a:endCxn id="14" idx="0"/>
          </p:cNvCxnSpPr>
          <p:nvPr/>
        </p:nvCxnSpPr>
        <p:spPr>
          <a:xfrm>
            <a:off x="4575361" y="2110507"/>
            <a:ext cx="1436807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5" idx="1"/>
            <a:endCxn id="13" idx="4"/>
          </p:cNvCxnSpPr>
          <p:nvPr/>
        </p:nvCxnSpPr>
        <p:spPr>
          <a:xfrm flipH="1" flipV="1">
            <a:off x="2987816" y="4003589"/>
            <a:ext cx="1485913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4" idx="4"/>
            <a:endCxn id="15" idx="7"/>
          </p:cNvCxnSpPr>
          <p:nvPr/>
        </p:nvCxnSpPr>
        <p:spPr>
          <a:xfrm flipH="1">
            <a:off x="4576472" y="4003589"/>
            <a:ext cx="1435696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spect="1"/>
          </p:cNvSpPr>
          <p:nvPr/>
        </p:nvSpPr>
        <p:spPr>
          <a:xfrm>
            <a:off x="4428000" y="3789040"/>
            <a:ext cx="288000" cy="2850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Arrow Connector 11"/>
          <p:cNvCxnSpPr>
            <a:stCxn id="11" idx="2"/>
            <a:endCxn id="15" idx="0"/>
          </p:cNvCxnSpPr>
          <p:nvPr/>
        </p:nvCxnSpPr>
        <p:spPr>
          <a:xfrm flipH="1">
            <a:off x="4525101" y="4074124"/>
            <a:ext cx="46899" cy="165913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915816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940168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452450" y="5733256"/>
            <a:ext cx="145301" cy="1440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4452449" y="1988840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Arrow Connector 16"/>
          <p:cNvCxnSpPr>
            <a:stCxn id="14" idx="6"/>
          </p:cNvCxnSpPr>
          <p:nvPr/>
        </p:nvCxnSpPr>
        <p:spPr>
          <a:xfrm>
            <a:off x="6084168" y="3932318"/>
            <a:ext cx="816096" cy="1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2"/>
          </p:cNvCxnSpPr>
          <p:nvPr/>
        </p:nvCxnSpPr>
        <p:spPr>
          <a:xfrm>
            <a:off x="2242180" y="3932318"/>
            <a:ext cx="673636" cy="0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933408" y="5032806"/>
                <a:ext cx="1360244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408" y="5032806"/>
                <a:ext cx="1360244" cy="5564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urved Connector 19"/>
          <p:cNvCxnSpPr/>
          <p:nvPr/>
        </p:nvCxnSpPr>
        <p:spPr>
          <a:xfrm flipH="1" flipV="1">
            <a:off x="3347864" y="2996952"/>
            <a:ext cx="3289146" cy="1906738"/>
          </a:xfrm>
          <a:prstGeom prst="curvedConnector3">
            <a:avLst>
              <a:gd name="adj1" fmla="val 44440"/>
            </a:avLst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ular Callout 20"/>
              <p:cNvSpPr/>
              <p:nvPr/>
            </p:nvSpPr>
            <p:spPr>
              <a:xfrm>
                <a:off x="5940152" y="2657870"/>
                <a:ext cx="1728192" cy="612648"/>
              </a:xfrm>
              <a:prstGeom prst="wedgeRoundRectCallout">
                <a:avLst>
                  <a:gd name="adj1" fmla="val -81386"/>
                  <a:gd name="adj2" fmla="val 15536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𝑝𝑞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Rounded 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657870"/>
                <a:ext cx="1728192" cy="612648"/>
              </a:xfrm>
              <a:prstGeom prst="wedgeRoundRectCallout">
                <a:avLst>
                  <a:gd name="adj1" fmla="val -81386"/>
                  <a:gd name="adj2" fmla="val 155369"/>
                  <a:gd name="adj3" fmla="val 16667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843808" y="2348880"/>
                <a:ext cx="1200906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348880"/>
                <a:ext cx="1200906" cy="5564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415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prstClr val="black"/>
                </a:solidFill>
              </a:rPr>
              <a:t>α-Expansion (1D example)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32" idx="6"/>
            <a:endCxn id="33" idx="2"/>
          </p:cNvCxnSpPr>
          <p:nvPr/>
        </p:nvCxnSpPr>
        <p:spPr>
          <a:xfrm>
            <a:off x="3059816" y="3932318"/>
            <a:ext cx="2880352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CA" sz="32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CA" sz="3200" dirty="0"/>
                            <m:t> </m:t>
                          </m:r>
                        </m:e>
                      </m:acc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35" idx="3"/>
            <a:endCxn id="32" idx="0"/>
          </p:cNvCxnSpPr>
          <p:nvPr/>
        </p:nvCxnSpPr>
        <p:spPr>
          <a:xfrm flipH="1">
            <a:off x="2987816" y="2110507"/>
            <a:ext cx="1485721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5"/>
            <a:endCxn id="33" idx="0"/>
          </p:cNvCxnSpPr>
          <p:nvPr/>
        </p:nvCxnSpPr>
        <p:spPr>
          <a:xfrm>
            <a:off x="4575361" y="2110507"/>
            <a:ext cx="1436807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4" idx="1"/>
            <a:endCxn id="32" idx="4"/>
          </p:cNvCxnSpPr>
          <p:nvPr/>
        </p:nvCxnSpPr>
        <p:spPr>
          <a:xfrm flipH="1" flipV="1">
            <a:off x="2987816" y="4003589"/>
            <a:ext cx="1485913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3" idx="4"/>
            <a:endCxn id="34" idx="7"/>
          </p:cNvCxnSpPr>
          <p:nvPr/>
        </p:nvCxnSpPr>
        <p:spPr>
          <a:xfrm flipH="1">
            <a:off x="4576472" y="4003589"/>
            <a:ext cx="1435696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spect="1"/>
          </p:cNvSpPr>
          <p:nvPr/>
        </p:nvSpPr>
        <p:spPr>
          <a:xfrm>
            <a:off x="4428000" y="3789040"/>
            <a:ext cx="288000" cy="2850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1" name="Straight Arrow Connector 30"/>
          <p:cNvCxnSpPr>
            <a:stCxn id="30" idx="2"/>
            <a:endCxn id="34" idx="0"/>
          </p:cNvCxnSpPr>
          <p:nvPr/>
        </p:nvCxnSpPr>
        <p:spPr>
          <a:xfrm flipH="1">
            <a:off x="4525101" y="4074124"/>
            <a:ext cx="46899" cy="165913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915816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Oval 32"/>
          <p:cNvSpPr/>
          <p:nvPr/>
        </p:nvSpPr>
        <p:spPr>
          <a:xfrm>
            <a:off x="5940168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4452450" y="5733256"/>
            <a:ext cx="145301" cy="1440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Oval 34"/>
          <p:cNvSpPr/>
          <p:nvPr/>
        </p:nvSpPr>
        <p:spPr>
          <a:xfrm>
            <a:off x="4452449" y="1988840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6" name="Straight Arrow Connector 35"/>
          <p:cNvCxnSpPr>
            <a:stCxn id="33" idx="6"/>
          </p:cNvCxnSpPr>
          <p:nvPr/>
        </p:nvCxnSpPr>
        <p:spPr>
          <a:xfrm>
            <a:off x="6084168" y="3932318"/>
            <a:ext cx="816096" cy="1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2" idx="2"/>
          </p:cNvCxnSpPr>
          <p:nvPr/>
        </p:nvCxnSpPr>
        <p:spPr>
          <a:xfrm>
            <a:off x="2242180" y="3932318"/>
            <a:ext cx="673636" cy="0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 flipH="1" flipV="1">
            <a:off x="3203848" y="2996952"/>
            <a:ext cx="3289146" cy="1906738"/>
          </a:xfrm>
          <a:prstGeom prst="curvedConnector3">
            <a:avLst>
              <a:gd name="adj1" fmla="val 75947"/>
            </a:avLst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ular Callout 38"/>
              <p:cNvSpPr/>
              <p:nvPr/>
            </p:nvSpPr>
            <p:spPr>
              <a:xfrm>
                <a:off x="5940152" y="2657870"/>
                <a:ext cx="1728192" cy="612648"/>
              </a:xfrm>
              <a:prstGeom prst="wedgeRoundRectCallout">
                <a:avLst>
                  <a:gd name="adj1" fmla="val -81386"/>
                  <a:gd name="adj2" fmla="val 15536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𝑝𝑞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Rounded 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657870"/>
                <a:ext cx="1728192" cy="612648"/>
              </a:xfrm>
              <a:prstGeom prst="wedgeRoundRectCallout">
                <a:avLst>
                  <a:gd name="adj1" fmla="val -81386"/>
                  <a:gd name="adj2" fmla="val 155369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ular Callout 39"/>
              <p:cNvSpPr/>
              <p:nvPr/>
            </p:nvSpPr>
            <p:spPr>
              <a:xfrm>
                <a:off x="1403648" y="2657870"/>
                <a:ext cx="1728192" cy="612648"/>
              </a:xfrm>
              <a:prstGeom prst="wedgeRoundRectCallout">
                <a:avLst>
                  <a:gd name="adj1" fmla="val 84401"/>
                  <a:gd name="adj2" fmla="val 15205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𝑝𝑞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Rounded Rectangular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657870"/>
                <a:ext cx="1728192" cy="612648"/>
              </a:xfrm>
              <a:prstGeom prst="wedgeRoundRectCallout">
                <a:avLst>
                  <a:gd name="adj1" fmla="val 84401"/>
                  <a:gd name="adj2" fmla="val 152052"/>
                  <a:gd name="adj3" fmla="val 16667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ular Callout 40"/>
              <p:cNvSpPr/>
              <p:nvPr/>
            </p:nvSpPr>
            <p:spPr>
              <a:xfrm>
                <a:off x="683568" y="4074124"/>
                <a:ext cx="1895430" cy="612648"/>
              </a:xfrm>
              <a:prstGeom prst="wedgeRoundRectCallout">
                <a:avLst>
                  <a:gd name="adj1" fmla="val 152943"/>
                  <a:gd name="adj2" fmla="val 2435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𝑝𝑞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Rounded 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074124"/>
                <a:ext cx="1895430" cy="612648"/>
              </a:xfrm>
              <a:prstGeom prst="wedgeRoundRectCallout">
                <a:avLst>
                  <a:gd name="adj1" fmla="val 152943"/>
                  <a:gd name="adj2" fmla="val 24357"/>
                  <a:gd name="adj3" fmla="val 16667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65561" y="5363164"/>
                <a:ext cx="8412879" cy="10181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l" rtl="0"/>
                <a:r>
                  <a:rPr lang="en-US" sz="2800" dirty="0">
                    <a:solidFill>
                      <a:prstClr val="black"/>
                    </a:solidFill>
                  </a:rPr>
                  <a:t>Such a cut </a:t>
                </a:r>
                <a:r>
                  <a:rPr lang="en-US" sz="2800" u="sng" dirty="0">
                    <a:solidFill>
                      <a:prstClr val="black"/>
                    </a:solidFill>
                  </a:rPr>
                  <a:t>cannot be obtained</a:t>
                </a:r>
                <a:r>
                  <a:rPr lang="en-US" sz="2800" dirty="0">
                    <a:solidFill>
                      <a:prstClr val="black"/>
                    </a:solidFill>
                  </a:rPr>
                  <a:t> due to triangle inequality:</a:t>
                </a:r>
              </a:p>
              <a:p>
                <a:pPr lvl="0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𝑝𝑞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CA" sz="2800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r>
                            <a:rPr lang="en-CA" sz="280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𝑝𝑞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𝑝𝑞</m:t>
                          </m:r>
                        </m:sub>
                      </m:sSub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61" y="5363164"/>
                <a:ext cx="8412879" cy="1018164"/>
              </a:xfrm>
              <a:prstGeom prst="rect">
                <a:avLst/>
              </a:prstGeom>
              <a:blipFill rotWithShape="1">
                <a:blip r:embed="rId7"/>
                <a:stretch>
                  <a:fillRect l="-1447" t="-4734" r="-579"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809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metrics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Potts model: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≠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US" i="1" dirty="0">
                  <a:solidFill>
                    <a:srgbClr val="C0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i="1" dirty="0">
                  <a:solidFill>
                    <a:srgbClr val="C0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Truncated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: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   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CA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Truncated measures are </a:t>
                </a:r>
                <a:r>
                  <a:rPr lang="en-US" u="sng" dirty="0"/>
                  <a:t>not</a:t>
                </a:r>
                <a:r>
                  <a:rPr lang="en-US" dirty="0"/>
                  <a:t> metrics</a:t>
                </a:r>
                <a:endParaRPr lang="en-CA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689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Stereo reconstruction with graph-cuts</a:t>
            </a:r>
          </a:p>
        </p:txBody>
      </p:sp>
      <p:pic>
        <p:nvPicPr>
          <p:cNvPr id="5" name="Picture 10" descr="sce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" y="2290765"/>
            <a:ext cx="2971235" cy="222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383" y="2367161"/>
            <a:ext cx="2971235" cy="215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192" y="2368784"/>
            <a:ext cx="2971235" cy="215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3201" y="4581128"/>
            <a:ext cx="778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/>
              <a:t>Original                         Result                    Ground truth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057144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application: detect skyline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9857" y="1190696"/>
            <a:ext cx="8490857" cy="53951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Input: one image, oriented with sky above</a:t>
            </a:r>
          </a:p>
          <a:p>
            <a:r>
              <a:rPr lang="en-US" dirty="0"/>
              <a:t>Objective: find the skyline in the image</a:t>
            </a:r>
          </a:p>
          <a:p>
            <a:r>
              <a:rPr lang="en-US" dirty="0"/>
              <a:t>Graph: grid</a:t>
            </a:r>
          </a:p>
          <a:p>
            <a:r>
              <a:rPr lang="en-US" dirty="0"/>
              <a:t>Two states: sky, ground</a:t>
            </a:r>
          </a:p>
          <a:p>
            <a:r>
              <a:rPr lang="en-US" dirty="0"/>
              <a:t>Unary (data) term:</a:t>
            </a:r>
          </a:p>
          <a:p>
            <a:pPr lvl="1"/>
            <a:r>
              <a:rPr lang="en-US" dirty="0"/>
              <a:t>State = sky, low if blue, otherwise high</a:t>
            </a:r>
          </a:p>
          <a:p>
            <a:pPr lvl="1"/>
            <a:r>
              <a:rPr lang="en-US" dirty="0"/>
              <a:t>State = ground, high if blue, otherwise low</a:t>
            </a:r>
          </a:p>
          <a:p>
            <a:r>
              <a:rPr lang="en-US" dirty="0"/>
              <a:t>Binary term for vertical connections:</a:t>
            </a:r>
          </a:p>
          <a:p>
            <a:pPr lvl="1"/>
            <a:r>
              <a:rPr lang="en-US" dirty="0"/>
              <a:t>If state(node)=sky then state(node above)=sky (infinity if not)</a:t>
            </a:r>
          </a:p>
          <a:p>
            <a:pPr lvl="1"/>
            <a:r>
              <a:rPr lang="en-US" dirty="0"/>
              <a:t>If state(node)=ground then state(node below)= ground</a:t>
            </a:r>
          </a:p>
          <a:p>
            <a:r>
              <a:rPr lang="en-US" dirty="0"/>
              <a:t>Solve with expansion move. This is a two state problem, and so graph cut finds the </a:t>
            </a:r>
            <a:r>
              <a:rPr lang="en-US" i="1" dirty="0"/>
              <a:t>global</a:t>
            </a:r>
            <a:r>
              <a:rPr lang="en-US" dirty="0"/>
              <a:t> optimum in one expansion move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6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Multiview structure from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4360"/>
            <a:ext cx="8079252" cy="5085116"/>
          </a:xfrm>
        </p:spPr>
        <p:txBody>
          <a:bodyPr>
            <a:normAutofit/>
          </a:bodyPr>
          <a:lstStyle/>
          <a:p>
            <a:r>
              <a:rPr lang="en-US" sz="3200" dirty="0"/>
              <a:t>Input:</a:t>
            </a:r>
          </a:p>
          <a:p>
            <a:pPr lvl="1"/>
            <a:r>
              <a:rPr lang="en-US" sz="2800" dirty="0"/>
              <a:t>a set of point tracks (from several 2D images)</a:t>
            </a:r>
          </a:p>
          <a:p>
            <a:r>
              <a:rPr lang="en-US" sz="3200" dirty="0"/>
              <a:t>Output:</a:t>
            </a:r>
          </a:p>
          <a:p>
            <a:pPr lvl="1"/>
            <a:r>
              <a:rPr lang="en-US" sz="2800" dirty="0"/>
              <a:t>3D location of each point (shape)</a:t>
            </a:r>
          </a:p>
          <a:p>
            <a:pPr lvl="1"/>
            <a:r>
              <a:rPr lang="en-US" sz="2800" dirty="0"/>
              <a:t>camera parameters (motion)</a:t>
            </a:r>
          </a:p>
          <a:p>
            <a:r>
              <a:rPr lang="en-US" sz="3200" dirty="0"/>
              <a:t>Assumptions:</a:t>
            </a:r>
          </a:p>
          <a:p>
            <a:pPr lvl="1"/>
            <a:r>
              <a:rPr lang="en-US" sz="2800" dirty="0"/>
              <a:t>Rigid motion (aka., static scene)</a:t>
            </a:r>
          </a:p>
          <a:p>
            <a:pPr lvl="1"/>
            <a:r>
              <a:rPr lang="en-US" sz="2800" dirty="0"/>
              <a:t>Orthographic projection (no scale)</a:t>
            </a:r>
          </a:p>
          <a:p>
            <a:r>
              <a:rPr lang="en-US" sz="3200" dirty="0"/>
              <a:t>Method: SVD factorization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Tomasi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&amp;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Kanade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33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: a collection of images (video frames) depicting a rigid scene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point tracks in those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frames: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the location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at frame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US" dirty="0"/>
                  <a:t>Unknown 3D locations:</a:t>
                </a:r>
                <a:br>
                  <a:rPr lang="en-US" i="1" dirty="0">
                    <a:solidFill>
                      <a:srgbClr val="C00000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US" dirty="0"/>
                  <a:t>Therefore,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800" dirty="0"/>
                  <a:t>are the two top rows of a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US" sz="2800" dirty="0"/>
                  <a:t> rotation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16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5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6234-D193-4B16-B5BB-8E505FDB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4B6B00-97AE-420F-84DC-2A29F265D4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that minimize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4B6B00-97AE-420F-84DC-2A29F265D4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155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566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Eliminate translation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Move the centroids of all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points in each image to the origin: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denotes the centroid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rPr>
                              <m:t>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Now the 3D centroid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coincides with the origin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endParaRPr lang="en-US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 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638" r="-6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672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(no translation)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that minimize</a:t>
                </a:r>
                <a:br>
                  <a:rPr lang="en-US" sz="26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6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6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6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6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6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6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6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26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26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6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26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26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Subject to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59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Objective: compute disparity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414360"/>
                <a:ext cx="8101693" cy="508511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Disparity: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𝑓𝑏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𝑍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Need to match points along </a:t>
                </a:r>
                <a:r>
                  <a:rPr lang="en-US" dirty="0" err="1"/>
                  <a:t>epipolar</a:t>
                </a:r>
                <a:r>
                  <a:rPr lang="en-US" dirty="0"/>
                  <a:t> lines</a:t>
                </a:r>
              </a:p>
              <a:p>
                <a:pPr marL="0" indent="0">
                  <a:buNone/>
                </a:pPr>
                <a:r>
                  <a:rPr lang="en-US" dirty="0"/>
                  <a:t>Difficulty: matching is ambiguous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414360"/>
                <a:ext cx="8101693" cy="5085116"/>
              </a:xfrm>
              <a:blipFill>
                <a:blip r:embed="rId2"/>
                <a:stretch>
                  <a:fillRect l="-15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www.romeolawllc.com/wp-content/uploads/2013/02/Court-columns.jpg">
            <a:extLst>
              <a:ext uri="{FF2B5EF4-FFF2-40B4-BE49-F238E27FC236}">
                <a16:creationId xmlns:a16="http://schemas.microsoft.com/office/drawing/2014/main" id="{84C506C0-EB8C-41E3-809D-6A1DABAFB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078" y="3381796"/>
            <a:ext cx="4303845" cy="28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303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𝑀</m:t>
                      </m:r>
                      <m:r>
                        <a:rPr lang="en-US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  <m:e/>
                                        <m:e/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𝑓𝑝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..</m:t>
                                          </m:r>
                                        </m:e>
                                        <m:e/>
                                        <m:e/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𝑓𝑝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075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and shape matrices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600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600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600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600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600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600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600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600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600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600" b="1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600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600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600" b="1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600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sz="2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600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  <m:e/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600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  <m:e/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sz="2600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2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×3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60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600" i="1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600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/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chemeClr val="accent4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/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600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chemeClr val="accent4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chemeClr val="accent4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accent4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26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6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6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215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𝑇𝑆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tx1"/>
                          </a:solidFill>
                          <a:latin typeface="Cambria Math"/>
                        </a:rPr>
                        <m:t>Noise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  <m:e/>
                                        <m:e/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𝑓𝑝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..</m:t>
                                          </m:r>
                                        </m:e>
                                        <m:e/>
                                        <m:e/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𝑓𝑝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  <m:e/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  <m:e/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×3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Noise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455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Objective: matrix notation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that minimize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𝑇𝑆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Subject to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×3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3×</m:t>
                    </m:r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076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TK-Factorization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414360"/>
                <a:ext cx="8335242" cy="50851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𝑀</m:t>
                      </m:r>
                      <m:r>
                        <a:rPr lang="en-US" sz="32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𝑇𝑆</m:t>
                      </m:r>
                      <m:r>
                        <a:rPr lang="en-US" sz="32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Noise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u="sng" dirty="0"/>
              </a:p>
              <a:p>
                <a:pPr marL="0" indent="0">
                  <a:buNone/>
                </a:pPr>
                <a:r>
                  <a:rPr lang="en-US" sz="3200" u="sng" dirty="0"/>
                  <a:t>Step 1</a:t>
                </a:r>
                <a:r>
                  <a:rPr lang="en-US" sz="3200" dirty="0"/>
                  <a:t>: find rank 3 approximation to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 using SVD</a:t>
                </a:r>
                <a:endParaRPr lang="en-US" sz="3200" i="1" dirty="0"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𝑀</m:t>
                      </m:r>
                      <m:r>
                        <a:rPr lang="en-US" sz="32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sz="32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Σ</m:t>
                      </m:r>
                      <m:sSup>
                        <m:sSupPr>
                          <m:ctrlPr>
                            <a:rPr lang="el-GR" sz="3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3200" dirty="0"/>
                  <a:t>where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a:rPr lang="en-US" sz="28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×2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𝑈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Σ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diag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,…)</m:t>
                    </m:r>
                  </m:oMath>
                </a14:m>
                <a:r>
                  <a:rPr lang="en-US" sz="2800" dirty="0"/>
                  <a:t>, size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a:rPr lang="en-US" sz="28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, and</a:t>
                </a:r>
              </a:p>
              <a:p>
                <a:pPr marL="457200" lvl="1" indent="0">
                  <a:buNone/>
                </a:pPr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≥…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𝑝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𝑉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𝐼</m:t>
                    </m:r>
                  </m:oMath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414360"/>
                <a:ext cx="8335242" cy="5085116"/>
              </a:xfrm>
              <a:blipFill>
                <a:blip r:embed="rId2"/>
                <a:stretch>
                  <a:fillRect l="-1829" r="-14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101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TK-Factorization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𝑀</m:t>
                          </m:r>
                        </m:e>
                      </m:acc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𝑈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l-GR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i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diag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,0, 0,…)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Note: only noise components outside the 3D space are removed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Step 2</a:t>
                </a:r>
                <a:r>
                  <a:rPr lang="en-US" dirty="0"/>
                  <a:t>: factorization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acc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𝑈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rad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         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acc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Ambiguity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𝑀</m:t>
                          </m:r>
                        </m:e>
                      </m:acc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=(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acc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𝐴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)(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acc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for any non-singular,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×3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1799" b="-131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519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TK-Factorization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u="sng" dirty="0"/>
                  <a:t>Step 3</a:t>
                </a:r>
                <a:r>
                  <a:rPr lang="en-US" dirty="0"/>
                  <a:t>: resolve ambiguity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×3</m:t>
                        </m:r>
                      </m:sub>
                    </m:sSub>
                  </m:oMath>
                </a14:m>
                <a:r>
                  <a:rPr lang="en-US" dirty="0"/>
                  <a:t>, 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𝐼</m:t>
                    </m:r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𝒔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×3</m:t>
                        </m:r>
                      </m:sub>
                    </m:sSub>
                  </m:oMath>
                </a14:m>
                <a:r>
                  <a:rPr lang="en-US" dirty="0"/>
                  <a:t> be the corresponding rows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Find a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×3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symmetric matrix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9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697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TK-Factorization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US" dirty="0"/>
                  <a:t>Equation is linear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dirty="0"/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3</m:t>
                    </m:r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equations in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6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unknowns</a:t>
                </a:r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by </a:t>
                </a:r>
                <a:r>
                  <a:rPr lang="en-US" dirty="0" err="1"/>
                  <a:t>eigen</a:t>
                </a:r>
                <a:r>
                  <a:rPr lang="en-US" dirty="0"/>
                  <a:t>-decomposition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l-GR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l-GR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    so that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l-GR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Solution is obtained up to a rotation ambiguity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𝐴𝐵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)(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such that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𝐼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b="-12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648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TK-Factorization: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Eliminate translation, construct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𝑀</m:t>
                    </m:r>
                  </m:oMath>
                </a14:m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𝑆𝑉𝐷</m:t>
                    </m:r>
                    <m:r>
                      <a:rPr lang="en-US" sz="32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32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𝑀</m:t>
                    </m:r>
                    <m:r>
                      <a:rPr lang="en-US" sz="32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/>
                  <a:t>to get rank 3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/>
                  <a:t>and factorize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𝑀</m:t>
                        </m:r>
                      </m:e>
                    </m:acc>
                    <m:r>
                      <a:rPr lang="en-US" sz="3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3</m:t>
                    </m:r>
                    <m:r>
                      <a:rPr lang="en-US" sz="3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×3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ambiguity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𝐴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remains)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Resolve ambiguity: estimate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dirty="0"/>
                  <a:t> by exploiting </a:t>
                </a:r>
                <a:r>
                  <a:rPr lang="en-US" sz="3200" dirty="0" err="1"/>
                  <a:t>orthonormality</a:t>
                </a:r>
                <a:r>
                  <a:rPr lang="en-US" sz="3200" dirty="0"/>
                  <a:t> of each rotation, then factorize to obtain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Final solution up to rotation and reflection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09" r="-15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414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TK-Factorization: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Advantages:</a:t>
            </a:r>
          </a:p>
          <a:p>
            <a:pPr lvl="1"/>
            <a:r>
              <a:rPr lang="en-US" sz="2800" dirty="0"/>
              <a:t>Breaks a difficult, non-linear optimization into simple optimization steps</a:t>
            </a:r>
          </a:p>
          <a:p>
            <a:pPr lvl="1"/>
            <a:r>
              <a:rPr lang="en-US" sz="2800" dirty="0"/>
              <a:t>Works well with errors</a:t>
            </a:r>
          </a:p>
          <a:p>
            <a:r>
              <a:rPr lang="en-US" sz="3200" dirty="0"/>
              <a:t>Disadvantage:</a:t>
            </a:r>
          </a:p>
          <a:p>
            <a:pPr lvl="1"/>
            <a:r>
              <a:rPr lang="en-US" sz="2800" dirty="0"/>
              <a:t>Orthographic projection</a:t>
            </a:r>
          </a:p>
          <a:p>
            <a:pPr lvl="1"/>
            <a:r>
              <a:rPr lang="en-US" sz="2800" dirty="0"/>
              <a:t>Requires complete tracks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57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points independently for each pair of </a:t>
            </a:r>
            <a:r>
              <a:rPr lang="en-US" dirty="0" err="1"/>
              <a:t>epipolar</a:t>
            </a:r>
            <a:r>
              <a:rPr lang="en-US" dirty="0"/>
              <a:t> lines</a:t>
            </a:r>
          </a:p>
          <a:p>
            <a:r>
              <a:rPr lang="en-US" dirty="0"/>
              <a:t>Local cost, sum of unary term and binary term</a:t>
            </a:r>
          </a:p>
          <a:p>
            <a:pPr lvl="1"/>
            <a:r>
              <a:rPr lang="en-US" dirty="0"/>
              <a:t>Unary term: cost of a single match</a:t>
            </a:r>
          </a:p>
          <a:p>
            <a:pPr lvl="1"/>
            <a:r>
              <a:rPr lang="en-US" dirty="0"/>
              <a:t>Binary term: cost of change of disparity (occlusion)</a:t>
            </a:r>
          </a:p>
          <a:p>
            <a:r>
              <a:rPr lang="en-US" dirty="0"/>
              <a:t>Shortest path</a:t>
            </a:r>
          </a:p>
          <a:p>
            <a:r>
              <a:rPr lang="en-US" dirty="0"/>
              <a:t>Equivalent to finding the</a:t>
            </a:r>
            <a:br>
              <a:rPr lang="en-US" dirty="0"/>
            </a:br>
            <a:r>
              <a:rPr lang="en-US" dirty="0"/>
              <a:t>optimal states in a Markov Chain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9EFBE25F-D2BC-446B-9732-A4E769C294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16429" y="4041326"/>
            <a:ext cx="2678222" cy="2369232"/>
            <a:chOff x="1147" y="2141"/>
            <a:chExt cx="1916" cy="184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8D299113-2720-4C56-9D0C-5A92DF47E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671C8481-78BC-4280-A59C-C5511F110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158E289E-85A6-4449-BB10-747BE3A1F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8C6F3CA8-A3A9-4FC3-96F2-CE8E6CE16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98670156-BC91-4271-BF23-77ADA7759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DB2866B0-842E-486F-8914-6EB6D89E6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0F16CA06-5F19-4E9B-919C-6AF6D8825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60B7819B-6187-44D8-AD47-93D37DE9C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C3D9E8ED-50BE-4FF0-8C52-6208C06B4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3168B834-DE0C-458E-B26C-E03E7E3A7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BB38CB89-DF10-41FE-ABDD-83250CD63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96B603AB-7582-435B-8F89-B20919F9E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81EE8FB0-3498-48A9-95A9-056D33745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6BF2E75F-62E5-4ECD-8797-C36690EC1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6914553A-5835-4817-907F-1B185A3A4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" name="Rectangle 21">
              <a:extLst>
                <a:ext uri="{FF2B5EF4-FFF2-40B4-BE49-F238E27FC236}">
                  <a16:creationId xmlns:a16="http://schemas.microsoft.com/office/drawing/2014/main" id="{CDFF97D2-06F7-4DDB-9F11-B33C2164F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" name="Rectangle 22">
              <a:extLst>
                <a:ext uri="{FF2B5EF4-FFF2-40B4-BE49-F238E27FC236}">
                  <a16:creationId xmlns:a16="http://schemas.microsoft.com/office/drawing/2014/main" id="{02760595-3177-4442-88B0-6AD55C012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1F12755B-3552-4C47-8C5D-FCCDB34CE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3EB629AD-A24C-43F0-9744-01D4E9990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7CD982E8-EBFE-4048-A070-E94886CAE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5" name="Rectangle 26">
              <a:extLst>
                <a:ext uri="{FF2B5EF4-FFF2-40B4-BE49-F238E27FC236}">
                  <a16:creationId xmlns:a16="http://schemas.microsoft.com/office/drawing/2014/main" id="{71E7279B-75E8-42B2-90DF-73474AEEE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92D50AE5-8429-4E08-A34E-9977A26E7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C48D898A-EAA3-4C72-B911-6D937B7B1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67631A65-4562-4475-8971-E7E034E4E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9" name="Rectangle 30">
              <a:extLst>
                <a:ext uri="{FF2B5EF4-FFF2-40B4-BE49-F238E27FC236}">
                  <a16:creationId xmlns:a16="http://schemas.microsoft.com/office/drawing/2014/main" id="{776AE0DF-126A-4A68-A341-FC192E6C7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" name="Rectangle 31">
              <a:extLst>
                <a:ext uri="{FF2B5EF4-FFF2-40B4-BE49-F238E27FC236}">
                  <a16:creationId xmlns:a16="http://schemas.microsoft.com/office/drawing/2014/main" id="{D6083E7C-8415-4E0B-AD56-81DCDAEB3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1" name="Rectangle 32">
              <a:extLst>
                <a:ext uri="{FF2B5EF4-FFF2-40B4-BE49-F238E27FC236}">
                  <a16:creationId xmlns:a16="http://schemas.microsoft.com/office/drawing/2014/main" id="{FC801920-D113-48E0-94D7-34C6989AE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2" name="Rectangle 33">
              <a:extLst>
                <a:ext uri="{FF2B5EF4-FFF2-40B4-BE49-F238E27FC236}">
                  <a16:creationId xmlns:a16="http://schemas.microsoft.com/office/drawing/2014/main" id="{46A1788E-F04C-45F0-93FD-EC4DC0DE6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3" name="Rectangle 34">
              <a:extLst>
                <a:ext uri="{FF2B5EF4-FFF2-40B4-BE49-F238E27FC236}">
                  <a16:creationId xmlns:a16="http://schemas.microsoft.com/office/drawing/2014/main" id="{BAEA5DBA-725B-4DAF-A4F6-EBE12BB87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4" name="Rectangle 35">
              <a:extLst>
                <a:ext uri="{FF2B5EF4-FFF2-40B4-BE49-F238E27FC236}">
                  <a16:creationId xmlns:a16="http://schemas.microsoft.com/office/drawing/2014/main" id="{8AB7624A-E01B-4BF1-97AE-032A950FE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5" name="Rectangle 36">
              <a:extLst>
                <a:ext uri="{FF2B5EF4-FFF2-40B4-BE49-F238E27FC236}">
                  <a16:creationId xmlns:a16="http://schemas.microsoft.com/office/drawing/2014/main" id="{0CCCEB09-66EF-418C-8728-D6D15B242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6" name="Rectangle 37">
              <a:extLst>
                <a:ext uri="{FF2B5EF4-FFF2-40B4-BE49-F238E27FC236}">
                  <a16:creationId xmlns:a16="http://schemas.microsoft.com/office/drawing/2014/main" id="{44FC4358-5A57-44C4-B0EC-D93700D38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7" name="Rectangle 38">
              <a:extLst>
                <a:ext uri="{FF2B5EF4-FFF2-40B4-BE49-F238E27FC236}">
                  <a16:creationId xmlns:a16="http://schemas.microsoft.com/office/drawing/2014/main" id="{7F025CC2-090F-4EE3-8D7D-6B233AFF0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8" name="Rectangle 39">
              <a:extLst>
                <a:ext uri="{FF2B5EF4-FFF2-40B4-BE49-F238E27FC236}">
                  <a16:creationId xmlns:a16="http://schemas.microsoft.com/office/drawing/2014/main" id="{E4C85B79-04E3-4447-92CE-D7DBD7BF2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9" name="Rectangle 40">
              <a:extLst>
                <a:ext uri="{FF2B5EF4-FFF2-40B4-BE49-F238E27FC236}">
                  <a16:creationId xmlns:a16="http://schemas.microsoft.com/office/drawing/2014/main" id="{F8E217C5-7683-43F5-8694-AD898CBFE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0" name="Rectangle 41">
              <a:extLst>
                <a:ext uri="{FF2B5EF4-FFF2-40B4-BE49-F238E27FC236}">
                  <a16:creationId xmlns:a16="http://schemas.microsoft.com/office/drawing/2014/main" id="{A91BA509-A546-4901-B4E9-4F6B9BE76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1" name="Rectangle 42">
              <a:extLst>
                <a:ext uri="{FF2B5EF4-FFF2-40B4-BE49-F238E27FC236}">
                  <a16:creationId xmlns:a16="http://schemas.microsoft.com/office/drawing/2014/main" id="{B9A34DD4-C9F0-4524-995C-6C6598D1F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2" name="Rectangle 43">
              <a:extLst>
                <a:ext uri="{FF2B5EF4-FFF2-40B4-BE49-F238E27FC236}">
                  <a16:creationId xmlns:a16="http://schemas.microsoft.com/office/drawing/2014/main" id="{85CF44C2-F699-4F37-9C06-3F050CB3E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3" name="Rectangle 44">
              <a:extLst>
                <a:ext uri="{FF2B5EF4-FFF2-40B4-BE49-F238E27FC236}">
                  <a16:creationId xmlns:a16="http://schemas.microsoft.com/office/drawing/2014/main" id="{57A4F0F2-5CC5-4ED1-AA8C-65CBE5C13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4" name="Rectangle 45">
              <a:extLst>
                <a:ext uri="{FF2B5EF4-FFF2-40B4-BE49-F238E27FC236}">
                  <a16:creationId xmlns:a16="http://schemas.microsoft.com/office/drawing/2014/main" id="{65516CE0-38BE-426D-B25A-9C326CE6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5" name="Rectangle 46">
              <a:extLst>
                <a:ext uri="{FF2B5EF4-FFF2-40B4-BE49-F238E27FC236}">
                  <a16:creationId xmlns:a16="http://schemas.microsoft.com/office/drawing/2014/main" id="{B906469A-399B-4215-811E-EF4147BF5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6" name="Rectangle 47">
              <a:extLst>
                <a:ext uri="{FF2B5EF4-FFF2-40B4-BE49-F238E27FC236}">
                  <a16:creationId xmlns:a16="http://schemas.microsoft.com/office/drawing/2014/main" id="{51194E3F-2DF1-40BB-B856-AAFB8E97F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7" name="Rectangle 48">
              <a:extLst>
                <a:ext uri="{FF2B5EF4-FFF2-40B4-BE49-F238E27FC236}">
                  <a16:creationId xmlns:a16="http://schemas.microsoft.com/office/drawing/2014/main" id="{A74AE8B2-E9C9-434F-A7BA-123B08885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8" name="Rectangle 49">
              <a:extLst>
                <a:ext uri="{FF2B5EF4-FFF2-40B4-BE49-F238E27FC236}">
                  <a16:creationId xmlns:a16="http://schemas.microsoft.com/office/drawing/2014/main" id="{B9EE4866-6243-4FE1-92F9-A080774CA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9" name="Rectangle 50">
              <a:extLst>
                <a:ext uri="{FF2B5EF4-FFF2-40B4-BE49-F238E27FC236}">
                  <a16:creationId xmlns:a16="http://schemas.microsoft.com/office/drawing/2014/main" id="{4256CA3D-0567-428E-9ABF-2DF061B99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0" name="Rectangle 51">
              <a:extLst>
                <a:ext uri="{FF2B5EF4-FFF2-40B4-BE49-F238E27FC236}">
                  <a16:creationId xmlns:a16="http://schemas.microsoft.com/office/drawing/2014/main" id="{C3DBA949-F416-40B2-95F8-80D920007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1" name="Rectangle 52">
              <a:extLst>
                <a:ext uri="{FF2B5EF4-FFF2-40B4-BE49-F238E27FC236}">
                  <a16:creationId xmlns:a16="http://schemas.microsoft.com/office/drawing/2014/main" id="{5A2774DF-D578-43DB-ACA0-25C021392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2" name="Rectangle 53">
              <a:extLst>
                <a:ext uri="{FF2B5EF4-FFF2-40B4-BE49-F238E27FC236}">
                  <a16:creationId xmlns:a16="http://schemas.microsoft.com/office/drawing/2014/main" id="{FB369FC3-5D5F-440D-A699-9FAD154EE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3" name="Rectangle 54">
              <a:extLst>
                <a:ext uri="{FF2B5EF4-FFF2-40B4-BE49-F238E27FC236}">
                  <a16:creationId xmlns:a16="http://schemas.microsoft.com/office/drawing/2014/main" id="{BF1A6A89-08C4-4048-AEF2-386D03879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4" name="Rectangle 55">
              <a:extLst>
                <a:ext uri="{FF2B5EF4-FFF2-40B4-BE49-F238E27FC236}">
                  <a16:creationId xmlns:a16="http://schemas.microsoft.com/office/drawing/2014/main" id="{A0928E4E-5CF9-4D3F-A173-CE0A7A2A7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5" name="Rectangle 56">
              <a:extLst>
                <a:ext uri="{FF2B5EF4-FFF2-40B4-BE49-F238E27FC236}">
                  <a16:creationId xmlns:a16="http://schemas.microsoft.com/office/drawing/2014/main" id="{2A95F138-9B2C-4991-87C4-8BE1C88DF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6" name="Rectangle 57">
              <a:extLst>
                <a:ext uri="{FF2B5EF4-FFF2-40B4-BE49-F238E27FC236}">
                  <a16:creationId xmlns:a16="http://schemas.microsoft.com/office/drawing/2014/main" id="{D1C70AF4-F765-48C9-9336-587DA9080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7" name="Rectangle 58">
              <a:extLst>
                <a:ext uri="{FF2B5EF4-FFF2-40B4-BE49-F238E27FC236}">
                  <a16:creationId xmlns:a16="http://schemas.microsoft.com/office/drawing/2014/main" id="{9A5FCEBE-BA0C-4822-94CE-702C3BCDB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545784DD-4739-42CF-A0AC-60B8D14E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9" name="Rectangle 60">
              <a:extLst>
                <a:ext uri="{FF2B5EF4-FFF2-40B4-BE49-F238E27FC236}">
                  <a16:creationId xmlns:a16="http://schemas.microsoft.com/office/drawing/2014/main" id="{4871BACB-A649-4580-A719-A0DAA13E5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0" name="Rectangle 61">
              <a:extLst>
                <a:ext uri="{FF2B5EF4-FFF2-40B4-BE49-F238E27FC236}">
                  <a16:creationId xmlns:a16="http://schemas.microsoft.com/office/drawing/2014/main" id="{D5B79663-A1C3-4D3D-930B-A67731EA8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67ECC65E-E2C1-4383-8658-7A1910648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2" name="Rectangle 63">
              <a:extLst>
                <a:ext uri="{FF2B5EF4-FFF2-40B4-BE49-F238E27FC236}">
                  <a16:creationId xmlns:a16="http://schemas.microsoft.com/office/drawing/2014/main" id="{7E92D045-4644-412A-A7A5-5C569F7F8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8349DEFD-B2C1-4B99-AB2C-53F34671F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4" name="Rectangle 65">
              <a:extLst>
                <a:ext uri="{FF2B5EF4-FFF2-40B4-BE49-F238E27FC236}">
                  <a16:creationId xmlns:a16="http://schemas.microsoft.com/office/drawing/2014/main" id="{0C76BF34-DBF2-48A3-BA82-9F77376F2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437C2678-06FB-4703-A339-E7917305D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6" name="Rectangle 67">
              <a:extLst>
                <a:ext uri="{FF2B5EF4-FFF2-40B4-BE49-F238E27FC236}">
                  <a16:creationId xmlns:a16="http://schemas.microsoft.com/office/drawing/2014/main" id="{45203731-80B0-4B82-9DDD-3D3911D71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7" name="Rectangle 68">
              <a:extLst>
                <a:ext uri="{FF2B5EF4-FFF2-40B4-BE49-F238E27FC236}">
                  <a16:creationId xmlns:a16="http://schemas.microsoft.com/office/drawing/2014/main" id="{F8F0E89C-F2D8-4814-BA2A-5CC5D94E6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8" name="Rectangle 69">
              <a:extLst>
                <a:ext uri="{FF2B5EF4-FFF2-40B4-BE49-F238E27FC236}">
                  <a16:creationId xmlns:a16="http://schemas.microsoft.com/office/drawing/2014/main" id="{61FF44E3-3E78-4759-9BCF-8B5289786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9" name="Rectangle 70">
              <a:extLst>
                <a:ext uri="{FF2B5EF4-FFF2-40B4-BE49-F238E27FC236}">
                  <a16:creationId xmlns:a16="http://schemas.microsoft.com/office/drawing/2014/main" id="{916999ED-9E7D-4253-895A-ECE510C41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0" name="Rectangle 71">
              <a:extLst>
                <a:ext uri="{FF2B5EF4-FFF2-40B4-BE49-F238E27FC236}">
                  <a16:creationId xmlns:a16="http://schemas.microsoft.com/office/drawing/2014/main" id="{A04E94A8-F7B1-4C22-8728-A366C467B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1" name="Rectangle 72">
              <a:extLst>
                <a:ext uri="{FF2B5EF4-FFF2-40B4-BE49-F238E27FC236}">
                  <a16:creationId xmlns:a16="http://schemas.microsoft.com/office/drawing/2014/main" id="{A9B6969D-ABA5-43F0-A61D-DBB8FB944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2" name="Rectangle 73">
              <a:extLst>
                <a:ext uri="{FF2B5EF4-FFF2-40B4-BE49-F238E27FC236}">
                  <a16:creationId xmlns:a16="http://schemas.microsoft.com/office/drawing/2014/main" id="{8C0E1F02-B1BD-441D-83C3-D4C0D0C07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3" name="Rectangle 74">
              <a:extLst>
                <a:ext uri="{FF2B5EF4-FFF2-40B4-BE49-F238E27FC236}">
                  <a16:creationId xmlns:a16="http://schemas.microsoft.com/office/drawing/2014/main" id="{3D0899BF-0302-4442-87F5-E2E84EA4A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4" name="Rectangle 75">
              <a:extLst>
                <a:ext uri="{FF2B5EF4-FFF2-40B4-BE49-F238E27FC236}">
                  <a16:creationId xmlns:a16="http://schemas.microsoft.com/office/drawing/2014/main" id="{72E5DF23-D02C-4C3F-A73C-87000C234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5" name="Rectangle 76">
              <a:extLst>
                <a:ext uri="{FF2B5EF4-FFF2-40B4-BE49-F238E27FC236}">
                  <a16:creationId xmlns:a16="http://schemas.microsoft.com/office/drawing/2014/main" id="{2AA5BD8C-A9BC-4257-9949-C3B9F8A45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6" name="Rectangle 77">
              <a:extLst>
                <a:ext uri="{FF2B5EF4-FFF2-40B4-BE49-F238E27FC236}">
                  <a16:creationId xmlns:a16="http://schemas.microsoft.com/office/drawing/2014/main" id="{67FA088C-913A-4B2D-A78A-DE2A68EC6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7" name="Rectangle 78">
              <a:extLst>
                <a:ext uri="{FF2B5EF4-FFF2-40B4-BE49-F238E27FC236}">
                  <a16:creationId xmlns:a16="http://schemas.microsoft.com/office/drawing/2014/main" id="{00667E9C-4065-47D7-AF12-E9EFAB125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8" name="Rectangle 79">
              <a:extLst>
                <a:ext uri="{FF2B5EF4-FFF2-40B4-BE49-F238E27FC236}">
                  <a16:creationId xmlns:a16="http://schemas.microsoft.com/office/drawing/2014/main" id="{4266AF22-C2A6-4120-B260-D0E003FA8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9" name="Rectangle 80">
              <a:extLst>
                <a:ext uri="{FF2B5EF4-FFF2-40B4-BE49-F238E27FC236}">
                  <a16:creationId xmlns:a16="http://schemas.microsoft.com/office/drawing/2014/main" id="{4B21B2A4-085B-47E8-A4C4-E5FF88057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0" name="Rectangle 81">
              <a:extLst>
                <a:ext uri="{FF2B5EF4-FFF2-40B4-BE49-F238E27FC236}">
                  <a16:creationId xmlns:a16="http://schemas.microsoft.com/office/drawing/2014/main" id="{9EC48E40-BC36-41C6-A8A1-58A09A9C1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1" name="Rectangle 82">
              <a:extLst>
                <a:ext uri="{FF2B5EF4-FFF2-40B4-BE49-F238E27FC236}">
                  <a16:creationId xmlns:a16="http://schemas.microsoft.com/office/drawing/2014/main" id="{7D02ED73-0BAD-40A0-8107-C6CE6566C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2" name="Rectangle 83">
              <a:extLst>
                <a:ext uri="{FF2B5EF4-FFF2-40B4-BE49-F238E27FC236}">
                  <a16:creationId xmlns:a16="http://schemas.microsoft.com/office/drawing/2014/main" id="{011C2FD0-1DC2-4842-AA67-83A2E7E0D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3" name="Rectangle 84">
              <a:extLst>
                <a:ext uri="{FF2B5EF4-FFF2-40B4-BE49-F238E27FC236}">
                  <a16:creationId xmlns:a16="http://schemas.microsoft.com/office/drawing/2014/main" id="{BFEC67E2-397E-4EDD-979A-CEDFC1FEB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id="{E92D6172-BE29-4B8A-BDA1-8361EBDE8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5" name="Rectangle 86">
              <a:extLst>
                <a:ext uri="{FF2B5EF4-FFF2-40B4-BE49-F238E27FC236}">
                  <a16:creationId xmlns:a16="http://schemas.microsoft.com/office/drawing/2014/main" id="{ED71D14F-2728-4EC7-B0C3-6533B18F0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6" name="Rectangle 87">
              <a:extLst>
                <a:ext uri="{FF2B5EF4-FFF2-40B4-BE49-F238E27FC236}">
                  <a16:creationId xmlns:a16="http://schemas.microsoft.com/office/drawing/2014/main" id="{017651D3-8DC4-42B0-B3A0-B987FB9FA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7" name="Rectangle 88">
              <a:extLst>
                <a:ext uri="{FF2B5EF4-FFF2-40B4-BE49-F238E27FC236}">
                  <a16:creationId xmlns:a16="http://schemas.microsoft.com/office/drawing/2014/main" id="{20D92CD5-96C4-435C-8310-358CA1201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8" name="Rectangle 89">
              <a:extLst>
                <a:ext uri="{FF2B5EF4-FFF2-40B4-BE49-F238E27FC236}">
                  <a16:creationId xmlns:a16="http://schemas.microsoft.com/office/drawing/2014/main" id="{8EB97BBD-483F-40D7-8315-FFA0CC836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9" name="Rectangle 90">
              <a:extLst>
                <a:ext uri="{FF2B5EF4-FFF2-40B4-BE49-F238E27FC236}">
                  <a16:creationId xmlns:a16="http://schemas.microsoft.com/office/drawing/2014/main" id="{EC4B308C-5C32-4565-88DB-19D55EFB2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0" name="Rectangle 91">
              <a:extLst>
                <a:ext uri="{FF2B5EF4-FFF2-40B4-BE49-F238E27FC236}">
                  <a16:creationId xmlns:a16="http://schemas.microsoft.com/office/drawing/2014/main" id="{C1D1F67E-C1B7-4C03-BED5-BBE340513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1" name="Rectangle 92">
              <a:extLst>
                <a:ext uri="{FF2B5EF4-FFF2-40B4-BE49-F238E27FC236}">
                  <a16:creationId xmlns:a16="http://schemas.microsoft.com/office/drawing/2014/main" id="{AC04BFDA-8A86-4C29-8ADB-96A851657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2" name="Rectangle 93">
              <a:extLst>
                <a:ext uri="{FF2B5EF4-FFF2-40B4-BE49-F238E27FC236}">
                  <a16:creationId xmlns:a16="http://schemas.microsoft.com/office/drawing/2014/main" id="{E6B48B38-EE12-40FC-BD2E-24DFD9F4A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3" name="Rectangle 94">
              <a:extLst>
                <a:ext uri="{FF2B5EF4-FFF2-40B4-BE49-F238E27FC236}">
                  <a16:creationId xmlns:a16="http://schemas.microsoft.com/office/drawing/2014/main" id="{A5ABE65F-D2B4-420B-A498-1149AFC33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4" name="Rectangle 95">
              <a:extLst>
                <a:ext uri="{FF2B5EF4-FFF2-40B4-BE49-F238E27FC236}">
                  <a16:creationId xmlns:a16="http://schemas.microsoft.com/office/drawing/2014/main" id="{3786ED37-E914-4FC9-9A92-8330A5482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5" name="Rectangle 96">
              <a:extLst>
                <a:ext uri="{FF2B5EF4-FFF2-40B4-BE49-F238E27FC236}">
                  <a16:creationId xmlns:a16="http://schemas.microsoft.com/office/drawing/2014/main" id="{E8276320-024B-4C11-889F-26FE98468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6" name="Rectangle 97">
              <a:extLst>
                <a:ext uri="{FF2B5EF4-FFF2-40B4-BE49-F238E27FC236}">
                  <a16:creationId xmlns:a16="http://schemas.microsoft.com/office/drawing/2014/main" id="{8DB72206-286C-4CE8-894A-F9055474F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7" name="Rectangle 98">
              <a:extLst>
                <a:ext uri="{FF2B5EF4-FFF2-40B4-BE49-F238E27FC236}">
                  <a16:creationId xmlns:a16="http://schemas.microsoft.com/office/drawing/2014/main" id="{0AF4B631-BF9D-4B48-BC2D-FCBC2213B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8" name="Rectangle 99">
              <a:extLst>
                <a:ext uri="{FF2B5EF4-FFF2-40B4-BE49-F238E27FC236}">
                  <a16:creationId xmlns:a16="http://schemas.microsoft.com/office/drawing/2014/main" id="{40FC2A04-C381-4853-AD32-376BDD01A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9" name="Rectangle 100">
              <a:extLst>
                <a:ext uri="{FF2B5EF4-FFF2-40B4-BE49-F238E27FC236}">
                  <a16:creationId xmlns:a16="http://schemas.microsoft.com/office/drawing/2014/main" id="{CD0752E2-C3CC-49D4-8F88-3783F769C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0" name="Rectangle 101">
              <a:extLst>
                <a:ext uri="{FF2B5EF4-FFF2-40B4-BE49-F238E27FC236}">
                  <a16:creationId xmlns:a16="http://schemas.microsoft.com/office/drawing/2014/main" id="{DF57FCEA-D0F5-4AB1-9EBE-AE12D5D3F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1" name="Rectangle 102">
              <a:extLst>
                <a:ext uri="{FF2B5EF4-FFF2-40B4-BE49-F238E27FC236}">
                  <a16:creationId xmlns:a16="http://schemas.microsoft.com/office/drawing/2014/main" id="{A9648C1A-8E52-4FDC-961F-8F507EF0F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2" name="Rectangle 103">
              <a:extLst>
                <a:ext uri="{FF2B5EF4-FFF2-40B4-BE49-F238E27FC236}">
                  <a16:creationId xmlns:a16="http://schemas.microsoft.com/office/drawing/2014/main" id="{6AA6C823-A4A4-4EFA-BB24-49DFEACB5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3" name="Rectangle 104">
              <a:extLst>
                <a:ext uri="{FF2B5EF4-FFF2-40B4-BE49-F238E27FC236}">
                  <a16:creationId xmlns:a16="http://schemas.microsoft.com/office/drawing/2014/main" id="{C63E68CC-39F7-4AFA-87A2-A75EB906D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4" name="Rectangle 105">
              <a:extLst>
                <a:ext uri="{FF2B5EF4-FFF2-40B4-BE49-F238E27FC236}">
                  <a16:creationId xmlns:a16="http://schemas.microsoft.com/office/drawing/2014/main" id="{9E9024A1-93A2-44AE-81EE-C0D51F4E2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5" name="Rectangle 106">
              <a:extLst>
                <a:ext uri="{FF2B5EF4-FFF2-40B4-BE49-F238E27FC236}">
                  <a16:creationId xmlns:a16="http://schemas.microsoft.com/office/drawing/2014/main" id="{C457CA81-D2EB-4086-9357-BB589C45D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6" name="Rectangle 107">
              <a:extLst>
                <a:ext uri="{FF2B5EF4-FFF2-40B4-BE49-F238E27FC236}">
                  <a16:creationId xmlns:a16="http://schemas.microsoft.com/office/drawing/2014/main" id="{3B3826D4-2BF3-44C7-8913-BB8637FFC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7" name="Rectangle 108">
              <a:extLst>
                <a:ext uri="{FF2B5EF4-FFF2-40B4-BE49-F238E27FC236}">
                  <a16:creationId xmlns:a16="http://schemas.microsoft.com/office/drawing/2014/main" id="{F5179520-DF41-43CC-9F18-4EE8B9C92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8" name="Rectangle 109">
              <a:extLst>
                <a:ext uri="{FF2B5EF4-FFF2-40B4-BE49-F238E27FC236}">
                  <a16:creationId xmlns:a16="http://schemas.microsoft.com/office/drawing/2014/main" id="{93239C97-C90D-4DA1-BEB2-7D7362668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9" name="Rectangle 110">
              <a:extLst>
                <a:ext uri="{FF2B5EF4-FFF2-40B4-BE49-F238E27FC236}">
                  <a16:creationId xmlns:a16="http://schemas.microsoft.com/office/drawing/2014/main" id="{11BAD9A4-7091-45EA-B226-9A4D9056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0" name="Rectangle 111">
              <a:extLst>
                <a:ext uri="{FF2B5EF4-FFF2-40B4-BE49-F238E27FC236}">
                  <a16:creationId xmlns:a16="http://schemas.microsoft.com/office/drawing/2014/main" id="{7A331AEF-4EDE-4290-B42D-362C282DC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1" name="Rectangle 112">
              <a:extLst>
                <a:ext uri="{FF2B5EF4-FFF2-40B4-BE49-F238E27FC236}">
                  <a16:creationId xmlns:a16="http://schemas.microsoft.com/office/drawing/2014/main" id="{53D99194-EFCD-4DCD-9450-1228ED882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2" name="Rectangle 113">
              <a:extLst>
                <a:ext uri="{FF2B5EF4-FFF2-40B4-BE49-F238E27FC236}">
                  <a16:creationId xmlns:a16="http://schemas.microsoft.com/office/drawing/2014/main" id="{7EEAA7A7-1BB3-4944-A5E4-35A92D4A5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3" name="Rectangle 114">
              <a:extLst>
                <a:ext uri="{FF2B5EF4-FFF2-40B4-BE49-F238E27FC236}">
                  <a16:creationId xmlns:a16="http://schemas.microsoft.com/office/drawing/2014/main" id="{965ED300-5FE4-4454-85FB-C05EB4D14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4" name="Rectangle 115">
              <a:extLst>
                <a:ext uri="{FF2B5EF4-FFF2-40B4-BE49-F238E27FC236}">
                  <a16:creationId xmlns:a16="http://schemas.microsoft.com/office/drawing/2014/main" id="{B37DFB5E-B009-492B-BA32-9C13E63BC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5" name="Rectangle 116">
              <a:extLst>
                <a:ext uri="{FF2B5EF4-FFF2-40B4-BE49-F238E27FC236}">
                  <a16:creationId xmlns:a16="http://schemas.microsoft.com/office/drawing/2014/main" id="{21668668-02EE-4B5B-8CBF-3BC3DAAD5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6" name="Rectangle 117">
              <a:extLst>
                <a:ext uri="{FF2B5EF4-FFF2-40B4-BE49-F238E27FC236}">
                  <a16:creationId xmlns:a16="http://schemas.microsoft.com/office/drawing/2014/main" id="{958CE831-0A64-40F1-A8EA-AB59DE342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7" name="Rectangle 118">
              <a:extLst>
                <a:ext uri="{FF2B5EF4-FFF2-40B4-BE49-F238E27FC236}">
                  <a16:creationId xmlns:a16="http://schemas.microsoft.com/office/drawing/2014/main" id="{AD8BDCBF-F1EA-48A6-AAB8-5F75D8980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8" name="Rectangle 119">
              <a:extLst>
                <a:ext uri="{FF2B5EF4-FFF2-40B4-BE49-F238E27FC236}">
                  <a16:creationId xmlns:a16="http://schemas.microsoft.com/office/drawing/2014/main" id="{181CF989-3A6E-4553-8881-7AB9DD47A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9" name="Rectangle 120">
              <a:extLst>
                <a:ext uri="{FF2B5EF4-FFF2-40B4-BE49-F238E27FC236}">
                  <a16:creationId xmlns:a16="http://schemas.microsoft.com/office/drawing/2014/main" id="{8D0BD6FC-D512-473D-B33C-8384182DD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0" name="Rectangle 121">
              <a:extLst>
                <a:ext uri="{FF2B5EF4-FFF2-40B4-BE49-F238E27FC236}">
                  <a16:creationId xmlns:a16="http://schemas.microsoft.com/office/drawing/2014/main" id="{51EBA660-611B-4551-BF0D-FB56CDCF5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1" name="Rectangle 122">
              <a:extLst>
                <a:ext uri="{FF2B5EF4-FFF2-40B4-BE49-F238E27FC236}">
                  <a16:creationId xmlns:a16="http://schemas.microsoft.com/office/drawing/2014/main" id="{252FF9CE-09D0-46B2-BB49-EC962C133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2" name="Rectangle 123">
              <a:extLst>
                <a:ext uri="{FF2B5EF4-FFF2-40B4-BE49-F238E27FC236}">
                  <a16:creationId xmlns:a16="http://schemas.microsoft.com/office/drawing/2014/main" id="{7847D9C3-3DE0-44F3-8738-A64CB8AD9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3" name="Rectangle 124">
              <a:extLst>
                <a:ext uri="{FF2B5EF4-FFF2-40B4-BE49-F238E27FC236}">
                  <a16:creationId xmlns:a16="http://schemas.microsoft.com/office/drawing/2014/main" id="{E37168A1-4803-43AD-A259-1B60F3533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4" name="Rectangle 125">
              <a:extLst>
                <a:ext uri="{FF2B5EF4-FFF2-40B4-BE49-F238E27FC236}">
                  <a16:creationId xmlns:a16="http://schemas.microsoft.com/office/drawing/2014/main" id="{CBD5650B-B396-4DCD-82CB-02589AB5C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5" name="Rectangle 126">
              <a:extLst>
                <a:ext uri="{FF2B5EF4-FFF2-40B4-BE49-F238E27FC236}">
                  <a16:creationId xmlns:a16="http://schemas.microsoft.com/office/drawing/2014/main" id="{DC7C6FED-5D8B-4132-9E3B-8DA0FB567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6" name="Rectangle 127">
              <a:extLst>
                <a:ext uri="{FF2B5EF4-FFF2-40B4-BE49-F238E27FC236}">
                  <a16:creationId xmlns:a16="http://schemas.microsoft.com/office/drawing/2014/main" id="{EE1F6562-7978-4DCF-9C2F-0DBA36AC9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7" name="Rectangle 128">
              <a:extLst>
                <a:ext uri="{FF2B5EF4-FFF2-40B4-BE49-F238E27FC236}">
                  <a16:creationId xmlns:a16="http://schemas.microsoft.com/office/drawing/2014/main" id="{13ECA612-9979-426E-8044-3865A5420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8" name="Rectangle 129">
              <a:extLst>
                <a:ext uri="{FF2B5EF4-FFF2-40B4-BE49-F238E27FC236}">
                  <a16:creationId xmlns:a16="http://schemas.microsoft.com/office/drawing/2014/main" id="{216840CB-701B-4885-BABB-07E165A5B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9" name="Rectangle 130">
              <a:extLst>
                <a:ext uri="{FF2B5EF4-FFF2-40B4-BE49-F238E27FC236}">
                  <a16:creationId xmlns:a16="http://schemas.microsoft.com/office/drawing/2014/main" id="{7A6EECED-073D-4871-BC11-3925E94C4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0" name="Rectangle 131">
              <a:extLst>
                <a:ext uri="{FF2B5EF4-FFF2-40B4-BE49-F238E27FC236}">
                  <a16:creationId xmlns:a16="http://schemas.microsoft.com/office/drawing/2014/main" id="{841FF1B4-69D8-4DDD-BD7F-195C63E31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1" name="Rectangle 132">
              <a:extLst>
                <a:ext uri="{FF2B5EF4-FFF2-40B4-BE49-F238E27FC236}">
                  <a16:creationId xmlns:a16="http://schemas.microsoft.com/office/drawing/2014/main" id="{52DA293B-9606-4211-8DD7-43066C3F9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2" name="Rectangle 133">
              <a:extLst>
                <a:ext uri="{FF2B5EF4-FFF2-40B4-BE49-F238E27FC236}">
                  <a16:creationId xmlns:a16="http://schemas.microsoft.com/office/drawing/2014/main" id="{F39AEE5C-5FE8-4EFB-9B81-02D2F14AC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3" name="Rectangle 134">
              <a:extLst>
                <a:ext uri="{FF2B5EF4-FFF2-40B4-BE49-F238E27FC236}">
                  <a16:creationId xmlns:a16="http://schemas.microsoft.com/office/drawing/2014/main" id="{E227E606-CC1A-4BD3-B15F-817B64CB3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4" name="Rectangle 135">
              <a:extLst>
                <a:ext uri="{FF2B5EF4-FFF2-40B4-BE49-F238E27FC236}">
                  <a16:creationId xmlns:a16="http://schemas.microsoft.com/office/drawing/2014/main" id="{C89D52DD-EADB-4356-B637-E7A497E94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5" name="Rectangle 136">
              <a:extLst>
                <a:ext uri="{FF2B5EF4-FFF2-40B4-BE49-F238E27FC236}">
                  <a16:creationId xmlns:a16="http://schemas.microsoft.com/office/drawing/2014/main" id="{46C9FCF4-C52E-4625-9128-A23F6D235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6" name="Rectangle 137">
              <a:extLst>
                <a:ext uri="{FF2B5EF4-FFF2-40B4-BE49-F238E27FC236}">
                  <a16:creationId xmlns:a16="http://schemas.microsoft.com/office/drawing/2014/main" id="{477DCF0D-77CC-4231-8664-5A70898A8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7" name="Rectangle 138">
              <a:extLst>
                <a:ext uri="{FF2B5EF4-FFF2-40B4-BE49-F238E27FC236}">
                  <a16:creationId xmlns:a16="http://schemas.microsoft.com/office/drawing/2014/main" id="{0922F576-034E-4069-9036-55FC1362D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8" name="Rectangle 139">
              <a:extLst>
                <a:ext uri="{FF2B5EF4-FFF2-40B4-BE49-F238E27FC236}">
                  <a16:creationId xmlns:a16="http://schemas.microsoft.com/office/drawing/2014/main" id="{62393070-3F04-4670-B3D8-36AEDF23B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9" name="Rectangle 140">
              <a:extLst>
                <a:ext uri="{FF2B5EF4-FFF2-40B4-BE49-F238E27FC236}">
                  <a16:creationId xmlns:a16="http://schemas.microsoft.com/office/drawing/2014/main" id="{55F25AF9-7F90-4D28-9A2A-1F3B4EBE2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0" name="Rectangle 141">
              <a:extLst>
                <a:ext uri="{FF2B5EF4-FFF2-40B4-BE49-F238E27FC236}">
                  <a16:creationId xmlns:a16="http://schemas.microsoft.com/office/drawing/2014/main" id="{557545BE-DAB5-4041-B338-D570A37F8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1" name="Rectangle 142">
              <a:extLst>
                <a:ext uri="{FF2B5EF4-FFF2-40B4-BE49-F238E27FC236}">
                  <a16:creationId xmlns:a16="http://schemas.microsoft.com/office/drawing/2014/main" id="{CE8F7C62-20D5-46B3-BC8A-F5A395B6E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2" name="Rectangle 143">
              <a:extLst>
                <a:ext uri="{FF2B5EF4-FFF2-40B4-BE49-F238E27FC236}">
                  <a16:creationId xmlns:a16="http://schemas.microsoft.com/office/drawing/2014/main" id="{C489E6A0-5C76-4712-91C6-CE1CE7319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3" name="Rectangle 144">
              <a:extLst>
                <a:ext uri="{FF2B5EF4-FFF2-40B4-BE49-F238E27FC236}">
                  <a16:creationId xmlns:a16="http://schemas.microsoft.com/office/drawing/2014/main" id="{D74DCB44-0D1F-4E53-9654-938F970BE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4" name="Rectangle 145">
              <a:extLst>
                <a:ext uri="{FF2B5EF4-FFF2-40B4-BE49-F238E27FC236}">
                  <a16:creationId xmlns:a16="http://schemas.microsoft.com/office/drawing/2014/main" id="{A12CB7A0-1F2B-49A7-AC4A-6D36CC5C4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5" name="Rectangle 146">
              <a:extLst>
                <a:ext uri="{FF2B5EF4-FFF2-40B4-BE49-F238E27FC236}">
                  <a16:creationId xmlns:a16="http://schemas.microsoft.com/office/drawing/2014/main" id="{54281B65-D3E5-42C8-8DAE-18A21584D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6" name="Rectangle 147">
              <a:extLst>
                <a:ext uri="{FF2B5EF4-FFF2-40B4-BE49-F238E27FC236}">
                  <a16:creationId xmlns:a16="http://schemas.microsoft.com/office/drawing/2014/main" id="{4F40D614-9B51-4AE6-83F7-60991DAD8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7" name="Rectangle 148">
              <a:extLst>
                <a:ext uri="{FF2B5EF4-FFF2-40B4-BE49-F238E27FC236}">
                  <a16:creationId xmlns:a16="http://schemas.microsoft.com/office/drawing/2014/main" id="{6E089DA0-0340-48DF-8D93-B90D7A920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8" name="Rectangle 149">
              <a:extLst>
                <a:ext uri="{FF2B5EF4-FFF2-40B4-BE49-F238E27FC236}">
                  <a16:creationId xmlns:a16="http://schemas.microsoft.com/office/drawing/2014/main" id="{648B3347-B746-4E13-B456-71D87E87C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9" name="Rectangle 150">
              <a:extLst>
                <a:ext uri="{FF2B5EF4-FFF2-40B4-BE49-F238E27FC236}">
                  <a16:creationId xmlns:a16="http://schemas.microsoft.com/office/drawing/2014/main" id="{3BBECE80-5C00-40F0-B60A-887371B68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0" name="Rectangle 151">
              <a:extLst>
                <a:ext uri="{FF2B5EF4-FFF2-40B4-BE49-F238E27FC236}">
                  <a16:creationId xmlns:a16="http://schemas.microsoft.com/office/drawing/2014/main" id="{114CDC3A-7735-43DE-A4A4-A9E6C233E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1" name="Rectangle 152">
              <a:extLst>
                <a:ext uri="{FF2B5EF4-FFF2-40B4-BE49-F238E27FC236}">
                  <a16:creationId xmlns:a16="http://schemas.microsoft.com/office/drawing/2014/main" id="{4B9E9774-EB7D-43B7-87E6-C0465845D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2" name="Rectangle 153">
              <a:extLst>
                <a:ext uri="{FF2B5EF4-FFF2-40B4-BE49-F238E27FC236}">
                  <a16:creationId xmlns:a16="http://schemas.microsoft.com/office/drawing/2014/main" id="{1C1F83DC-44B3-4075-929D-0EB1887C0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3" name="Rectangle 154">
              <a:extLst>
                <a:ext uri="{FF2B5EF4-FFF2-40B4-BE49-F238E27FC236}">
                  <a16:creationId xmlns:a16="http://schemas.microsoft.com/office/drawing/2014/main" id="{4BEE14C0-B7BC-42D7-BE1A-88CA0584E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4" name="Rectangle 155">
              <a:extLst>
                <a:ext uri="{FF2B5EF4-FFF2-40B4-BE49-F238E27FC236}">
                  <a16:creationId xmlns:a16="http://schemas.microsoft.com/office/drawing/2014/main" id="{16753F81-4962-452E-BCAB-D0FB34E7B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5" name="Rectangle 156">
              <a:extLst>
                <a:ext uri="{FF2B5EF4-FFF2-40B4-BE49-F238E27FC236}">
                  <a16:creationId xmlns:a16="http://schemas.microsoft.com/office/drawing/2014/main" id="{CA9F6FDB-8E9B-4194-96F7-2C0A1C034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6" name="Rectangle 157">
              <a:extLst>
                <a:ext uri="{FF2B5EF4-FFF2-40B4-BE49-F238E27FC236}">
                  <a16:creationId xmlns:a16="http://schemas.microsoft.com/office/drawing/2014/main" id="{2049CE8B-B3BC-4F2E-B5D9-D6E373780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7" name="Rectangle 158">
              <a:extLst>
                <a:ext uri="{FF2B5EF4-FFF2-40B4-BE49-F238E27FC236}">
                  <a16:creationId xmlns:a16="http://schemas.microsoft.com/office/drawing/2014/main" id="{BD050746-AE18-4EE1-A881-5B6BF920A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8" name="Rectangle 159">
              <a:extLst>
                <a:ext uri="{FF2B5EF4-FFF2-40B4-BE49-F238E27FC236}">
                  <a16:creationId xmlns:a16="http://schemas.microsoft.com/office/drawing/2014/main" id="{954F0AA2-1EBF-4887-B6BA-34A3256BC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9" name="Rectangle 160">
              <a:extLst>
                <a:ext uri="{FF2B5EF4-FFF2-40B4-BE49-F238E27FC236}">
                  <a16:creationId xmlns:a16="http://schemas.microsoft.com/office/drawing/2014/main" id="{FC0B16FF-C526-4C32-A049-36DBC19AD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0" name="Rectangle 161">
              <a:extLst>
                <a:ext uri="{FF2B5EF4-FFF2-40B4-BE49-F238E27FC236}">
                  <a16:creationId xmlns:a16="http://schemas.microsoft.com/office/drawing/2014/main" id="{791F38DF-F805-4D8E-B246-362720849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1" name="Rectangle 162">
              <a:extLst>
                <a:ext uri="{FF2B5EF4-FFF2-40B4-BE49-F238E27FC236}">
                  <a16:creationId xmlns:a16="http://schemas.microsoft.com/office/drawing/2014/main" id="{896A75AD-5908-4785-9C36-7FA3C641C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2" name="Rectangle 163">
              <a:extLst>
                <a:ext uri="{FF2B5EF4-FFF2-40B4-BE49-F238E27FC236}">
                  <a16:creationId xmlns:a16="http://schemas.microsoft.com/office/drawing/2014/main" id="{3ABE0C6D-57FD-4BAB-B982-06740A4BA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3" name="Rectangle 164">
              <a:extLst>
                <a:ext uri="{FF2B5EF4-FFF2-40B4-BE49-F238E27FC236}">
                  <a16:creationId xmlns:a16="http://schemas.microsoft.com/office/drawing/2014/main" id="{E2915CDD-F446-475F-B5EA-A5143EC76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4" name="Rectangle 165">
              <a:extLst>
                <a:ext uri="{FF2B5EF4-FFF2-40B4-BE49-F238E27FC236}">
                  <a16:creationId xmlns:a16="http://schemas.microsoft.com/office/drawing/2014/main" id="{BD65870C-6F60-4FD9-BC7A-F32568732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5" name="Rectangle 166">
              <a:extLst>
                <a:ext uri="{FF2B5EF4-FFF2-40B4-BE49-F238E27FC236}">
                  <a16:creationId xmlns:a16="http://schemas.microsoft.com/office/drawing/2014/main" id="{3166C4F8-A8F3-4FCB-A160-44075ECD3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6" name="Rectangle 167">
              <a:extLst>
                <a:ext uri="{FF2B5EF4-FFF2-40B4-BE49-F238E27FC236}">
                  <a16:creationId xmlns:a16="http://schemas.microsoft.com/office/drawing/2014/main" id="{807C8933-6196-49FE-8914-C3BBFD726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7" name="Rectangle 168">
              <a:extLst>
                <a:ext uri="{FF2B5EF4-FFF2-40B4-BE49-F238E27FC236}">
                  <a16:creationId xmlns:a16="http://schemas.microsoft.com/office/drawing/2014/main" id="{71D7E472-ED1E-471B-BEF5-17C62273E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8" name="Rectangle 169">
              <a:extLst>
                <a:ext uri="{FF2B5EF4-FFF2-40B4-BE49-F238E27FC236}">
                  <a16:creationId xmlns:a16="http://schemas.microsoft.com/office/drawing/2014/main" id="{BBE9E6FF-90B8-41A9-8BA7-C4D83FEDA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9" name="Rectangle 170">
              <a:extLst>
                <a:ext uri="{FF2B5EF4-FFF2-40B4-BE49-F238E27FC236}">
                  <a16:creationId xmlns:a16="http://schemas.microsoft.com/office/drawing/2014/main" id="{33DF422D-8E0E-41ED-AF9F-C3BD0D3CC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0" name="Rectangle 171">
              <a:extLst>
                <a:ext uri="{FF2B5EF4-FFF2-40B4-BE49-F238E27FC236}">
                  <a16:creationId xmlns:a16="http://schemas.microsoft.com/office/drawing/2014/main" id="{4E49FCDF-12EC-46DE-889B-3B0DE8041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1" name="Rectangle 172">
              <a:extLst>
                <a:ext uri="{FF2B5EF4-FFF2-40B4-BE49-F238E27FC236}">
                  <a16:creationId xmlns:a16="http://schemas.microsoft.com/office/drawing/2014/main" id="{9ACB29F1-6B52-4489-B205-98E7FD799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2" name="Rectangle 173">
              <a:extLst>
                <a:ext uri="{FF2B5EF4-FFF2-40B4-BE49-F238E27FC236}">
                  <a16:creationId xmlns:a16="http://schemas.microsoft.com/office/drawing/2014/main" id="{7DD6EE86-C98B-4080-9405-C6EDD131E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3" name="Rectangle 174">
              <a:extLst>
                <a:ext uri="{FF2B5EF4-FFF2-40B4-BE49-F238E27FC236}">
                  <a16:creationId xmlns:a16="http://schemas.microsoft.com/office/drawing/2014/main" id="{B9A02991-669F-45E3-8C3E-2558486C3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4" name="Rectangle 175">
              <a:extLst>
                <a:ext uri="{FF2B5EF4-FFF2-40B4-BE49-F238E27FC236}">
                  <a16:creationId xmlns:a16="http://schemas.microsoft.com/office/drawing/2014/main" id="{B1659FB8-0CAD-4EEC-847A-F79D08AA6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5" name="Rectangle 176">
              <a:extLst>
                <a:ext uri="{FF2B5EF4-FFF2-40B4-BE49-F238E27FC236}">
                  <a16:creationId xmlns:a16="http://schemas.microsoft.com/office/drawing/2014/main" id="{49B55288-71F2-4B43-86D7-72EB60293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6" name="Rectangle 177">
              <a:extLst>
                <a:ext uri="{FF2B5EF4-FFF2-40B4-BE49-F238E27FC236}">
                  <a16:creationId xmlns:a16="http://schemas.microsoft.com/office/drawing/2014/main" id="{7C6612E7-906A-467A-8CE2-BC1988FC9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7" name="Rectangle 178">
              <a:extLst>
                <a:ext uri="{FF2B5EF4-FFF2-40B4-BE49-F238E27FC236}">
                  <a16:creationId xmlns:a16="http://schemas.microsoft.com/office/drawing/2014/main" id="{9F9EA3C6-9219-493B-A5C9-577CD9DC5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8" name="Rectangle 179">
              <a:extLst>
                <a:ext uri="{FF2B5EF4-FFF2-40B4-BE49-F238E27FC236}">
                  <a16:creationId xmlns:a16="http://schemas.microsoft.com/office/drawing/2014/main" id="{F72D4E3C-869C-4BA2-B3DD-46645506C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9" name="Rectangle 180">
              <a:extLst>
                <a:ext uri="{FF2B5EF4-FFF2-40B4-BE49-F238E27FC236}">
                  <a16:creationId xmlns:a16="http://schemas.microsoft.com/office/drawing/2014/main" id="{4CA86AA7-4001-4397-B90F-4736612E1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0" name="Rectangle 181">
              <a:extLst>
                <a:ext uri="{FF2B5EF4-FFF2-40B4-BE49-F238E27FC236}">
                  <a16:creationId xmlns:a16="http://schemas.microsoft.com/office/drawing/2014/main" id="{F2DE9CEA-33B7-4985-A39C-2C0D28E2E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1" name="Rectangle 182">
              <a:extLst>
                <a:ext uri="{FF2B5EF4-FFF2-40B4-BE49-F238E27FC236}">
                  <a16:creationId xmlns:a16="http://schemas.microsoft.com/office/drawing/2014/main" id="{9D1FC755-EAC0-4E08-859A-566CE7C0C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2" name="Rectangle 183">
              <a:extLst>
                <a:ext uri="{FF2B5EF4-FFF2-40B4-BE49-F238E27FC236}">
                  <a16:creationId xmlns:a16="http://schemas.microsoft.com/office/drawing/2014/main" id="{B90ED587-A89D-4EC6-A699-687C7409C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3" name="Rectangle 184">
              <a:extLst>
                <a:ext uri="{FF2B5EF4-FFF2-40B4-BE49-F238E27FC236}">
                  <a16:creationId xmlns:a16="http://schemas.microsoft.com/office/drawing/2014/main" id="{E84947B0-4C27-4FA6-9D5B-0DF286111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4" name="Rectangle 185">
              <a:extLst>
                <a:ext uri="{FF2B5EF4-FFF2-40B4-BE49-F238E27FC236}">
                  <a16:creationId xmlns:a16="http://schemas.microsoft.com/office/drawing/2014/main" id="{D744D96A-7B35-4B17-B95A-912029185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5" name="Rectangle 186">
              <a:extLst>
                <a:ext uri="{FF2B5EF4-FFF2-40B4-BE49-F238E27FC236}">
                  <a16:creationId xmlns:a16="http://schemas.microsoft.com/office/drawing/2014/main" id="{D1D64CAC-05F7-4EA2-B85D-96F198E76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6" name="Rectangle 187">
              <a:extLst>
                <a:ext uri="{FF2B5EF4-FFF2-40B4-BE49-F238E27FC236}">
                  <a16:creationId xmlns:a16="http://schemas.microsoft.com/office/drawing/2014/main" id="{56A72699-0F57-4622-A049-E641AA522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7" name="Rectangle 188">
              <a:extLst>
                <a:ext uri="{FF2B5EF4-FFF2-40B4-BE49-F238E27FC236}">
                  <a16:creationId xmlns:a16="http://schemas.microsoft.com/office/drawing/2014/main" id="{6BFA8F9F-A875-4A09-BDC6-B9A485FBC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8" name="Rectangle 189">
              <a:extLst>
                <a:ext uri="{FF2B5EF4-FFF2-40B4-BE49-F238E27FC236}">
                  <a16:creationId xmlns:a16="http://schemas.microsoft.com/office/drawing/2014/main" id="{CDBFF072-FED1-49DA-92FA-DAC7E2E6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9" name="Rectangle 190">
              <a:extLst>
                <a:ext uri="{FF2B5EF4-FFF2-40B4-BE49-F238E27FC236}">
                  <a16:creationId xmlns:a16="http://schemas.microsoft.com/office/drawing/2014/main" id="{1191E1C5-C75D-4659-9452-9235BD5A8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0" name="Rectangle 191">
              <a:extLst>
                <a:ext uri="{FF2B5EF4-FFF2-40B4-BE49-F238E27FC236}">
                  <a16:creationId xmlns:a16="http://schemas.microsoft.com/office/drawing/2014/main" id="{C186CB88-46A7-49A0-B886-08DB8D908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1" name="Rectangle 192">
              <a:extLst>
                <a:ext uri="{FF2B5EF4-FFF2-40B4-BE49-F238E27FC236}">
                  <a16:creationId xmlns:a16="http://schemas.microsoft.com/office/drawing/2014/main" id="{5D7E8F0C-11ED-4AF1-92FC-611DC885A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2" name="Rectangle 193">
              <a:extLst>
                <a:ext uri="{FF2B5EF4-FFF2-40B4-BE49-F238E27FC236}">
                  <a16:creationId xmlns:a16="http://schemas.microsoft.com/office/drawing/2014/main" id="{38CF993C-172F-42BC-83BD-8CE2B9D34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3" name="Rectangle 194">
              <a:extLst>
                <a:ext uri="{FF2B5EF4-FFF2-40B4-BE49-F238E27FC236}">
                  <a16:creationId xmlns:a16="http://schemas.microsoft.com/office/drawing/2014/main" id="{9F5DD66F-46D3-44DF-AF76-BC4A700C8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4" name="Rectangle 195">
              <a:extLst>
                <a:ext uri="{FF2B5EF4-FFF2-40B4-BE49-F238E27FC236}">
                  <a16:creationId xmlns:a16="http://schemas.microsoft.com/office/drawing/2014/main" id="{CB4C08E5-72CB-46DE-9BBE-CD2706C96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5" name="Rectangle 196">
              <a:extLst>
                <a:ext uri="{FF2B5EF4-FFF2-40B4-BE49-F238E27FC236}">
                  <a16:creationId xmlns:a16="http://schemas.microsoft.com/office/drawing/2014/main" id="{8BDFC87D-708F-4687-A783-0E786EBD5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6" name="Rectangle 197">
              <a:extLst>
                <a:ext uri="{FF2B5EF4-FFF2-40B4-BE49-F238E27FC236}">
                  <a16:creationId xmlns:a16="http://schemas.microsoft.com/office/drawing/2014/main" id="{07B0B115-6834-4EF7-96BA-0528FC6D4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7" name="Rectangle 198">
              <a:extLst>
                <a:ext uri="{FF2B5EF4-FFF2-40B4-BE49-F238E27FC236}">
                  <a16:creationId xmlns:a16="http://schemas.microsoft.com/office/drawing/2014/main" id="{45CD228F-826B-4354-98B7-8E666A0F2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8" name="Rectangle 199">
              <a:extLst>
                <a:ext uri="{FF2B5EF4-FFF2-40B4-BE49-F238E27FC236}">
                  <a16:creationId xmlns:a16="http://schemas.microsoft.com/office/drawing/2014/main" id="{244EC43F-E021-4F58-A7E2-D123AEC06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9" name="Rectangle 200">
              <a:extLst>
                <a:ext uri="{FF2B5EF4-FFF2-40B4-BE49-F238E27FC236}">
                  <a16:creationId xmlns:a16="http://schemas.microsoft.com/office/drawing/2014/main" id="{83B0D474-5728-41E5-8007-01E5A935E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0" name="Rectangle 201">
              <a:extLst>
                <a:ext uri="{FF2B5EF4-FFF2-40B4-BE49-F238E27FC236}">
                  <a16:creationId xmlns:a16="http://schemas.microsoft.com/office/drawing/2014/main" id="{E29FD84B-065F-4870-8804-E7D57B099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1" name="Rectangle 202">
              <a:extLst>
                <a:ext uri="{FF2B5EF4-FFF2-40B4-BE49-F238E27FC236}">
                  <a16:creationId xmlns:a16="http://schemas.microsoft.com/office/drawing/2014/main" id="{739ECDA5-20B0-4AF0-B4E1-40F64E558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2" name="Rectangle 203">
              <a:extLst>
                <a:ext uri="{FF2B5EF4-FFF2-40B4-BE49-F238E27FC236}">
                  <a16:creationId xmlns:a16="http://schemas.microsoft.com/office/drawing/2014/main" id="{CF1A0D66-1F5E-4AA4-9739-F564C6A64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3" name="Rectangle 204">
              <a:extLst>
                <a:ext uri="{FF2B5EF4-FFF2-40B4-BE49-F238E27FC236}">
                  <a16:creationId xmlns:a16="http://schemas.microsoft.com/office/drawing/2014/main" id="{D4407FDB-8A45-4C89-B0C3-27B661916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4" name="Rectangle 205">
              <a:extLst>
                <a:ext uri="{FF2B5EF4-FFF2-40B4-BE49-F238E27FC236}">
                  <a16:creationId xmlns:a16="http://schemas.microsoft.com/office/drawing/2014/main" id="{148EA7DD-ED98-4DB7-9499-422D3AE5E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5" name="Rectangle 206">
              <a:extLst>
                <a:ext uri="{FF2B5EF4-FFF2-40B4-BE49-F238E27FC236}">
                  <a16:creationId xmlns:a16="http://schemas.microsoft.com/office/drawing/2014/main" id="{5A7A348D-C9A8-4F43-960F-8DA83CCCA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6" name="Rectangle 207">
              <a:extLst>
                <a:ext uri="{FF2B5EF4-FFF2-40B4-BE49-F238E27FC236}">
                  <a16:creationId xmlns:a16="http://schemas.microsoft.com/office/drawing/2014/main" id="{5825F30C-E238-45BD-BB6D-6AF1B8D06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7" name="Rectangle 208">
              <a:extLst>
                <a:ext uri="{FF2B5EF4-FFF2-40B4-BE49-F238E27FC236}">
                  <a16:creationId xmlns:a16="http://schemas.microsoft.com/office/drawing/2014/main" id="{CA251AF5-CE32-41FE-A8E1-4301B8BBC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8" name="Rectangle 209">
              <a:extLst>
                <a:ext uri="{FF2B5EF4-FFF2-40B4-BE49-F238E27FC236}">
                  <a16:creationId xmlns:a16="http://schemas.microsoft.com/office/drawing/2014/main" id="{F79ECFED-AE5D-44F3-B90F-4C9FEE9F0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9" name="Rectangle 210">
              <a:extLst>
                <a:ext uri="{FF2B5EF4-FFF2-40B4-BE49-F238E27FC236}">
                  <a16:creationId xmlns:a16="http://schemas.microsoft.com/office/drawing/2014/main" id="{BF4D7536-DA55-43BF-9705-E91942A91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0" name="Rectangle 211">
              <a:extLst>
                <a:ext uri="{FF2B5EF4-FFF2-40B4-BE49-F238E27FC236}">
                  <a16:creationId xmlns:a16="http://schemas.microsoft.com/office/drawing/2014/main" id="{87B9286C-CFA4-40F6-835F-CB1BED8CC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1" name="Rectangle 212">
              <a:extLst>
                <a:ext uri="{FF2B5EF4-FFF2-40B4-BE49-F238E27FC236}">
                  <a16:creationId xmlns:a16="http://schemas.microsoft.com/office/drawing/2014/main" id="{4D63626E-C44A-424F-B921-E482AA678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2" name="Rectangle 213">
              <a:extLst>
                <a:ext uri="{FF2B5EF4-FFF2-40B4-BE49-F238E27FC236}">
                  <a16:creationId xmlns:a16="http://schemas.microsoft.com/office/drawing/2014/main" id="{59FBDA72-673C-4D92-808F-4D7A6E355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3" name="Rectangle 214">
              <a:extLst>
                <a:ext uri="{FF2B5EF4-FFF2-40B4-BE49-F238E27FC236}">
                  <a16:creationId xmlns:a16="http://schemas.microsoft.com/office/drawing/2014/main" id="{2039FB50-C5B5-4F6A-AB3A-E41D5CCFC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4" name="Rectangle 215">
              <a:extLst>
                <a:ext uri="{FF2B5EF4-FFF2-40B4-BE49-F238E27FC236}">
                  <a16:creationId xmlns:a16="http://schemas.microsoft.com/office/drawing/2014/main" id="{E883CD27-F9E4-403B-83EC-30B09A448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5" name="Rectangle 216">
              <a:extLst>
                <a:ext uri="{FF2B5EF4-FFF2-40B4-BE49-F238E27FC236}">
                  <a16:creationId xmlns:a16="http://schemas.microsoft.com/office/drawing/2014/main" id="{1DD7FF66-60E7-4D4E-9CB9-F8846BFDF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6" name="Rectangle 217">
              <a:extLst>
                <a:ext uri="{FF2B5EF4-FFF2-40B4-BE49-F238E27FC236}">
                  <a16:creationId xmlns:a16="http://schemas.microsoft.com/office/drawing/2014/main" id="{B186DCDA-6BB4-4916-A4F3-6E813020E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7" name="Rectangle 218">
              <a:extLst>
                <a:ext uri="{FF2B5EF4-FFF2-40B4-BE49-F238E27FC236}">
                  <a16:creationId xmlns:a16="http://schemas.microsoft.com/office/drawing/2014/main" id="{3890380D-2824-4FD5-AE06-ACAB2F966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8" name="Rectangle 219">
              <a:extLst>
                <a:ext uri="{FF2B5EF4-FFF2-40B4-BE49-F238E27FC236}">
                  <a16:creationId xmlns:a16="http://schemas.microsoft.com/office/drawing/2014/main" id="{E6E3EF0B-37C9-4468-B27D-C711D9BA2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9" name="Rectangle 220">
              <a:extLst>
                <a:ext uri="{FF2B5EF4-FFF2-40B4-BE49-F238E27FC236}">
                  <a16:creationId xmlns:a16="http://schemas.microsoft.com/office/drawing/2014/main" id="{E66BD8E0-342C-4BCC-AC21-19BE83D06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0" name="Rectangle 221">
              <a:extLst>
                <a:ext uri="{FF2B5EF4-FFF2-40B4-BE49-F238E27FC236}">
                  <a16:creationId xmlns:a16="http://schemas.microsoft.com/office/drawing/2014/main" id="{A79598C6-1324-4653-8056-0DD21865A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1" name="Rectangle 222">
              <a:extLst>
                <a:ext uri="{FF2B5EF4-FFF2-40B4-BE49-F238E27FC236}">
                  <a16:creationId xmlns:a16="http://schemas.microsoft.com/office/drawing/2014/main" id="{BDB2FBDE-88C6-4E49-8583-57887D831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2" name="Rectangle 223">
              <a:extLst>
                <a:ext uri="{FF2B5EF4-FFF2-40B4-BE49-F238E27FC236}">
                  <a16:creationId xmlns:a16="http://schemas.microsoft.com/office/drawing/2014/main" id="{64B14A62-E0B8-4DE2-AA5B-CC93A448A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3" name="Rectangle 224">
              <a:extLst>
                <a:ext uri="{FF2B5EF4-FFF2-40B4-BE49-F238E27FC236}">
                  <a16:creationId xmlns:a16="http://schemas.microsoft.com/office/drawing/2014/main" id="{17EE6D37-B479-4A94-A5EF-0AE12CA14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4" name="Rectangle 225">
              <a:extLst>
                <a:ext uri="{FF2B5EF4-FFF2-40B4-BE49-F238E27FC236}">
                  <a16:creationId xmlns:a16="http://schemas.microsoft.com/office/drawing/2014/main" id="{ECE72334-8653-44CF-88FF-76C430842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5" name="Rectangle 226">
              <a:extLst>
                <a:ext uri="{FF2B5EF4-FFF2-40B4-BE49-F238E27FC236}">
                  <a16:creationId xmlns:a16="http://schemas.microsoft.com/office/drawing/2014/main" id="{62986ED5-F1E8-43F4-A997-AED827FCA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6" name="Rectangle 227">
              <a:extLst>
                <a:ext uri="{FF2B5EF4-FFF2-40B4-BE49-F238E27FC236}">
                  <a16:creationId xmlns:a16="http://schemas.microsoft.com/office/drawing/2014/main" id="{6BC53B30-DEC7-416E-95CF-2200982E3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7" name="Rectangle 228">
              <a:extLst>
                <a:ext uri="{FF2B5EF4-FFF2-40B4-BE49-F238E27FC236}">
                  <a16:creationId xmlns:a16="http://schemas.microsoft.com/office/drawing/2014/main" id="{9F5C5A0C-6214-407B-A3B6-BBFB6F65C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8" name="Rectangle 229">
              <a:extLst>
                <a:ext uri="{FF2B5EF4-FFF2-40B4-BE49-F238E27FC236}">
                  <a16:creationId xmlns:a16="http://schemas.microsoft.com/office/drawing/2014/main" id="{EC769510-1A4A-401B-BFFD-63C9A1E18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9" name="Rectangle 230">
              <a:extLst>
                <a:ext uri="{FF2B5EF4-FFF2-40B4-BE49-F238E27FC236}">
                  <a16:creationId xmlns:a16="http://schemas.microsoft.com/office/drawing/2014/main" id="{08019213-5583-46C9-A440-AE17A4277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30" name="Line 231">
              <a:extLst>
                <a:ext uri="{FF2B5EF4-FFF2-40B4-BE49-F238E27FC236}">
                  <a16:creationId xmlns:a16="http://schemas.microsoft.com/office/drawing/2014/main" id="{2A26E1BB-C1BC-455B-81D7-BA6A36DB83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2319"/>
              <a:ext cx="1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1" name="Line 232">
              <a:extLst>
                <a:ext uri="{FF2B5EF4-FFF2-40B4-BE49-F238E27FC236}">
                  <a16:creationId xmlns:a16="http://schemas.microsoft.com/office/drawing/2014/main" id="{0146F3B2-A26B-4B03-BCFB-F58F410493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2430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2" name="Line 233">
              <a:extLst>
                <a:ext uri="{FF2B5EF4-FFF2-40B4-BE49-F238E27FC236}">
                  <a16:creationId xmlns:a16="http://schemas.microsoft.com/office/drawing/2014/main" id="{88796EC4-FFD9-405D-8BDB-D2E396442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2539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3" name="Line 234">
              <a:extLst>
                <a:ext uri="{FF2B5EF4-FFF2-40B4-BE49-F238E27FC236}">
                  <a16:creationId xmlns:a16="http://schemas.microsoft.com/office/drawing/2014/main" id="{7CEA0F51-C235-4547-B5C5-D218949B0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2661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4" name="Line 235">
              <a:extLst>
                <a:ext uri="{FF2B5EF4-FFF2-40B4-BE49-F238E27FC236}">
                  <a16:creationId xmlns:a16="http://schemas.microsoft.com/office/drawing/2014/main" id="{7F118D18-B835-4474-8F5F-F22FBE532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2776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5" name="Line 236">
              <a:extLst>
                <a:ext uri="{FF2B5EF4-FFF2-40B4-BE49-F238E27FC236}">
                  <a16:creationId xmlns:a16="http://schemas.microsoft.com/office/drawing/2014/main" id="{27E91B03-FFA6-4CD9-BB0F-49EEC3AC62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2884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6" name="Line 237">
              <a:extLst>
                <a:ext uri="{FF2B5EF4-FFF2-40B4-BE49-F238E27FC236}">
                  <a16:creationId xmlns:a16="http://schemas.microsoft.com/office/drawing/2014/main" id="{590880F5-147A-4EF5-8FAD-A0BA1D7AFA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2996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7" name="Line 238">
              <a:extLst>
                <a:ext uri="{FF2B5EF4-FFF2-40B4-BE49-F238E27FC236}">
                  <a16:creationId xmlns:a16="http://schemas.microsoft.com/office/drawing/2014/main" id="{B9FB2AA8-124E-44E8-BE9A-BA03CF120D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3107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8" name="Line 239">
              <a:extLst>
                <a:ext uri="{FF2B5EF4-FFF2-40B4-BE49-F238E27FC236}">
                  <a16:creationId xmlns:a16="http://schemas.microsoft.com/office/drawing/2014/main" id="{09F5A0F9-1A58-42FC-8764-1036B17CB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3216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9" name="Line 240">
              <a:extLst>
                <a:ext uri="{FF2B5EF4-FFF2-40B4-BE49-F238E27FC236}">
                  <a16:creationId xmlns:a16="http://schemas.microsoft.com/office/drawing/2014/main" id="{11352A25-2346-48EB-B601-0EE139A252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3327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0" name="Line 241">
              <a:extLst>
                <a:ext uri="{FF2B5EF4-FFF2-40B4-BE49-F238E27FC236}">
                  <a16:creationId xmlns:a16="http://schemas.microsoft.com/office/drawing/2014/main" id="{15D697BD-29A1-4127-81D4-036500DDC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3439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1" name="Line 242">
              <a:extLst>
                <a:ext uri="{FF2B5EF4-FFF2-40B4-BE49-F238E27FC236}">
                  <a16:creationId xmlns:a16="http://schemas.microsoft.com/office/drawing/2014/main" id="{91113401-519A-40FA-9A80-9AD9821810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3547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2" name="Line 243">
              <a:extLst>
                <a:ext uri="{FF2B5EF4-FFF2-40B4-BE49-F238E27FC236}">
                  <a16:creationId xmlns:a16="http://schemas.microsoft.com/office/drawing/2014/main" id="{54B0727B-6C0B-4BD2-AA09-D5DDC43512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3659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3" name="Line 244">
              <a:extLst>
                <a:ext uri="{FF2B5EF4-FFF2-40B4-BE49-F238E27FC236}">
                  <a16:creationId xmlns:a16="http://schemas.microsoft.com/office/drawing/2014/main" id="{5E87FC8C-7DDD-4E88-906E-0229A4F2B5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3770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4" name="Line 245">
              <a:extLst>
                <a:ext uri="{FF2B5EF4-FFF2-40B4-BE49-F238E27FC236}">
                  <a16:creationId xmlns:a16="http://schemas.microsoft.com/office/drawing/2014/main" id="{860AC2A2-E5C8-44EB-BC17-3D9F0AA50B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3879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5" name="Line 246">
              <a:extLst>
                <a:ext uri="{FF2B5EF4-FFF2-40B4-BE49-F238E27FC236}">
                  <a16:creationId xmlns:a16="http://schemas.microsoft.com/office/drawing/2014/main" id="{0B62AB8E-1F0B-4982-A934-3880C100B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3990"/>
              <a:ext cx="1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" name="Line 247">
              <a:extLst>
                <a:ext uri="{FF2B5EF4-FFF2-40B4-BE49-F238E27FC236}">
                  <a16:creationId xmlns:a16="http://schemas.microsoft.com/office/drawing/2014/main" id="{3A6A710F-FA26-4FE4-9799-D62304607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2319"/>
              <a:ext cx="0" cy="16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7" name="Line 248">
              <a:extLst>
                <a:ext uri="{FF2B5EF4-FFF2-40B4-BE49-F238E27FC236}">
                  <a16:creationId xmlns:a16="http://schemas.microsoft.com/office/drawing/2014/main" id="{F9FE0387-A0EA-4CD3-B930-DE9FADA09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8" name="Line 249">
              <a:extLst>
                <a:ext uri="{FF2B5EF4-FFF2-40B4-BE49-F238E27FC236}">
                  <a16:creationId xmlns:a16="http://schemas.microsoft.com/office/drawing/2014/main" id="{7C400573-116F-4082-BA05-D8B118526A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9" name="Line 250">
              <a:extLst>
                <a:ext uri="{FF2B5EF4-FFF2-40B4-BE49-F238E27FC236}">
                  <a16:creationId xmlns:a16="http://schemas.microsoft.com/office/drawing/2014/main" id="{91A9A542-6B48-4217-AAE0-CB5A47D2F3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0" name="Line 251">
              <a:extLst>
                <a:ext uri="{FF2B5EF4-FFF2-40B4-BE49-F238E27FC236}">
                  <a16:creationId xmlns:a16="http://schemas.microsoft.com/office/drawing/2014/main" id="{582F0028-7D93-428D-BF40-1492A4AAAC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1" name="Line 252">
              <a:extLst>
                <a:ext uri="{FF2B5EF4-FFF2-40B4-BE49-F238E27FC236}">
                  <a16:creationId xmlns:a16="http://schemas.microsoft.com/office/drawing/2014/main" id="{8E92FB30-7990-4183-A4B7-C3C53E1187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2" name="Line 253">
              <a:extLst>
                <a:ext uri="{FF2B5EF4-FFF2-40B4-BE49-F238E27FC236}">
                  <a16:creationId xmlns:a16="http://schemas.microsoft.com/office/drawing/2014/main" id="{14EE82A4-6C39-421C-BE9C-88E5F21E1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3" name="Line 254">
              <a:extLst>
                <a:ext uri="{FF2B5EF4-FFF2-40B4-BE49-F238E27FC236}">
                  <a16:creationId xmlns:a16="http://schemas.microsoft.com/office/drawing/2014/main" id="{B61F2C53-A8C9-4E6F-87F0-5BF161BE31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4" name="Line 255">
              <a:extLst>
                <a:ext uri="{FF2B5EF4-FFF2-40B4-BE49-F238E27FC236}">
                  <a16:creationId xmlns:a16="http://schemas.microsoft.com/office/drawing/2014/main" id="{409F51DA-78A4-474F-8A6D-19FB95FBD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5" name="Line 256">
              <a:extLst>
                <a:ext uri="{FF2B5EF4-FFF2-40B4-BE49-F238E27FC236}">
                  <a16:creationId xmlns:a16="http://schemas.microsoft.com/office/drawing/2014/main" id="{8717E9C2-7484-40A0-83F9-CB86F510B1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6" name="Line 257">
              <a:extLst>
                <a:ext uri="{FF2B5EF4-FFF2-40B4-BE49-F238E27FC236}">
                  <a16:creationId xmlns:a16="http://schemas.microsoft.com/office/drawing/2014/main" id="{54D6C2DE-2EC3-40AC-ACB6-A85222134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7" name="Line 258">
              <a:extLst>
                <a:ext uri="{FF2B5EF4-FFF2-40B4-BE49-F238E27FC236}">
                  <a16:creationId xmlns:a16="http://schemas.microsoft.com/office/drawing/2014/main" id="{A36A2377-125B-4355-82AF-FAB9DECBCA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8" name="Line 259">
              <a:extLst>
                <a:ext uri="{FF2B5EF4-FFF2-40B4-BE49-F238E27FC236}">
                  <a16:creationId xmlns:a16="http://schemas.microsoft.com/office/drawing/2014/main" id="{2C9EC2A8-6BA3-415B-AE93-43B882F6C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9" name="Line 260">
              <a:extLst>
                <a:ext uri="{FF2B5EF4-FFF2-40B4-BE49-F238E27FC236}">
                  <a16:creationId xmlns:a16="http://schemas.microsoft.com/office/drawing/2014/main" id="{19A60968-ED8C-4DCC-BD35-DA892249E7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0" name="Line 261">
              <a:extLst>
                <a:ext uri="{FF2B5EF4-FFF2-40B4-BE49-F238E27FC236}">
                  <a16:creationId xmlns:a16="http://schemas.microsoft.com/office/drawing/2014/main" id="{E8925B9F-BB4D-4B2E-8EA5-9AA596AB33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1" name="Line 262">
              <a:extLst>
                <a:ext uri="{FF2B5EF4-FFF2-40B4-BE49-F238E27FC236}">
                  <a16:creationId xmlns:a16="http://schemas.microsoft.com/office/drawing/2014/main" id="{192D9B75-2871-4E2A-8F9C-1D3B8B394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3" y="2319"/>
              <a:ext cx="0" cy="16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2" name="Rectangle 263">
              <a:extLst>
                <a:ext uri="{FF2B5EF4-FFF2-40B4-BE49-F238E27FC236}">
                  <a16:creationId xmlns:a16="http://schemas.microsoft.com/office/drawing/2014/main" id="{EEF80DA8-3B56-47DC-9644-C480768C8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3866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3" name="Rectangle 264">
              <a:extLst>
                <a:ext uri="{FF2B5EF4-FFF2-40B4-BE49-F238E27FC236}">
                  <a16:creationId xmlns:a16="http://schemas.microsoft.com/office/drawing/2014/main" id="{45D19F29-6677-49F3-A3D4-8267781FA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3757"/>
              <a:ext cx="115" cy="1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4" name="Rectangle 265">
              <a:extLst>
                <a:ext uri="{FF2B5EF4-FFF2-40B4-BE49-F238E27FC236}">
                  <a16:creationId xmlns:a16="http://schemas.microsoft.com/office/drawing/2014/main" id="{EA28F6DD-7591-4158-A423-7B1B2BFCC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3646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5" name="Rectangle 266">
              <a:extLst>
                <a:ext uri="{FF2B5EF4-FFF2-40B4-BE49-F238E27FC236}">
                  <a16:creationId xmlns:a16="http://schemas.microsoft.com/office/drawing/2014/main" id="{22894BB2-6774-43E4-990F-AF35533AD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3534"/>
              <a:ext cx="115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6" name="Rectangle 267">
              <a:extLst>
                <a:ext uri="{FF2B5EF4-FFF2-40B4-BE49-F238E27FC236}">
                  <a16:creationId xmlns:a16="http://schemas.microsoft.com/office/drawing/2014/main" id="{60B8F3F4-8394-4B78-99F5-A399E581C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3425"/>
              <a:ext cx="115" cy="10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7" name="Rectangle 268">
              <a:extLst>
                <a:ext uri="{FF2B5EF4-FFF2-40B4-BE49-F238E27FC236}">
                  <a16:creationId xmlns:a16="http://schemas.microsoft.com/office/drawing/2014/main" id="{F46661C0-0041-4388-A645-089281143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3314"/>
              <a:ext cx="115" cy="111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8" name="Rectangle 269">
              <a:extLst>
                <a:ext uri="{FF2B5EF4-FFF2-40B4-BE49-F238E27FC236}">
                  <a16:creationId xmlns:a16="http://schemas.microsoft.com/office/drawing/2014/main" id="{7AF19240-7EF8-458E-AC8A-FE6BE962C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3203"/>
              <a:ext cx="115" cy="1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9" name="Rectangle 270">
              <a:extLst>
                <a:ext uri="{FF2B5EF4-FFF2-40B4-BE49-F238E27FC236}">
                  <a16:creationId xmlns:a16="http://schemas.microsoft.com/office/drawing/2014/main" id="{E01A6838-E5A9-43C7-8D0D-D491A0060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3094"/>
              <a:ext cx="115" cy="10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0" name="Rectangle 271">
              <a:extLst>
                <a:ext uri="{FF2B5EF4-FFF2-40B4-BE49-F238E27FC236}">
                  <a16:creationId xmlns:a16="http://schemas.microsoft.com/office/drawing/2014/main" id="{7C727261-5FBA-4F0C-8594-7F8887D10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2983"/>
              <a:ext cx="115" cy="111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1" name="Rectangle 272">
              <a:extLst>
                <a:ext uri="{FF2B5EF4-FFF2-40B4-BE49-F238E27FC236}">
                  <a16:creationId xmlns:a16="http://schemas.microsoft.com/office/drawing/2014/main" id="{BB29AA21-847D-4F8D-8DDD-9D7F31E7C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2872"/>
              <a:ext cx="115" cy="11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2" name="Rectangle 273">
              <a:extLst>
                <a:ext uri="{FF2B5EF4-FFF2-40B4-BE49-F238E27FC236}">
                  <a16:creationId xmlns:a16="http://schemas.microsoft.com/office/drawing/2014/main" id="{73CAFBE9-9BFE-42CF-9BB5-92FE1A5DE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2763"/>
              <a:ext cx="115" cy="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3" name="Rectangle 274">
              <a:extLst>
                <a:ext uri="{FF2B5EF4-FFF2-40B4-BE49-F238E27FC236}">
                  <a16:creationId xmlns:a16="http://schemas.microsoft.com/office/drawing/2014/main" id="{23670539-EFDA-4270-9152-6176FF6AA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2651"/>
              <a:ext cx="115" cy="112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4" name="Rectangle 275">
              <a:extLst>
                <a:ext uri="{FF2B5EF4-FFF2-40B4-BE49-F238E27FC236}">
                  <a16:creationId xmlns:a16="http://schemas.microsoft.com/office/drawing/2014/main" id="{D2CC4B64-FA71-44D4-BE7C-85DA57686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2540"/>
              <a:ext cx="115" cy="1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5" name="Rectangle 276">
              <a:extLst>
                <a:ext uri="{FF2B5EF4-FFF2-40B4-BE49-F238E27FC236}">
                  <a16:creationId xmlns:a16="http://schemas.microsoft.com/office/drawing/2014/main" id="{2519EFA4-4C31-455B-8004-30949943C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2431"/>
              <a:ext cx="115" cy="10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6" name="Rectangle 277">
              <a:extLst>
                <a:ext uri="{FF2B5EF4-FFF2-40B4-BE49-F238E27FC236}">
                  <a16:creationId xmlns:a16="http://schemas.microsoft.com/office/drawing/2014/main" id="{EA5596B2-3A0C-457B-BF66-D28AC4096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2320"/>
              <a:ext cx="115" cy="1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7" name="Line 278">
              <a:extLst>
                <a:ext uri="{FF2B5EF4-FFF2-40B4-BE49-F238E27FC236}">
                  <a16:creationId xmlns:a16="http://schemas.microsoft.com/office/drawing/2014/main" id="{CDF4EB56-3E36-4F68-AB40-ED3AF193F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" y="2320"/>
              <a:ext cx="11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8" name="Line 279">
              <a:extLst>
                <a:ext uri="{FF2B5EF4-FFF2-40B4-BE49-F238E27FC236}">
                  <a16:creationId xmlns:a16="http://schemas.microsoft.com/office/drawing/2014/main" id="{A446A21F-E622-4BDA-8516-B0DBA6E800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" y="2431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9" name="Line 280">
              <a:extLst>
                <a:ext uri="{FF2B5EF4-FFF2-40B4-BE49-F238E27FC236}">
                  <a16:creationId xmlns:a16="http://schemas.microsoft.com/office/drawing/2014/main" id="{64782B6B-391A-4C76-9BBE-16868E4D3C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" y="2540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0" name="Line 281">
              <a:extLst>
                <a:ext uri="{FF2B5EF4-FFF2-40B4-BE49-F238E27FC236}">
                  <a16:creationId xmlns:a16="http://schemas.microsoft.com/office/drawing/2014/main" id="{F9413DA5-7D3F-468F-9BF4-EB333E009A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" y="2651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1" name="Line 282">
              <a:extLst>
                <a:ext uri="{FF2B5EF4-FFF2-40B4-BE49-F238E27FC236}">
                  <a16:creationId xmlns:a16="http://schemas.microsoft.com/office/drawing/2014/main" id="{8767C5C0-CBA6-420C-8A13-531E30EE1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" y="2763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2" name="Line 283">
              <a:extLst>
                <a:ext uri="{FF2B5EF4-FFF2-40B4-BE49-F238E27FC236}">
                  <a16:creationId xmlns:a16="http://schemas.microsoft.com/office/drawing/2014/main" id="{C9791BB0-9CF3-467A-A610-1851C110BC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" y="2872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3" name="Line 284">
              <a:extLst>
                <a:ext uri="{FF2B5EF4-FFF2-40B4-BE49-F238E27FC236}">
                  <a16:creationId xmlns:a16="http://schemas.microsoft.com/office/drawing/2014/main" id="{807B7F94-58C7-4AEE-A17B-151651D707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" y="2983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4" name="Line 285">
              <a:extLst>
                <a:ext uri="{FF2B5EF4-FFF2-40B4-BE49-F238E27FC236}">
                  <a16:creationId xmlns:a16="http://schemas.microsoft.com/office/drawing/2014/main" id="{30F532CD-16C6-428A-82A2-213572ED1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" y="3094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5" name="Line 286">
              <a:extLst>
                <a:ext uri="{FF2B5EF4-FFF2-40B4-BE49-F238E27FC236}">
                  <a16:creationId xmlns:a16="http://schemas.microsoft.com/office/drawing/2014/main" id="{FAA194B4-434F-430A-A55A-67710EB4F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" y="3203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" name="Line 287">
              <a:extLst>
                <a:ext uri="{FF2B5EF4-FFF2-40B4-BE49-F238E27FC236}">
                  <a16:creationId xmlns:a16="http://schemas.microsoft.com/office/drawing/2014/main" id="{E3949BE0-CAE1-4235-B4A4-247381C6F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" y="3314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" name="Line 288">
              <a:extLst>
                <a:ext uri="{FF2B5EF4-FFF2-40B4-BE49-F238E27FC236}">
                  <a16:creationId xmlns:a16="http://schemas.microsoft.com/office/drawing/2014/main" id="{92A8C3D6-C19B-42BC-969F-481A5B94DD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" y="3425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8" name="Line 289">
              <a:extLst>
                <a:ext uri="{FF2B5EF4-FFF2-40B4-BE49-F238E27FC236}">
                  <a16:creationId xmlns:a16="http://schemas.microsoft.com/office/drawing/2014/main" id="{BBD63651-E93B-48EC-A97A-C49E1D4593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" y="3534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9" name="Line 290">
              <a:extLst>
                <a:ext uri="{FF2B5EF4-FFF2-40B4-BE49-F238E27FC236}">
                  <a16:creationId xmlns:a16="http://schemas.microsoft.com/office/drawing/2014/main" id="{336B020D-7A45-4B3A-9582-14F782A79E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" y="3646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0" name="Line 291">
              <a:extLst>
                <a:ext uri="{FF2B5EF4-FFF2-40B4-BE49-F238E27FC236}">
                  <a16:creationId xmlns:a16="http://schemas.microsoft.com/office/drawing/2014/main" id="{13A859CB-A2AB-4BFF-A027-8045EDAB8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" y="3757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1" name="Line 292">
              <a:extLst>
                <a:ext uri="{FF2B5EF4-FFF2-40B4-BE49-F238E27FC236}">
                  <a16:creationId xmlns:a16="http://schemas.microsoft.com/office/drawing/2014/main" id="{AA20A77E-E458-4D52-ADFE-E57CC2894A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" y="3866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2" name="Line 293">
              <a:extLst>
                <a:ext uri="{FF2B5EF4-FFF2-40B4-BE49-F238E27FC236}">
                  <a16:creationId xmlns:a16="http://schemas.microsoft.com/office/drawing/2014/main" id="{A61A74F7-F33D-4438-A4B4-B681CCAA98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" y="3977"/>
              <a:ext cx="11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3" name="Line 294">
              <a:extLst>
                <a:ext uri="{FF2B5EF4-FFF2-40B4-BE49-F238E27FC236}">
                  <a16:creationId xmlns:a16="http://schemas.microsoft.com/office/drawing/2014/main" id="{A973855E-0CB8-4C6A-9E38-BAF49E968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" y="2320"/>
              <a:ext cx="0" cy="165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4" name="Line 295">
              <a:extLst>
                <a:ext uri="{FF2B5EF4-FFF2-40B4-BE49-F238E27FC236}">
                  <a16:creationId xmlns:a16="http://schemas.microsoft.com/office/drawing/2014/main" id="{B1E2849F-F64F-46FD-85A8-B19C7FDF7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2" y="2320"/>
              <a:ext cx="0" cy="165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5" name="Rectangle 296">
              <a:extLst>
                <a:ext uri="{FF2B5EF4-FFF2-40B4-BE49-F238E27FC236}">
                  <a16:creationId xmlns:a16="http://schemas.microsoft.com/office/drawing/2014/main" id="{E87F68EF-DC5F-4840-9556-79C09AEB3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2141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96" name="Rectangle 297">
              <a:extLst>
                <a:ext uri="{FF2B5EF4-FFF2-40B4-BE49-F238E27FC236}">
                  <a16:creationId xmlns:a16="http://schemas.microsoft.com/office/drawing/2014/main" id="{9118B4AD-CC3E-45A7-895F-A3C5277A3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2141"/>
              <a:ext cx="115" cy="1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97" name="Rectangle 298">
              <a:extLst>
                <a:ext uri="{FF2B5EF4-FFF2-40B4-BE49-F238E27FC236}">
                  <a16:creationId xmlns:a16="http://schemas.microsoft.com/office/drawing/2014/main" id="{A2DABC40-ECE3-4DE6-B1AD-A2BC9D675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2141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98" name="Rectangle 299">
              <a:extLst>
                <a:ext uri="{FF2B5EF4-FFF2-40B4-BE49-F238E27FC236}">
                  <a16:creationId xmlns:a16="http://schemas.microsoft.com/office/drawing/2014/main" id="{21E82A5A-2D28-41C0-8341-C25ADC202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2141"/>
              <a:ext cx="115" cy="1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99" name="Rectangle 300">
              <a:extLst>
                <a:ext uri="{FF2B5EF4-FFF2-40B4-BE49-F238E27FC236}">
                  <a16:creationId xmlns:a16="http://schemas.microsoft.com/office/drawing/2014/main" id="{87799C0D-64B1-429D-8F08-8543FDA55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2141"/>
              <a:ext cx="115" cy="111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0" name="Rectangle 301">
              <a:extLst>
                <a:ext uri="{FF2B5EF4-FFF2-40B4-BE49-F238E27FC236}">
                  <a16:creationId xmlns:a16="http://schemas.microsoft.com/office/drawing/2014/main" id="{45A238C8-E211-4D0B-9D7C-7F1BB338C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41"/>
              <a:ext cx="115" cy="111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1" name="Rectangle 302">
              <a:extLst>
                <a:ext uri="{FF2B5EF4-FFF2-40B4-BE49-F238E27FC236}">
                  <a16:creationId xmlns:a16="http://schemas.microsoft.com/office/drawing/2014/main" id="{1F45E717-BC4F-48FC-98BF-078846E88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2141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2" name="Rectangle 303">
              <a:extLst>
                <a:ext uri="{FF2B5EF4-FFF2-40B4-BE49-F238E27FC236}">
                  <a16:creationId xmlns:a16="http://schemas.microsoft.com/office/drawing/2014/main" id="{E167AF67-F41E-4049-88B0-25D573888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2141"/>
              <a:ext cx="115" cy="111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3" name="Rectangle 304">
              <a:extLst>
                <a:ext uri="{FF2B5EF4-FFF2-40B4-BE49-F238E27FC236}">
                  <a16:creationId xmlns:a16="http://schemas.microsoft.com/office/drawing/2014/main" id="{09FB9F40-677E-48C9-8B9F-35BF7294C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2141"/>
              <a:ext cx="115" cy="1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4" name="Rectangle 305">
              <a:extLst>
                <a:ext uri="{FF2B5EF4-FFF2-40B4-BE49-F238E27FC236}">
                  <a16:creationId xmlns:a16="http://schemas.microsoft.com/office/drawing/2014/main" id="{86F4EF3D-4F84-4B85-945C-65B49266C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2141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5" name="Rectangle 306">
              <a:extLst>
                <a:ext uri="{FF2B5EF4-FFF2-40B4-BE49-F238E27FC236}">
                  <a16:creationId xmlns:a16="http://schemas.microsoft.com/office/drawing/2014/main" id="{5B778C28-069B-4599-BA10-97293A1C6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2141"/>
              <a:ext cx="115" cy="111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6" name="Rectangle 307">
              <a:extLst>
                <a:ext uri="{FF2B5EF4-FFF2-40B4-BE49-F238E27FC236}">
                  <a16:creationId xmlns:a16="http://schemas.microsoft.com/office/drawing/2014/main" id="{45C1BF6C-88F6-444B-AD50-1FC9967F4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2141"/>
              <a:ext cx="115" cy="11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7" name="Rectangle 308">
              <a:extLst>
                <a:ext uri="{FF2B5EF4-FFF2-40B4-BE49-F238E27FC236}">
                  <a16:creationId xmlns:a16="http://schemas.microsoft.com/office/drawing/2014/main" id="{57C8E3E5-5C63-4BEB-8A46-C95762A0A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2141"/>
              <a:ext cx="115" cy="1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8" name="Rectangle 309">
              <a:extLst>
                <a:ext uri="{FF2B5EF4-FFF2-40B4-BE49-F238E27FC236}">
                  <a16:creationId xmlns:a16="http://schemas.microsoft.com/office/drawing/2014/main" id="{1841A968-2E94-4B57-A556-533EE038D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2141"/>
              <a:ext cx="115" cy="1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9" name="Rectangle 310">
              <a:extLst>
                <a:ext uri="{FF2B5EF4-FFF2-40B4-BE49-F238E27FC236}">
                  <a16:creationId xmlns:a16="http://schemas.microsoft.com/office/drawing/2014/main" id="{233D104D-76DD-4C9B-8CAF-90A152903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141"/>
              <a:ext cx="115" cy="1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10" name="Line 311">
              <a:extLst>
                <a:ext uri="{FF2B5EF4-FFF2-40B4-BE49-F238E27FC236}">
                  <a16:creationId xmlns:a16="http://schemas.microsoft.com/office/drawing/2014/main" id="{73302EA5-A092-4097-9DC7-2F4E9572E8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2141"/>
              <a:ext cx="1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" name="Line 312">
              <a:extLst>
                <a:ext uri="{FF2B5EF4-FFF2-40B4-BE49-F238E27FC236}">
                  <a16:creationId xmlns:a16="http://schemas.microsoft.com/office/drawing/2014/main" id="{BA8926DA-CA12-4F2C-8BA6-706249F6F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2252"/>
              <a:ext cx="1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" name="Line 313">
              <a:extLst>
                <a:ext uri="{FF2B5EF4-FFF2-40B4-BE49-F238E27FC236}">
                  <a16:creationId xmlns:a16="http://schemas.microsoft.com/office/drawing/2014/main" id="{C2FE62BE-7635-4045-8641-F4F049013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2141"/>
              <a:ext cx="0" cy="11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" name="Line 314">
              <a:extLst>
                <a:ext uri="{FF2B5EF4-FFF2-40B4-BE49-F238E27FC236}">
                  <a16:creationId xmlns:a16="http://schemas.microsoft.com/office/drawing/2014/main" id="{8BFB75EC-E5AB-441D-9381-19535586B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" name="Line 315">
              <a:extLst>
                <a:ext uri="{FF2B5EF4-FFF2-40B4-BE49-F238E27FC236}">
                  <a16:creationId xmlns:a16="http://schemas.microsoft.com/office/drawing/2014/main" id="{135E603E-9DE8-4EF0-BE5A-2355004D49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" name="Line 316">
              <a:extLst>
                <a:ext uri="{FF2B5EF4-FFF2-40B4-BE49-F238E27FC236}">
                  <a16:creationId xmlns:a16="http://schemas.microsoft.com/office/drawing/2014/main" id="{F7DD9E5D-4164-4F67-8B65-0D2E3F1EE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" name="Line 317">
              <a:extLst>
                <a:ext uri="{FF2B5EF4-FFF2-40B4-BE49-F238E27FC236}">
                  <a16:creationId xmlns:a16="http://schemas.microsoft.com/office/drawing/2014/main" id="{9CF99D96-1A17-4092-BC1F-9095E80521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" name="Line 318">
              <a:extLst>
                <a:ext uri="{FF2B5EF4-FFF2-40B4-BE49-F238E27FC236}">
                  <a16:creationId xmlns:a16="http://schemas.microsoft.com/office/drawing/2014/main" id="{116E677E-AF8C-401D-B88B-B901BEF8BC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" name="Line 319">
              <a:extLst>
                <a:ext uri="{FF2B5EF4-FFF2-40B4-BE49-F238E27FC236}">
                  <a16:creationId xmlns:a16="http://schemas.microsoft.com/office/drawing/2014/main" id="{B518C62E-0891-4546-9B10-209DF3FC5B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" name="Line 320">
              <a:extLst>
                <a:ext uri="{FF2B5EF4-FFF2-40B4-BE49-F238E27FC236}">
                  <a16:creationId xmlns:a16="http://schemas.microsoft.com/office/drawing/2014/main" id="{A2146EC4-F271-4228-B65C-EA0DD48545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" name="Line 321">
              <a:extLst>
                <a:ext uri="{FF2B5EF4-FFF2-40B4-BE49-F238E27FC236}">
                  <a16:creationId xmlns:a16="http://schemas.microsoft.com/office/drawing/2014/main" id="{BF0DC70C-7BF4-474D-A458-07C7CAB58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" name="Line 322">
              <a:extLst>
                <a:ext uri="{FF2B5EF4-FFF2-40B4-BE49-F238E27FC236}">
                  <a16:creationId xmlns:a16="http://schemas.microsoft.com/office/drawing/2014/main" id="{232F8863-97BA-4221-AE0E-6407FD5B6C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2" name="Line 323">
              <a:extLst>
                <a:ext uri="{FF2B5EF4-FFF2-40B4-BE49-F238E27FC236}">
                  <a16:creationId xmlns:a16="http://schemas.microsoft.com/office/drawing/2014/main" id="{BB32F4B9-EBCD-44E3-925C-E153719B7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3" name="Line 324">
              <a:extLst>
                <a:ext uri="{FF2B5EF4-FFF2-40B4-BE49-F238E27FC236}">
                  <a16:creationId xmlns:a16="http://schemas.microsoft.com/office/drawing/2014/main" id="{5830CA32-8C01-4C28-909F-E9FF875CB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4" name="Line 325">
              <a:extLst>
                <a:ext uri="{FF2B5EF4-FFF2-40B4-BE49-F238E27FC236}">
                  <a16:creationId xmlns:a16="http://schemas.microsoft.com/office/drawing/2014/main" id="{F485C916-F7D7-4479-9E59-A3641EB7A9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5" name="Line 326">
              <a:extLst>
                <a:ext uri="{FF2B5EF4-FFF2-40B4-BE49-F238E27FC236}">
                  <a16:creationId xmlns:a16="http://schemas.microsoft.com/office/drawing/2014/main" id="{DCFE316D-0AD6-45B7-86FE-B0835CBFCE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6" name="Line 327">
              <a:extLst>
                <a:ext uri="{FF2B5EF4-FFF2-40B4-BE49-F238E27FC236}">
                  <a16:creationId xmlns:a16="http://schemas.microsoft.com/office/drawing/2014/main" id="{31FFD2D5-56E3-44E2-9B0F-9AA385C3D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7" name="Line 328">
              <a:extLst>
                <a:ext uri="{FF2B5EF4-FFF2-40B4-BE49-F238E27FC236}">
                  <a16:creationId xmlns:a16="http://schemas.microsoft.com/office/drawing/2014/main" id="{F780C191-84AD-4318-BA5C-844B107C90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3" y="2141"/>
              <a:ext cx="0" cy="11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8" name="Line 329">
              <a:extLst>
                <a:ext uri="{FF2B5EF4-FFF2-40B4-BE49-F238E27FC236}">
                  <a16:creationId xmlns:a16="http://schemas.microsoft.com/office/drawing/2014/main" id="{CD0D6EC6-3742-4B2F-AC29-C19E74170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9" y="2889"/>
              <a:ext cx="703" cy="65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9" name="Line 330">
              <a:extLst>
                <a:ext uri="{FF2B5EF4-FFF2-40B4-BE49-F238E27FC236}">
                  <a16:creationId xmlns:a16="http://schemas.microsoft.com/office/drawing/2014/main" id="{ACA75E0A-88F3-4FD6-9A3A-136E975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2" y="3547"/>
              <a:ext cx="20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0" name="Line 331">
              <a:extLst>
                <a:ext uri="{FF2B5EF4-FFF2-40B4-BE49-F238E27FC236}">
                  <a16:creationId xmlns:a16="http://schemas.microsoft.com/office/drawing/2014/main" id="{18227BF2-1473-4A43-A2D1-600BA93BB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6" y="3547"/>
              <a:ext cx="453" cy="431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1" name="Line 332">
              <a:extLst>
                <a:ext uri="{FF2B5EF4-FFF2-40B4-BE49-F238E27FC236}">
                  <a16:creationId xmlns:a16="http://schemas.microsoft.com/office/drawing/2014/main" id="{E114CFE7-EF3F-4C4A-AFF3-C1451F1E8E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0" y="2320"/>
              <a:ext cx="363" cy="341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2" name="Line 333">
              <a:extLst>
                <a:ext uri="{FF2B5EF4-FFF2-40B4-BE49-F238E27FC236}">
                  <a16:creationId xmlns:a16="http://schemas.microsoft.com/office/drawing/2014/main" id="{AEFA58FB-6086-4492-B560-C2FD53E627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79" y="2662"/>
              <a:ext cx="0" cy="227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64374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Factorization with incomplete tracks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14359"/>
                <a:ext cx="7886700" cy="53189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Need a way to approximate by a low rank matrix with</a:t>
                </a:r>
                <a:r>
                  <a:rPr lang="en-US" sz="2400" dirty="0"/>
                  <a:t> </a:t>
                </a:r>
                <a:r>
                  <a:rPr lang="en-US" dirty="0"/>
                  <a:t>missing data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rank</m:t>
                            </m:r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sz="3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=3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⊙(</m:t>
                                </m:r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func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 a mask,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/>
                  <a:t>wherever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 is known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This problem is NP-hard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Surrogate: minimize the nuclear norm – </a:t>
                </a:r>
                <a:br>
                  <a:rPr lang="en-US" dirty="0"/>
                </a:br>
                <a:r>
                  <a:rPr lang="en-US" dirty="0"/>
                  <a:t>sum of singular values,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+…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Nuclear norm is convex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Minimization often achieves low rank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Better iterative procedures exist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14359"/>
                <a:ext cx="7886700" cy="5318950"/>
              </a:xfrm>
              <a:blipFill>
                <a:blip r:embed="rId2"/>
                <a:stretch>
                  <a:fillRect l="-1391" t="-103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18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random field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br>
                  <a:rPr lang="en-US" dirty="0">
                    <a:solidFill>
                      <a:srgbClr val="C00000"/>
                    </a:solidFill>
                  </a:rPr>
                </a:br>
                <a:r>
                  <a:rPr lang="en-US" dirty="0"/>
                  <a:t>In our case: graph is a</a:t>
                </a:r>
                <a:br>
                  <a:rPr lang="en-US" dirty="0"/>
                </a:br>
                <a:r>
                  <a:rPr lang="en-US" dirty="0"/>
                  <a:t>4-connected grid </a:t>
                </a:r>
                <a:br>
                  <a:rPr lang="en-US" dirty="0"/>
                </a:br>
                <a:r>
                  <a:rPr lang="en-US" dirty="0"/>
                  <a:t>representing the left image</a:t>
                </a:r>
              </a:p>
              <a:p>
                <a:endParaRPr lang="en-US" dirty="0"/>
              </a:p>
              <a:p>
                <a:r>
                  <a:rPr lang="en-US" dirty="0"/>
                  <a:t>States: disparity</a:t>
                </a:r>
                <a:endParaRPr lang="en-CA" dirty="0"/>
              </a:p>
              <a:p>
                <a:endParaRPr lang="en-US" dirty="0"/>
              </a:p>
              <a:p>
                <a:r>
                  <a:rPr lang="en-US" dirty="0"/>
                  <a:t>Minimize energy of the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𝒟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)∈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CA" dirty="0"/>
              </a:p>
              <a:p>
                <a:r>
                  <a:rPr lang="en-US" dirty="0"/>
                  <a:t>Interpreted as negative log probabilities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1918" b="-22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763783" y="2026212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6352164" y="2026212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6940546" y="2026212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7528928" y="2026212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8117309" y="2026212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5175401" y="2388867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5763783" y="2388867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6352164" y="2388867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6940546" y="2388867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7528928" y="2388867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8117309" y="2388867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58949" y="2058698"/>
            <a:ext cx="504834" cy="6299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47331" y="2061848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6"/>
            <a:endCxn id="10" idx="2"/>
          </p:cNvCxnSpPr>
          <p:nvPr/>
        </p:nvCxnSpPr>
        <p:spPr>
          <a:xfrm>
            <a:off x="5258949" y="2424503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24094" y="2061848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612475" y="2061848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35712" y="2061848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17175" y="2097483"/>
            <a:ext cx="0" cy="2913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4"/>
            <a:endCxn id="10" idx="0"/>
          </p:cNvCxnSpPr>
          <p:nvPr/>
        </p:nvCxnSpPr>
        <p:spPr>
          <a:xfrm>
            <a:off x="5805557" y="2097483"/>
            <a:ext cx="0" cy="2913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6"/>
            <a:endCxn id="11" idx="2"/>
          </p:cNvCxnSpPr>
          <p:nvPr/>
        </p:nvCxnSpPr>
        <p:spPr>
          <a:xfrm>
            <a:off x="5847331" y="2424503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6"/>
            <a:endCxn id="12" idx="2"/>
          </p:cNvCxnSpPr>
          <p:nvPr/>
        </p:nvCxnSpPr>
        <p:spPr>
          <a:xfrm>
            <a:off x="6435712" y="2424503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6"/>
            <a:endCxn id="13" idx="2"/>
          </p:cNvCxnSpPr>
          <p:nvPr/>
        </p:nvCxnSpPr>
        <p:spPr>
          <a:xfrm>
            <a:off x="7024094" y="2424503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6"/>
            <a:endCxn id="14" idx="2"/>
          </p:cNvCxnSpPr>
          <p:nvPr/>
        </p:nvCxnSpPr>
        <p:spPr>
          <a:xfrm>
            <a:off x="7612475" y="2424503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4"/>
            <a:endCxn id="11" idx="0"/>
          </p:cNvCxnSpPr>
          <p:nvPr/>
        </p:nvCxnSpPr>
        <p:spPr>
          <a:xfrm>
            <a:off x="6393938" y="2097483"/>
            <a:ext cx="0" cy="2913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4"/>
            <a:endCxn id="12" idx="0"/>
          </p:cNvCxnSpPr>
          <p:nvPr/>
        </p:nvCxnSpPr>
        <p:spPr>
          <a:xfrm>
            <a:off x="6982320" y="2097483"/>
            <a:ext cx="0" cy="2913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4"/>
            <a:endCxn id="13" idx="0"/>
          </p:cNvCxnSpPr>
          <p:nvPr/>
        </p:nvCxnSpPr>
        <p:spPr>
          <a:xfrm>
            <a:off x="7570702" y="2097483"/>
            <a:ext cx="0" cy="2913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4"/>
            <a:endCxn id="14" idx="0"/>
          </p:cNvCxnSpPr>
          <p:nvPr/>
        </p:nvCxnSpPr>
        <p:spPr>
          <a:xfrm>
            <a:off x="8159083" y="2097483"/>
            <a:ext cx="0" cy="2913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175401" y="2745223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Oval 31"/>
          <p:cNvSpPr/>
          <p:nvPr/>
        </p:nvSpPr>
        <p:spPr>
          <a:xfrm>
            <a:off x="5763783" y="2745223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Oval 32"/>
          <p:cNvSpPr/>
          <p:nvPr/>
        </p:nvSpPr>
        <p:spPr>
          <a:xfrm>
            <a:off x="6352164" y="2745223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Oval 33"/>
          <p:cNvSpPr/>
          <p:nvPr/>
        </p:nvSpPr>
        <p:spPr>
          <a:xfrm>
            <a:off x="6940546" y="2745223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Oval 34"/>
          <p:cNvSpPr/>
          <p:nvPr/>
        </p:nvSpPr>
        <p:spPr>
          <a:xfrm>
            <a:off x="7528928" y="2745223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Oval 35"/>
          <p:cNvSpPr/>
          <p:nvPr/>
        </p:nvSpPr>
        <p:spPr>
          <a:xfrm>
            <a:off x="8117309" y="2745223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Oval 36"/>
          <p:cNvSpPr/>
          <p:nvPr/>
        </p:nvSpPr>
        <p:spPr>
          <a:xfrm>
            <a:off x="5175401" y="3101578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Oval 37"/>
          <p:cNvSpPr/>
          <p:nvPr/>
        </p:nvSpPr>
        <p:spPr>
          <a:xfrm>
            <a:off x="5763783" y="3101578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Oval 38"/>
          <p:cNvSpPr/>
          <p:nvPr/>
        </p:nvSpPr>
        <p:spPr>
          <a:xfrm>
            <a:off x="6352164" y="3101578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Oval 39"/>
          <p:cNvSpPr/>
          <p:nvPr/>
        </p:nvSpPr>
        <p:spPr>
          <a:xfrm>
            <a:off x="6940546" y="3101578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Oval 40"/>
          <p:cNvSpPr/>
          <p:nvPr/>
        </p:nvSpPr>
        <p:spPr>
          <a:xfrm>
            <a:off x="7528928" y="3101578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Oval 41"/>
          <p:cNvSpPr/>
          <p:nvPr/>
        </p:nvSpPr>
        <p:spPr>
          <a:xfrm>
            <a:off x="8117309" y="3101578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3" name="Straight Arrow Connector 42"/>
          <p:cNvCxnSpPr>
            <a:stCxn id="31" idx="6"/>
            <a:endCxn id="32" idx="2"/>
          </p:cNvCxnSpPr>
          <p:nvPr/>
        </p:nvCxnSpPr>
        <p:spPr>
          <a:xfrm>
            <a:off x="5258949" y="2780858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6"/>
            <a:endCxn id="33" idx="2"/>
          </p:cNvCxnSpPr>
          <p:nvPr/>
        </p:nvCxnSpPr>
        <p:spPr>
          <a:xfrm>
            <a:off x="5847331" y="2780858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7" idx="6"/>
            <a:endCxn id="38" idx="2"/>
          </p:cNvCxnSpPr>
          <p:nvPr/>
        </p:nvCxnSpPr>
        <p:spPr>
          <a:xfrm>
            <a:off x="5258949" y="3137214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4" idx="6"/>
            <a:endCxn id="35" idx="2"/>
          </p:cNvCxnSpPr>
          <p:nvPr/>
        </p:nvCxnSpPr>
        <p:spPr>
          <a:xfrm>
            <a:off x="7024094" y="2780858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6"/>
            <a:endCxn id="36" idx="2"/>
          </p:cNvCxnSpPr>
          <p:nvPr/>
        </p:nvCxnSpPr>
        <p:spPr>
          <a:xfrm>
            <a:off x="7612475" y="2780858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3" idx="6"/>
            <a:endCxn id="34" idx="2"/>
          </p:cNvCxnSpPr>
          <p:nvPr/>
        </p:nvCxnSpPr>
        <p:spPr>
          <a:xfrm>
            <a:off x="6435712" y="2780858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217175" y="2816494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2" idx="4"/>
            <a:endCxn id="38" idx="0"/>
          </p:cNvCxnSpPr>
          <p:nvPr/>
        </p:nvCxnSpPr>
        <p:spPr>
          <a:xfrm>
            <a:off x="5805557" y="2816494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8" idx="6"/>
            <a:endCxn id="39" idx="2"/>
          </p:cNvCxnSpPr>
          <p:nvPr/>
        </p:nvCxnSpPr>
        <p:spPr>
          <a:xfrm>
            <a:off x="5847331" y="3137214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9" idx="6"/>
            <a:endCxn id="40" idx="2"/>
          </p:cNvCxnSpPr>
          <p:nvPr/>
        </p:nvCxnSpPr>
        <p:spPr>
          <a:xfrm>
            <a:off x="6435712" y="3137214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0" idx="6"/>
            <a:endCxn id="41" idx="2"/>
          </p:cNvCxnSpPr>
          <p:nvPr/>
        </p:nvCxnSpPr>
        <p:spPr>
          <a:xfrm>
            <a:off x="7024094" y="3137214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6"/>
            <a:endCxn id="42" idx="2"/>
          </p:cNvCxnSpPr>
          <p:nvPr/>
        </p:nvCxnSpPr>
        <p:spPr>
          <a:xfrm>
            <a:off x="7612475" y="3137214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3" idx="4"/>
            <a:endCxn id="39" idx="0"/>
          </p:cNvCxnSpPr>
          <p:nvPr/>
        </p:nvCxnSpPr>
        <p:spPr>
          <a:xfrm>
            <a:off x="6393938" y="2816494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4" idx="4"/>
            <a:endCxn id="40" idx="0"/>
          </p:cNvCxnSpPr>
          <p:nvPr/>
        </p:nvCxnSpPr>
        <p:spPr>
          <a:xfrm>
            <a:off x="6982320" y="2816494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5" idx="4"/>
            <a:endCxn id="41" idx="0"/>
          </p:cNvCxnSpPr>
          <p:nvPr/>
        </p:nvCxnSpPr>
        <p:spPr>
          <a:xfrm>
            <a:off x="7570702" y="2816494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6" idx="4"/>
            <a:endCxn id="42" idx="0"/>
          </p:cNvCxnSpPr>
          <p:nvPr/>
        </p:nvCxnSpPr>
        <p:spPr>
          <a:xfrm>
            <a:off x="8159083" y="2816494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5175401" y="3457934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Oval 59"/>
          <p:cNvSpPr/>
          <p:nvPr/>
        </p:nvSpPr>
        <p:spPr>
          <a:xfrm>
            <a:off x="5763783" y="3457934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Oval 60"/>
          <p:cNvSpPr/>
          <p:nvPr/>
        </p:nvSpPr>
        <p:spPr>
          <a:xfrm>
            <a:off x="6352164" y="3457934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Oval 61"/>
          <p:cNvSpPr/>
          <p:nvPr/>
        </p:nvSpPr>
        <p:spPr>
          <a:xfrm>
            <a:off x="6940546" y="3457934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Oval 62"/>
          <p:cNvSpPr/>
          <p:nvPr/>
        </p:nvSpPr>
        <p:spPr>
          <a:xfrm>
            <a:off x="7528928" y="3457934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Oval 63"/>
          <p:cNvSpPr/>
          <p:nvPr/>
        </p:nvSpPr>
        <p:spPr>
          <a:xfrm>
            <a:off x="8117309" y="3457934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Oval 64"/>
          <p:cNvSpPr/>
          <p:nvPr/>
        </p:nvSpPr>
        <p:spPr>
          <a:xfrm>
            <a:off x="5175401" y="3801690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Oval 65"/>
          <p:cNvSpPr/>
          <p:nvPr/>
        </p:nvSpPr>
        <p:spPr>
          <a:xfrm>
            <a:off x="5763783" y="3801690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Oval 66"/>
          <p:cNvSpPr/>
          <p:nvPr/>
        </p:nvSpPr>
        <p:spPr>
          <a:xfrm>
            <a:off x="6352164" y="3801690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Oval 67"/>
          <p:cNvSpPr/>
          <p:nvPr/>
        </p:nvSpPr>
        <p:spPr>
          <a:xfrm>
            <a:off x="6940546" y="3801690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Oval 68"/>
          <p:cNvSpPr/>
          <p:nvPr/>
        </p:nvSpPr>
        <p:spPr>
          <a:xfrm>
            <a:off x="7528928" y="3801690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Oval 69"/>
          <p:cNvSpPr/>
          <p:nvPr/>
        </p:nvSpPr>
        <p:spPr>
          <a:xfrm>
            <a:off x="8117309" y="3801690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1" name="Straight Arrow Connector 70"/>
          <p:cNvCxnSpPr>
            <a:stCxn id="59" idx="6"/>
            <a:endCxn id="60" idx="2"/>
          </p:cNvCxnSpPr>
          <p:nvPr/>
        </p:nvCxnSpPr>
        <p:spPr>
          <a:xfrm>
            <a:off x="5258949" y="3493569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0" idx="6"/>
            <a:endCxn id="61" idx="2"/>
          </p:cNvCxnSpPr>
          <p:nvPr/>
        </p:nvCxnSpPr>
        <p:spPr>
          <a:xfrm>
            <a:off x="5847331" y="3493569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2" idx="6"/>
            <a:endCxn id="63" idx="2"/>
          </p:cNvCxnSpPr>
          <p:nvPr/>
        </p:nvCxnSpPr>
        <p:spPr>
          <a:xfrm>
            <a:off x="7024094" y="3493569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3" idx="6"/>
            <a:endCxn id="64" idx="2"/>
          </p:cNvCxnSpPr>
          <p:nvPr/>
        </p:nvCxnSpPr>
        <p:spPr>
          <a:xfrm>
            <a:off x="7612475" y="3493569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1" idx="6"/>
            <a:endCxn id="62" idx="2"/>
          </p:cNvCxnSpPr>
          <p:nvPr/>
        </p:nvCxnSpPr>
        <p:spPr>
          <a:xfrm>
            <a:off x="6435712" y="3493569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217175" y="3529205"/>
            <a:ext cx="0" cy="27248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0" idx="4"/>
            <a:endCxn id="66" idx="0"/>
          </p:cNvCxnSpPr>
          <p:nvPr/>
        </p:nvCxnSpPr>
        <p:spPr>
          <a:xfrm>
            <a:off x="5805557" y="3529205"/>
            <a:ext cx="0" cy="27248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1" idx="4"/>
            <a:endCxn id="67" idx="0"/>
          </p:cNvCxnSpPr>
          <p:nvPr/>
        </p:nvCxnSpPr>
        <p:spPr>
          <a:xfrm>
            <a:off x="6393938" y="3529205"/>
            <a:ext cx="0" cy="27248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2" idx="4"/>
            <a:endCxn id="68" idx="0"/>
          </p:cNvCxnSpPr>
          <p:nvPr/>
        </p:nvCxnSpPr>
        <p:spPr>
          <a:xfrm>
            <a:off x="6982320" y="3529205"/>
            <a:ext cx="0" cy="27248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3" idx="4"/>
            <a:endCxn id="69" idx="0"/>
          </p:cNvCxnSpPr>
          <p:nvPr/>
        </p:nvCxnSpPr>
        <p:spPr>
          <a:xfrm>
            <a:off x="7570702" y="3529205"/>
            <a:ext cx="0" cy="27248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4" idx="4"/>
            <a:endCxn id="70" idx="0"/>
          </p:cNvCxnSpPr>
          <p:nvPr/>
        </p:nvCxnSpPr>
        <p:spPr>
          <a:xfrm>
            <a:off x="8159083" y="3529205"/>
            <a:ext cx="0" cy="27248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8200857" y="2058698"/>
            <a:ext cx="494388" cy="630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4" idx="6"/>
            <a:endCxn id="91" idx="2"/>
          </p:cNvCxnSpPr>
          <p:nvPr/>
        </p:nvCxnSpPr>
        <p:spPr>
          <a:xfrm>
            <a:off x="8200857" y="2424503"/>
            <a:ext cx="494388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8737019" y="2103783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36" idx="6"/>
            <a:endCxn id="93" idx="2"/>
          </p:cNvCxnSpPr>
          <p:nvPr/>
        </p:nvCxnSpPr>
        <p:spPr>
          <a:xfrm>
            <a:off x="8200857" y="2780858"/>
            <a:ext cx="494388" cy="5151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42" idx="6"/>
            <a:endCxn id="98" idx="2"/>
          </p:cNvCxnSpPr>
          <p:nvPr/>
        </p:nvCxnSpPr>
        <p:spPr>
          <a:xfrm>
            <a:off x="8200857" y="3137214"/>
            <a:ext cx="494388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8737019" y="2821645"/>
            <a:ext cx="0" cy="27993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64" idx="6"/>
            <a:endCxn id="92" idx="2"/>
          </p:cNvCxnSpPr>
          <p:nvPr/>
        </p:nvCxnSpPr>
        <p:spPr>
          <a:xfrm>
            <a:off x="8200857" y="3493569"/>
            <a:ext cx="494388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92" idx="4"/>
            <a:endCxn id="115" idx="0"/>
          </p:cNvCxnSpPr>
          <p:nvPr/>
        </p:nvCxnSpPr>
        <p:spPr>
          <a:xfrm>
            <a:off x="8737019" y="3529205"/>
            <a:ext cx="0" cy="27248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8695245" y="2026212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Oval 90"/>
          <p:cNvSpPr/>
          <p:nvPr/>
        </p:nvSpPr>
        <p:spPr>
          <a:xfrm>
            <a:off x="8695245" y="2388867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2" name="Oval 91"/>
          <p:cNvSpPr/>
          <p:nvPr/>
        </p:nvSpPr>
        <p:spPr>
          <a:xfrm>
            <a:off x="8695245" y="3457934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3" name="Oval 92"/>
          <p:cNvSpPr/>
          <p:nvPr/>
        </p:nvSpPr>
        <p:spPr>
          <a:xfrm>
            <a:off x="8695245" y="2750374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4" name="Straight Arrow Connector 93"/>
          <p:cNvCxnSpPr>
            <a:stCxn id="68" idx="6"/>
            <a:endCxn id="69" idx="2"/>
          </p:cNvCxnSpPr>
          <p:nvPr/>
        </p:nvCxnSpPr>
        <p:spPr>
          <a:xfrm>
            <a:off x="7024094" y="3837325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7" idx="6"/>
            <a:endCxn id="68" idx="2"/>
          </p:cNvCxnSpPr>
          <p:nvPr/>
        </p:nvCxnSpPr>
        <p:spPr>
          <a:xfrm>
            <a:off x="6435712" y="3837325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66" idx="6"/>
            <a:endCxn id="67" idx="2"/>
          </p:cNvCxnSpPr>
          <p:nvPr/>
        </p:nvCxnSpPr>
        <p:spPr>
          <a:xfrm>
            <a:off x="5847331" y="3837325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65" idx="6"/>
            <a:endCxn id="66" idx="2"/>
          </p:cNvCxnSpPr>
          <p:nvPr/>
        </p:nvCxnSpPr>
        <p:spPr>
          <a:xfrm>
            <a:off x="5258949" y="3837325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8695245" y="3101578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5217175" y="2460138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217175" y="3172849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10" idx="4"/>
            <a:endCxn id="32" idx="0"/>
          </p:cNvCxnSpPr>
          <p:nvPr/>
        </p:nvCxnSpPr>
        <p:spPr>
          <a:xfrm>
            <a:off x="5805557" y="2460138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38" idx="4"/>
            <a:endCxn id="60" idx="0"/>
          </p:cNvCxnSpPr>
          <p:nvPr/>
        </p:nvCxnSpPr>
        <p:spPr>
          <a:xfrm>
            <a:off x="5805557" y="3172849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39" idx="4"/>
            <a:endCxn id="61" idx="0"/>
          </p:cNvCxnSpPr>
          <p:nvPr/>
        </p:nvCxnSpPr>
        <p:spPr>
          <a:xfrm>
            <a:off x="6393938" y="3172849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1" idx="4"/>
            <a:endCxn id="33" idx="0"/>
          </p:cNvCxnSpPr>
          <p:nvPr/>
        </p:nvCxnSpPr>
        <p:spPr>
          <a:xfrm>
            <a:off x="6393938" y="2460138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40" idx="4"/>
            <a:endCxn id="62" idx="0"/>
          </p:cNvCxnSpPr>
          <p:nvPr/>
        </p:nvCxnSpPr>
        <p:spPr>
          <a:xfrm>
            <a:off x="6982320" y="3172849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2" idx="4"/>
            <a:endCxn id="34" idx="0"/>
          </p:cNvCxnSpPr>
          <p:nvPr/>
        </p:nvCxnSpPr>
        <p:spPr>
          <a:xfrm>
            <a:off x="6982320" y="2460138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41" idx="4"/>
            <a:endCxn id="63" idx="0"/>
          </p:cNvCxnSpPr>
          <p:nvPr/>
        </p:nvCxnSpPr>
        <p:spPr>
          <a:xfrm>
            <a:off x="7570702" y="3172849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3" idx="4"/>
            <a:endCxn id="35" idx="0"/>
          </p:cNvCxnSpPr>
          <p:nvPr/>
        </p:nvCxnSpPr>
        <p:spPr>
          <a:xfrm>
            <a:off x="7570702" y="2460138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42" idx="4"/>
            <a:endCxn id="64" idx="0"/>
          </p:cNvCxnSpPr>
          <p:nvPr/>
        </p:nvCxnSpPr>
        <p:spPr>
          <a:xfrm>
            <a:off x="8159083" y="3172849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4" idx="4"/>
            <a:endCxn id="36" idx="0"/>
          </p:cNvCxnSpPr>
          <p:nvPr/>
        </p:nvCxnSpPr>
        <p:spPr>
          <a:xfrm>
            <a:off x="8159083" y="2460138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8737019" y="3172849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8737019" y="2460138"/>
            <a:ext cx="0" cy="29023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9" idx="6"/>
            <a:endCxn id="70" idx="2"/>
          </p:cNvCxnSpPr>
          <p:nvPr/>
        </p:nvCxnSpPr>
        <p:spPr>
          <a:xfrm>
            <a:off x="7612475" y="3837325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70" idx="6"/>
            <a:endCxn id="115" idx="2"/>
          </p:cNvCxnSpPr>
          <p:nvPr/>
        </p:nvCxnSpPr>
        <p:spPr>
          <a:xfrm>
            <a:off x="8200857" y="3837325"/>
            <a:ext cx="494388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/>
          <p:nvPr/>
        </p:nvSpPr>
        <p:spPr>
          <a:xfrm>
            <a:off x="8695245" y="3801690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6" name="Oval 115"/>
          <p:cNvSpPr/>
          <p:nvPr/>
        </p:nvSpPr>
        <p:spPr>
          <a:xfrm>
            <a:off x="5175401" y="2026212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020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Iterated conditional modes (ICM)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Initialize states (= disparities) for every pixel</a:t>
                </a:r>
              </a:p>
              <a:p>
                <a:r>
                  <a:rPr lang="en-US" dirty="0"/>
                  <a:t>Update repeatedly each pixel by the most likely disparity given the values assigned to its neighbors:</a:t>
                </a:r>
              </a:p>
              <a:p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𝒩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CA" dirty="0"/>
              </a:p>
              <a:p>
                <a:endParaRPr lang="en-US" dirty="0"/>
              </a:p>
              <a:p>
                <a:r>
                  <a:rPr lang="en-US" dirty="0"/>
                  <a:t>Markov blanket: the state of a pixel only depends on the states of its immediate neighbors</a:t>
                </a:r>
              </a:p>
              <a:p>
                <a:r>
                  <a:rPr lang="en-US" dirty="0"/>
                  <a:t>Similar to Gauss-Seidel iterations</a:t>
                </a:r>
              </a:p>
              <a:p>
                <a:r>
                  <a:rPr lang="en-US" dirty="0"/>
                  <a:t>Slow convergence to (often bad) local minimum</a:t>
                </a:r>
                <a:endParaRPr lang="en-CA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638" r="-3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452320" y="3101574"/>
            <a:ext cx="1368152" cy="1119514"/>
            <a:chOff x="6176726" y="5054586"/>
            <a:chExt cx="2499730" cy="1542766"/>
          </a:xfrm>
        </p:grpSpPr>
        <p:sp>
          <p:nvSpPr>
            <p:cNvPr id="5" name="Oval 4"/>
            <p:cNvSpPr/>
            <p:nvPr/>
          </p:nvSpPr>
          <p:spPr>
            <a:xfrm>
              <a:off x="7353488" y="5054586"/>
              <a:ext cx="167096" cy="1425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Oval 5"/>
            <p:cNvSpPr/>
            <p:nvPr/>
          </p:nvSpPr>
          <p:spPr>
            <a:xfrm>
              <a:off x="6176726" y="5767298"/>
              <a:ext cx="167096" cy="1425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/>
            <p:cNvSpPr/>
            <p:nvPr/>
          </p:nvSpPr>
          <p:spPr>
            <a:xfrm>
              <a:off x="7353488" y="5767298"/>
              <a:ext cx="167096" cy="14254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/>
            <p:cNvSpPr/>
            <p:nvPr/>
          </p:nvSpPr>
          <p:spPr>
            <a:xfrm>
              <a:off x="7353488" y="6454810"/>
              <a:ext cx="167096" cy="1425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9" name="Straight Arrow Connector 8"/>
            <p:cNvCxnSpPr>
              <a:stCxn id="6" idx="6"/>
              <a:endCxn id="7" idx="2"/>
            </p:cNvCxnSpPr>
            <p:nvPr/>
          </p:nvCxnSpPr>
          <p:spPr>
            <a:xfrm>
              <a:off x="6343820" y="5838568"/>
              <a:ext cx="1009668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4"/>
              <a:endCxn id="8" idx="0"/>
            </p:cNvCxnSpPr>
            <p:nvPr/>
          </p:nvCxnSpPr>
          <p:spPr>
            <a:xfrm>
              <a:off x="7437036" y="5909840"/>
              <a:ext cx="0" cy="54497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6"/>
              <a:endCxn id="12" idx="2"/>
            </p:cNvCxnSpPr>
            <p:nvPr/>
          </p:nvCxnSpPr>
          <p:spPr>
            <a:xfrm>
              <a:off x="7520584" y="5838568"/>
              <a:ext cx="988776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8509360" y="5767298"/>
              <a:ext cx="167096" cy="1425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3" name="Straight Arrow Connector 12"/>
            <p:cNvCxnSpPr>
              <a:stCxn id="5" idx="4"/>
              <a:endCxn id="7" idx="0"/>
            </p:cNvCxnSpPr>
            <p:nvPr/>
          </p:nvCxnSpPr>
          <p:spPr>
            <a:xfrm>
              <a:off x="7437036" y="5197128"/>
              <a:ext cx="0" cy="570168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050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cuts: expansion moves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Main idea: apply a sequence of binary decisions</a:t>
                </a:r>
              </a:p>
              <a:p>
                <a:r>
                  <a:rPr lang="en-US" dirty="0"/>
                  <a:t>Each decision applies to all pixels (semi-global)</a:t>
                </a:r>
              </a:p>
              <a:p>
                <a:r>
                  <a:rPr lang="en-US" dirty="0"/>
                  <a:t>Each decision forms a sub-modular problem</a:t>
                </a:r>
                <a:r>
                  <a:rPr lang="en-US" dirty="0">
                    <a:solidFill>
                      <a:srgbClr val="C00000"/>
                    </a:solidFill>
                  </a:rPr>
                  <a:t>*</a:t>
                </a:r>
                <a:r>
                  <a:rPr lang="en-US" dirty="0"/>
                  <a:t>, and so can be minimized efficiently</a:t>
                </a:r>
              </a:p>
              <a:p>
                <a:r>
                  <a:rPr lang="en-US" dirty="0"/>
                  <a:t>In particular, in case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non-negative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metric: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CA" dirty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CA" dirty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-expansion moves can be solved with max-flow</a:t>
                </a:r>
              </a:p>
              <a:p>
                <a:r>
                  <a:rPr lang="en-US" dirty="0"/>
                  <a:t>Converges faster to a better (local) minimum</a:t>
                </a:r>
                <a:endParaRPr lang="en-CA" dirty="0"/>
              </a:p>
              <a:p>
                <a:pPr marL="0" indent="0" algn="r">
                  <a:spcBef>
                    <a:spcPts val="1800"/>
                  </a:spcBef>
                  <a:buNone/>
                </a:pPr>
                <a:r>
                  <a:rPr lang="en-US" sz="2000" dirty="0">
                    <a:solidFill>
                      <a:srgbClr val="C00000"/>
                    </a:solidFill>
                  </a:rPr>
                  <a:t>*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sz="20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638" b="-20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617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α-Expansion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 any one round, expansion move allows </a:t>
                </a:r>
                <a:r>
                  <a:rPr lang="en-US" i="1" dirty="0"/>
                  <a:t>each</a:t>
                </a:r>
                <a:r>
                  <a:rPr lang="en-US" dirty="0"/>
                  <a:t> pixel to either </a:t>
                </a:r>
              </a:p>
              <a:p>
                <a:pPr lvl="1"/>
                <a:r>
                  <a:rPr lang="en-CA" dirty="0"/>
                  <a:t>maintain its previous state, </a:t>
                </a:r>
                <a:r>
                  <a:rPr lang="en-CA" u="sng" dirty="0"/>
                  <a:t>or</a:t>
                </a:r>
                <a:endParaRPr lang="en-CA" dirty="0"/>
              </a:p>
              <a:p>
                <a:pPr lvl="1"/>
                <a:r>
                  <a:rPr lang="en-US" dirty="0"/>
                  <a:t>change its state to a state </a:t>
                </a:r>
                <a:r>
                  <a:rPr lang="en-CA" dirty="0">
                    <a:solidFill>
                      <a:srgbClr val="C00000"/>
                    </a:solidFill>
                  </a:rPr>
                  <a:t>α</a:t>
                </a:r>
              </a:p>
              <a:p>
                <a:r>
                  <a:rPr lang="en-CA" dirty="0"/>
                  <a:t>Each round is implemented via max flow/min cut</a:t>
                </a:r>
              </a:p>
              <a:p>
                <a:endParaRPr lang="en-US" dirty="0"/>
              </a:p>
              <a:p>
                <a:r>
                  <a:rPr lang="en-US" dirty="0"/>
                  <a:t>One iteration: apply expansion moves sequentially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 (i.e. all possible disparities)</a:t>
                </a:r>
              </a:p>
              <a:p>
                <a:endParaRPr lang="en-US" dirty="0"/>
              </a:p>
              <a:p>
                <a:r>
                  <a:rPr lang="en-US" dirty="0"/>
                  <a:t>Repeat till convergence</a:t>
                </a:r>
                <a:endParaRPr lang="en-CA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19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115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α-Expansion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Every round achieves a globally optimal solution over one expansion move</a:t>
                </a:r>
              </a:p>
              <a:p>
                <a:r>
                  <a:rPr lang="en-US" dirty="0"/>
                  <a:t>Energy decreases (non-increasing) monotonically between rounds</a:t>
                </a:r>
              </a:p>
              <a:p>
                <a:r>
                  <a:rPr lang="en-US" dirty="0"/>
                  <a:t>At convergence energy is optimal with respect to all expansion moves</a:t>
                </a:r>
              </a:p>
              <a:p>
                <a:r>
                  <a:rPr lang="en-US" dirty="0"/>
                  <a:t>Optimum guarantee: optimum is within a scale factor from global optimum: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𝒟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𝑒𝑥𝑝𝑎𝑛𝑠𝑖𝑜𝑛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≤2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𝑐𝐸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𝒟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  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≠</m:t>
                                  </m:r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𝒟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≠</m:t>
                                  </m:r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𝒟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CA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638" r="-23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245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2110</TotalTime>
  <Words>1658</Words>
  <Application>Microsoft Office PowerPoint</Application>
  <PresentationFormat>On-screen Show (4:3)</PresentationFormat>
  <Paragraphs>290</Paragraphs>
  <Slides>40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Wingdings</vt:lpstr>
      <vt:lpstr>Office Theme</vt:lpstr>
      <vt:lpstr>Geometry 3:  Stereo (Graph-Cuts) and SFM Factorization</vt:lpstr>
      <vt:lpstr>Rectified images</vt:lpstr>
      <vt:lpstr>Objective: compute disparity</vt:lpstr>
      <vt:lpstr>Dynamic programming</vt:lpstr>
      <vt:lpstr>Markov random field</vt:lpstr>
      <vt:lpstr>Iterated conditional modes (ICM)</vt:lpstr>
      <vt:lpstr>Graph cuts: expansion moves</vt:lpstr>
      <vt:lpstr>α-Expansion</vt:lpstr>
      <vt:lpstr>α-Expansion</vt:lpstr>
      <vt:lpstr>Min-cut/Max-flow</vt:lpstr>
      <vt:lpstr>MRF Graph</vt:lpstr>
      <vt:lpstr>MRF Graph</vt:lpstr>
      <vt:lpstr>Graph for max-flow</vt:lpstr>
      <vt:lpstr>α-Expansion (1D example)</vt:lpstr>
      <vt:lpstr>α-Expansion (1D example)</vt:lpstr>
      <vt:lpstr>α-Expansion (1D example)</vt:lpstr>
      <vt:lpstr>α-Expansion (1D example)</vt:lpstr>
      <vt:lpstr>α-Expansion (1D example)</vt:lpstr>
      <vt:lpstr>α-Expansion (1D example)</vt:lpstr>
      <vt:lpstr>α-Expansion (1D example)</vt:lpstr>
      <vt:lpstr>α-Expansion (1D example)</vt:lpstr>
      <vt:lpstr>Common metrics</vt:lpstr>
      <vt:lpstr>Stereo reconstruction with graph-cuts</vt:lpstr>
      <vt:lpstr>A different application: detect skyline</vt:lpstr>
      <vt:lpstr>Multiview structure from motion</vt:lpstr>
      <vt:lpstr>Setup</vt:lpstr>
      <vt:lpstr>Objective</vt:lpstr>
      <vt:lpstr>Eliminate translation</vt:lpstr>
      <vt:lpstr>Objective (no translation)</vt:lpstr>
      <vt:lpstr>Measurement matrix</vt:lpstr>
      <vt:lpstr>Transformation and shape matrices</vt:lpstr>
      <vt:lpstr>M=TS+Noise</vt:lpstr>
      <vt:lpstr>Objective: matrix notation</vt:lpstr>
      <vt:lpstr>TK-Factorization</vt:lpstr>
      <vt:lpstr>TK-Factorization</vt:lpstr>
      <vt:lpstr>TK-Factorization</vt:lpstr>
      <vt:lpstr>TK-Factorization</vt:lpstr>
      <vt:lpstr>TK-Factorization: Summary</vt:lpstr>
      <vt:lpstr>TK-Factorization: pros and cons</vt:lpstr>
      <vt:lpstr>Factorization with incomplete tracks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1: Projection and Epipolar Lines</dc:title>
  <dc:creator>Ronen Basri</dc:creator>
  <cp:lastModifiedBy>Ronen</cp:lastModifiedBy>
  <cp:revision>236</cp:revision>
  <dcterms:created xsi:type="dcterms:W3CDTF">2014-11-17T09:32:23Z</dcterms:created>
  <dcterms:modified xsi:type="dcterms:W3CDTF">2020-01-17T22:24:17Z</dcterms:modified>
</cp:coreProperties>
</file>